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1539" y="3644111"/>
            <a:ext cx="5758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ER DIAGRAMM </a:t>
            </a:r>
            <a:r>
              <a:rPr lang="en-US" dirty="0"/>
              <a:t>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635970" y="224804"/>
            <a:ext cx="1803043" cy="242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117343" y="3149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</a:t>
            </a:r>
            <a:endParaRPr lang="en-US" b="1" dirty="0"/>
          </a:p>
        </p:txBody>
      </p:sp>
      <p:sp>
        <p:nvSpPr>
          <p:cNvPr id="53" name="Rectangle 52"/>
          <p:cNvSpPr/>
          <p:nvPr/>
        </p:nvSpPr>
        <p:spPr>
          <a:xfrm>
            <a:off x="3301896" y="224804"/>
            <a:ext cx="1803043" cy="242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783269" y="314958"/>
            <a:ext cx="91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student</a:t>
            </a:r>
            <a:endParaRPr lang="en-US" b="1" dirty="0"/>
          </a:p>
        </p:txBody>
      </p:sp>
      <p:sp>
        <p:nvSpPr>
          <p:cNvPr id="55" name="Rectangle 54"/>
          <p:cNvSpPr/>
          <p:nvPr/>
        </p:nvSpPr>
        <p:spPr>
          <a:xfrm>
            <a:off x="5967822" y="224804"/>
            <a:ext cx="1803043" cy="242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209194" y="314959"/>
            <a:ext cx="1320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exam_score</a:t>
            </a:r>
            <a:endParaRPr lang="en-US" b="1" dirty="0"/>
          </a:p>
        </p:txBody>
      </p:sp>
      <p:sp>
        <p:nvSpPr>
          <p:cNvPr id="57" name="Rectangle 56"/>
          <p:cNvSpPr/>
          <p:nvPr/>
        </p:nvSpPr>
        <p:spPr>
          <a:xfrm>
            <a:off x="9251935" y="224803"/>
            <a:ext cx="1803043" cy="242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493307" y="314958"/>
            <a:ext cx="124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exam_type</a:t>
            </a:r>
            <a:endParaRPr lang="en-US" b="1" dirty="0"/>
          </a:p>
        </p:txBody>
      </p:sp>
      <p:sp>
        <p:nvSpPr>
          <p:cNvPr id="59" name="Rectangle 58"/>
          <p:cNvSpPr/>
          <p:nvPr/>
        </p:nvSpPr>
        <p:spPr>
          <a:xfrm>
            <a:off x="5980354" y="4186801"/>
            <a:ext cx="1803043" cy="2009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06612" y="4223154"/>
            <a:ext cx="66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topic</a:t>
            </a:r>
            <a:endParaRPr lang="en-US" b="1" dirty="0"/>
          </a:p>
        </p:txBody>
      </p:sp>
      <p:sp>
        <p:nvSpPr>
          <p:cNvPr id="61" name="Rectangle 60"/>
          <p:cNvSpPr/>
          <p:nvPr/>
        </p:nvSpPr>
        <p:spPr>
          <a:xfrm>
            <a:off x="630766" y="4186801"/>
            <a:ext cx="1803043" cy="2009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174014" y="4289834"/>
            <a:ext cx="71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batch</a:t>
            </a:r>
            <a:endParaRPr lang="en-US" b="1" dirty="0"/>
          </a:p>
        </p:txBody>
      </p:sp>
      <p:cxnSp>
        <p:nvCxnSpPr>
          <p:cNvPr id="63" name="Straight Connector 62"/>
          <p:cNvCxnSpPr>
            <a:stCxn id="55" idx="3"/>
            <a:endCxn id="57" idx="1"/>
          </p:cNvCxnSpPr>
          <p:nvPr/>
        </p:nvCxnSpPr>
        <p:spPr>
          <a:xfrm flipV="1">
            <a:off x="7770865" y="1439125"/>
            <a:ext cx="148107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3" idx="3"/>
            <a:endCxn id="55" idx="1"/>
          </p:cNvCxnSpPr>
          <p:nvPr/>
        </p:nvCxnSpPr>
        <p:spPr>
          <a:xfrm>
            <a:off x="5104939" y="1439126"/>
            <a:ext cx="862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421277" y="1229355"/>
            <a:ext cx="862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61" idx="0"/>
          </p:cNvCxnSpPr>
          <p:nvPr/>
        </p:nvCxnSpPr>
        <p:spPr>
          <a:xfrm>
            <a:off x="1532288" y="2656354"/>
            <a:ext cx="0" cy="1530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884740" y="2674531"/>
            <a:ext cx="42822" cy="1491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56870" y="705893"/>
            <a:ext cx="17644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340532" y="684290"/>
            <a:ext cx="17644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967822" y="705893"/>
            <a:ext cx="17644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232844" y="705893"/>
            <a:ext cx="17644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50081" y="4659166"/>
            <a:ext cx="17644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955268" y="4592486"/>
            <a:ext cx="17644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567083" y="1093040"/>
            <a:ext cx="123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first_name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554818" y="1350878"/>
            <a:ext cx="115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last_name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243812" y="1053320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9512669" y="105165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9543336" y="75528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6287064" y="78727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3598367" y="78727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978566" y="80015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923618" y="111178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333794" y="503208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386433" y="467396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567083" y="1608716"/>
            <a:ext cx="48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sex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98712" y="476942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1006003" y="509014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name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456749" y="8955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948059" y="933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*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149269" y="878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640579" y="915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*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899781" y="888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897559" y="927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*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927562" y="3844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909826" y="26904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*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650748" y="26688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*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667685" y="3821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77750" y="83092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</a:rPr>
              <a:t>PK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7580" y="480019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</a:rPr>
              <a:t>PK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273405" y="8112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</a:rPr>
              <a:t>PK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924503" y="82161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</a:rPr>
              <a:t>PK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188123" y="7834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</a:rPr>
              <a:t>PK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001050" y="4693530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</a:rPr>
              <a:t>PK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36060" y="1617174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batch_id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19753" y="162347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</a:rPr>
              <a:t>FK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674846" y="211337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class_id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3358539" y="2119677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</a:rPr>
              <a:t>FK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257853" y="1483685"/>
            <a:ext cx="119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student_id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5977770" y="1489361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</a:rPr>
              <a:t>FK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253182" y="1790609"/>
            <a:ext cx="94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topic_id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5961902" y="1814011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</a:rPr>
              <a:t>FK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257853" y="2137900"/>
            <a:ext cx="151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exam_type_id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5953321" y="2167847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</a:rPr>
              <a:t>FK</a:t>
            </a:r>
            <a:endParaRPr lang="en-US" sz="1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49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RONAN</cp:lastModifiedBy>
  <cp:revision>3</cp:revision>
  <dcterms:created xsi:type="dcterms:W3CDTF">2021-11-24T17:28:46Z</dcterms:created>
  <dcterms:modified xsi:type="dcterms:W3CDTF">2021-11-24T17:33:14Z</dcterms:modified>
</cp:coreProperties>
</file>