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365C0-BE66-4276-A4A8-B9C86C35291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E312-6582-4D75-8391-D2067154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dirty="0"/>
              <a:t>&lt;sign-in&gt;</a:t>
            </a:r>
          </a:p>
        </p:txBody>
      </p:sp>
      <p:sp>
        <p:nvSpPr>
          <p:cNvPr id="8" name="Left Arrow 7"/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331075" y="591375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 dirty="0"/>
              <a:t>@signIn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610225" y="584708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00B050"/>
                </a:solidFill>
              </a:rPr>
              <a:t>user [ ]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7" name="Text Box 16"/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&lt;</a:t>
            </a:r>
            <a:r>
              <a:rPr lang="" altLang="en-US" b="1" dirty="0">
                <a:solidFill>
                  <a:srgbClr val="00B050"/>
                </a:solidFill>
              </a:rPr>
              <a:t>sign-in</a:t>
            </a:r>
            <a:r>
              <a:rPr lang="en-US" altLang="en-US" b="1" dirty="0">
                <a:solidFill>
                  <a:srgbClr val="00B050"/>
                </a:solidFill>
              </a:rPr>
              <a:t>&gt;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87960" y="546747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Check email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Check password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Display message if password and email is not valid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4FC2F-2583-4FA8-84A1-01494549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95" y="561340"/>
            <a:ext cx="5067300" cy="4398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18BAB-6649-4104-9676-A8131B106536}"/>
              </a:ext>
            </a:extLst>
          </p:cNvPr>
          <p:cNvSpPr txBox="1"/>
          <p:nvPr/>
        </p:nvSpPr>
        <p:spPr>
          <a:xfrm>
            <a:off x="497522" y="878994"/>
            <a:ext cx="420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Sign in component</a:t>
            </a:r>
          </a:p>
        </p:txBody>
      </p:sp>
    </p:spTree>
    <p:extLst>
      <p:ext uri="{BB962C8B-B14F-4D97-AF65-F5344CB8AC3E}">
        <p14:creationId xmlns:p14="http://schemas.microsoft.com/office/powerpoint/2010/main" val="341893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Lyhuoy In</cp:lastModifiedBy>
  <cp:revision>5</cp:revision>
  <dcterms:created xsi:type="dcterms:W3CDTF">2021-11-24T17:28:46Z</dcterms:created>
  <dcterms:modified xsi:type="dcterms:W3CDTF">2021-11-27T05:07:38Z</dcterms:modified>
</cp:coreProperties>
</file>