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n" userId="c34ad737e009e65c" providerId="LiveId" clId="{B3C0D570-4446-4391-A134-FB9AD44B54F7}"/>
    <pc:docChg chg="custSel addSld modSld">
      <pc:chgData name="Thon" userId="c34ad737e009e65c" providerId="LiveId" clId="{B3C0D570-4446-4391-A134-FB9AD44B54F7}" dt="2021-11-28T03:10:25.313" v="6" actId="20577"/>
      <pc:docMkLst>
        <pc:docMk/>
      </pc:docMkLst>
      <pc:sldChg chg="modSp mod">
        <pc:chgData name="Thon" userId="c34ad737e009e65c" providerId="LiveId" clId="{B3C0D570-4446-4391-A134-FB9AD44B54F7}" dt="2021-11-28T03:10:25.313" v="6" actId="20577"/>
        <pc:sldMkLst>
          <pc:docMk/>
          <pc:sldMk cId="3418930463" sldId="260"/>
        </pc:sldMkLst>
        <pc:spChg chg="mod">
          <ac:chgData name="Thon" userId="c34ad737e009e65c" providerId="LiveId" clId="{B3C0D570-4446-4391-A134-FB9AD44B54F7}" dt="2021-11-28T03:10:25.313" v="6" actId="20577"/>
          <ac:spMkLst>
            <pc:docMk/>
            <pc:sldMk cId="3418930463" sldId="260"/>
            <ac:spMk id="11" creationId="{00000000-0000-0000-0000-000000000000}"/>
          </ac:spMkLst>
        </pc:spChg>
      </pc:sldChg>
      <pc:sldChg chg="addSp delSp modSp new mod">
        <pc:chgData name="Thon" userId="c34ad737e009e65c" providerId="LiveId" clId="{B3C0D570-4446-4391-A134-FB9AD44B54F7}" dt="2021-11-28T03:10:14.900" v="2"/>
        <pc:sldMkLst>
          <pc:docMk/>
          <pc:sldMk cId="766946960" sldId="261"/>
        </pc:sldMkLst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2" creationId="{F138C882-DEE5-497B-86CA-95434635E238}"/>
          </ac:spMkLst>
        </pc:spChg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3" creationId="{32F21201-73A2-49A8-89F6-04DC8F6B2FF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4" creationId="{6BFA73C3-0F1C-4754-A86F-EE98D4400CD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5" creationId="{DBE95B66-0209-4E9C-B022-3176FB2C205D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6" creationId="{C63E61CF-CC73-407B-B1F4-C0CE62EAEA4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7" creationId="{F065A682-178B-4C56-A848-5FDE088A034C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8" creationId="{38635E96-4FCB-49A4-BC82-82CE1E1A0C5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9" creationId="{737BCB55-A79D-4A56-B47C-971E4A1DEE63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0" creationId="{726AC62D-3F6D-4372-9C38-9FF88201CDF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1" creationId="{CC64710C-7612-4D44-9D9A-FBF9AB76D9D2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3" creationId="{5EC9520D-617F-4AD0-B31C-5E658A696844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4" creationId="{0993311E-2EF8-45FD-A282-5492E99D89BF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5" creationId="{71EFE8B6-51C5-4394-A3D4-534519339558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6" creationId="{6192A149-695D-432B-8E57-26B32CADAA3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7" creationId="{9C95469D-631B-4EAD-9862-B48643237597}"/>
          </ac:spMkLst>
        </pc:spChg>
        <pc:picChg chg="add mod">
          <ac:chgData name="Thon" userId="c34ad737e009e65c" providerId="LiveId" clId="{B3C0D570-4446-4391-A134-FB9AD44B54F7}" dt="2021-11-28T03:10:14.900" v="2"/>
          <ac:picMkLst>
            <pc:docMk/>
            <pc:sldMk cId="766946960" sldId="261"/>
            <ac:picMk id="12" creationId="{3525CFA0-5B24-4351-9021-5DDB2EB350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  <p:extLst>
      <p:ext uri="{BB962C8B-B14F-4D97-AF65-F5344CB8AC3E}">
        <p14:creationId xmlns:p14="http://schemas.microsoft.com/office/powerpoint/2010/main" val="34189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A73C3-0F1C-4754-A86F-EE98D4400CD6}"/>
              </a:ext>
            </a:extLst>
          </p:cNvPr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BE95B66-0209-4E9C-B022-3176FB2C205D}"/>
              </a:ext>
            </a:extLst>
          </p:cNvPr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E61CF-CC73-407B-B1F4-C0CE62EAEA40}"/>
              </a:ext>
            </a:extLst>
          </p:cNvPr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065A682-178B-4C56-A848-5FDE088A034C}"/>
              </a:ext>
            </a:extLst>
          </p:cNvPr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&lt;sign-up&gt;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8635E96-4FCB-49A4-BC82-82CE1E1A0C56}"/>
              </a:ext>
            </a:extLst>
          </p:cNvPr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37BCB55-A79D-4A56-B47C-971E4A1DEE63}"/>
              </a:ext>
            </a:extLst>
          </p:cNvPr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26AC62D-3F6D-4372-9C38-9FF88201CDF0}"/>
              </a:ext>
            </a:extLst>
          </p:cNvPr>
          <p:cNvSpPr txBox="1"/>
          <p:nvPr/>
        </p:nvSpPr>
        <p:spPr>
          <a:xfrm>
            <a:off x="7331075" y="5913755"/>
            <a:ext cx="1035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/>
              <a:t>@addUser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C64710C-7612-4D44-9D9A-FBF9AB76D9D2}"/>
              </a:ext>
            </a:extLst>
          </p:cNvPr>
          <p:cNvSpPr txBox="1"/>
          <p:nvPr/>
        </p:nvSpPr>
        <p:spPr>
          <a:xfrm>
            <a:off x="5679775" y="57460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5CFA0-5B24-4351-9021-5DDB2EB3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55" y="878205"/>
            <a:ext cx="4648835" cy="378523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5EC9520D-617F-4AD0-B31C-5E658A696844}"/>
              </a:ext>
            </a:extLst>
          </p:cNvPr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993311E-2EF8-45FD-A282-5492E99D89BF}"/>
              </a:ext>
            </a:extLst>
          </p:cNvPr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&lt;</a:t>
            </a:r>
            <a:r>
              <a:rPr lang="" altLang="en-US" b="1">
                <a:solidFill>
                  <a:srgbClr val="00B050"/>
                </a:solidFill>
              </a:rPr>
              <a:t>sign-up</a:t>
            </a:r>
            <a:r>
              <a:rPr lang="en-US" altLang="en-US" b="1">
                <a:solidFill>
                  <a:srgbClr val="00B050"/>
                </a:solidFill>
              </a:rPr>
              <a:t>&gt;</a:t>
            </a:r>
            <a:r>
              <a:rPr lang="en-US" altLang="en-US" b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71EFE8B6-51C5-4394-A3D4-534519339558}"/>
              </a:ext>
            </a:extLst>
          </p:cNvPr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192A149-695D-432B-8E57-26B32CADAA3B}"/>
              </a:ext>
            </a:extLst>
          </p:cNvPr>
          <p:cNvSpPr txBox="1"/>
          <p:nvPr/>
        </p:nvSpPr>
        <p:spPr>
          <a:xfrm>
            <a:off x="294640" y="5570220"/>
            <a:ext cx="431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469D-631B-4EAD-9862-B48643237597}"/>
              </a:ext>
            </a:extLst>
          </p:cNvPr>
          <p:cNvSpPr txBox="1"/>
          <p:nvPr/>
        </p:nvSpPr>
        <p:spPr>
          <a:xfrm>
            <a:off x="392112" y="519400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up component</a:t>
            </a:r>
          </a:p>
        </p:txBody>
      </p:sp>
    </p:spTree>
    <p:extLst>
      <p:ext uri="{BB962C8B-B14F-4D97-AF65-F5344CB8AC3E}">
        <p14:creationId xmlns:p14="http://schemas.microsoft.com/office/powerpoint/2010/main" val="7669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27720-DBC6-4829-8815-E66BAA6E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69" y="706951"/>
            <a:ext cx="6524625" cy="476250"/>
          </a:xfrm>
          <a:prstGeom prst="rect">
            <a:avLst/>
          </a:prstGeom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8D796387-6E6F-46A6-98DB-EFA280098CB3}"/>
              </a:ext>
            </a:extLst>
          </p:cNvPr>
          <p:cNvSpPr txBox="1"/>
          <p:nvPr/>
        </p:nvSpPr>
        <p:spPr>
          <a:xfrm>
            <a:off x="1733914" y="706951"/>
            <a:ext cx="14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&lt;</a:t>
            </a:r>
            <a:r>
              <a:rPr lang="" altLang="en-US" sz="2000" b="1" dirty="0"/>
              <a:t>menu-bar</a:t>
            </a:r>
            <a:r>
              <a:rPr lang="en-US" altLang="en-US" sz="2000" b="1" dirty="0"/>
              <a:t>&gt;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623FFD-B53A-4464-AC81-81D0DCBC5A40}"/>
              </a:ext>
            </a:extLst>
          </p:cNvPr>
          <p:cNvSpPr/>
          <p:nvPr/>
        </p:nvSpPr>
        <p:spPr>
          <a:xfrm>
            <a:off x="3285110" y="641000"/>
            <a:ext cx="237917" cy="581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990DA-DFED-4139-B714-A3F0310AF6C3}"/>
              </a:ext>
            </a:extLst>
          </p:cNvPr>
          <p:cNvSpPr/>
          <p:nvPr/>
        </p:nvSpPr>
        <p:spPr>
          <a:xfrm>
            <a:off x="7733729" y="2398640"/>
            <a:ext cx="2894513" cy="235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5628D-A159-41EB-8A74-AB98D453268C}"/>
              </a:ext>
            </a:extLst>
          </p:cNvPr>
          <p:cNvSpPr txBox="1"/>
          <p:nvPr/>
        </p:nvSpPr>
        <p:spPr>
          <a:xfrm>
            <a:off x="8399361" y="3477905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&lt;Menu-bar&gt;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AF3B0F-9D93-41E1-9D13-79423FB2558E}"/>
              </a:ext>
            </a:extLst>
          </p:cNvPr>
          <p:cNvSpPr/>
          <p:nvPr/>
        </p:nvSpPr>
        <p:spPr>
          <a:xfrm>
            <a:off x="2072988" y="2398639"/>
            <a:ext cx="1683028" cy="2676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F76D-B89C-43A1-93A3-20BDDF2458AF}"/>
              </a:ext>
            </a:extLst>
          </p:cNvPr>
          <p:cNvSpPr txBox="1"/>
          <p:nvPr/>
        </p:nvSpPr>
        <p:spPr>
          <a:xfrm>
            <a:off x="2478324" y="252614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AF67B-047B-450C-8FA2-B3A36011A0C6}"/>
              </a:ext>
            </a:extLst>
          </p:cNvPr>
          <p:cNvSpPr txBox="1"/>
          <p:nvPr/>
        </p:nvSpPr>
        <p:spPr>
          <a:xfrm>
            <a:off x="6522174" y="40171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FAB011-D358-4CC1-AE14-97F02BAE247A}"/>
              </a:ext>
            </a:extLst>
          </p:cNvPr>
          <p:cNvSpPr/>
          <p:nvPr/>
        </p:nvSpPr>
        <p:spPr>
          <a:xfrm>
            <a:off x="3701331" y="3657880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A2D66-9160-4E32-BEE6-7DFCB1331C84}"/>
              </a:ext>
            </a:extLst>
          </p:cNvPr>
          <p:cNvSpPr txBox="1"/>
          <p:nvPr/>
        </p:nvSpPr>
        <p:spPr>
          <a:xfrm>
            <a:off x="3857103" y="413625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User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CD14C-C141-482A-BDCC-5BC57D81787B}"/>
              </a:ext>
            </a:extLst>
          </p:cNvPr>
          <p:cNvSpPr txBox="1"/>
          <p:nvPr/>
        </p:nvSpPr>
        <p:spPr>
          <a:xfrm>
            <a:off x="6448377" y="5075570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loggedOut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994F6C-AEBE-44A5-BF64-7B17A56ADCF8}"/>
              </a:ext>
            </a:extLst>
          </p:cNvPr>
          <p:cNvSpPr/>
          <p:nvPr/>
        </p:nvSpPr>
        <p:spPr>
          <a:xfrm flipH="1">
            <a:off x="6262671" y="447157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130D8-F99A-446B-B2B1-8578AEE222DD}"/>
              </a:ext>
            </a:extLst>
          </p:cNvPr>
          <p:cNvSpPr txBox="1"/>
          <p:nvPr/>
        </p:nvSpPr>
        <p:spPr>
          <a:xfrm>
            <a:off x="3931518" y="3169831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3873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0F3D06-C8CF-491B-B15D-5A8CE9D7D01E}"/>
              </a:ext>
            </a:extLst>
          </p:cNvPr>
          <p:cNvSpPr/>
          <p:nvPr/>
        </p:nvSpPr>
        <p:spPr>
          <a:xfrm>
            <a:off x="174971" y="2744645"/>
            <a:ext cx="1683028" cy="1349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8D14-806A-4CD9-9DF6-6922470ABE93}"/>
              </a:ext>
            </a:extLst>
          </p:cNvPr>
          <p:cNvSpPr txBox="1"/>
          <p:nvPr/>
        </p:nvSpPr>
        <p:spPr>
          <a:xfrm>
            <a:off x="580307" y="291535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11BC5-D758-4FB0-9483-BF22515E6345}"/>
              </a:ext>
            </a:extLst>
          </p:cNvPr>
          <p:cNvSpPr/>
          <p:nvPr/>
        </p:nvSpPr>
        <p:spPr>
          <a:xfrm>
            <a:off x="2991525" y="2687797"/>
            <a:ext cx="2112047" cy="1349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8AA2-6315-47A7-A645-8E7E6DF83C66}"/>
              </a:ext>
            </a:extLst>
          </p:cNvPr>
          <p:cNvSpPr txBox="1"/>
          <p:nvPr/>
        </p:nvSpPr>
        <p:spPr>
          <a:xfrm>
            <a:off x="3067047" y="299138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&lt;category-view&gt;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B685F-10FA-4CF7-8685-443D4DCA42EC}"/>
              </a:ext>
            </a:extLst>
          </p:cNvPr>
          <p:cNvSpPr txBox="1"/>
          <p:nvPr/>
        </p:nvSpPr>
        <p:spPr>
          <a:xfrm>
            <a:off x="7853586" y="322517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09D9A-0BFF-4850-A930-C33FBADB26F5}"/>
              </a:ext>
            </a:extLst>
          </p:cNvPr>
          <p:cNvSpPr/>
          <p:nvPr/>
        </p:nvSpPr>
        <p:spPr>
          <a:xfrm flipH="1">
            <a:off x="7553300" y="360148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5694AD7-32E2-48B4-809E-D2677F9C7027}"/>
              </a:ext>
            </a:extLst>
          </p:cNvPr>
          <p:cNvSpPr txBox="1"/>
          <p:nvPr/>
        </p:nvSpPr>
        <p:spPr>
          <a:xfrm>
            <a:off x="648061" y="937416"/>
            <a:ext cx="299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Category Component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80D71-7E83-46A1-874C-A9F8A4A28572}"/>
              </a:ext>
            </a:extLst>
          </p:cNvPr>
          <p:cNvSpPr txBox="1"/>
          <p:nvPr/>
        </p:nvSpPr>
        <p:spPr>
          <a:xfrm>
            <a:off x="5052872" y="3474764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categories</a:t>
            </a:r>
            <a:r>
              <a:rPr lang="en-US" b="1" dirty="0"/>
              <a:t>[ 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CAFBF-22E3-49F3-80A5-80ADD67FF69A}"/>
              </a:ext>
            </a:extLst>
          </p:cNvPr>
          <p:cNvSpPr txBox="1"/>
          <p:nvPr/>
        </p:nvSpPr>
        <p:spPr>
          <a:xfrm>
            <a:off x="7577363" y="4030559"/>
            <a:ext cx="18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newCategoryData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03331-41CD-4E49-8D24-F6ACBB8AB742}"/>
              </a:ext>
            </a:extLst>
          </p:cNvPr>
          <p:cNvSpPr/>
          <p:nvPr/>
        </p:nvSpPr>
        <p:spPr>
          <a:xfrm>
            <a:off x="8711760" y="937416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DC1B9-8B7A-48BC-AC29-B5AE5D9556AD}"/>
              </a:ext>
            </a:extLst>
          </p:cNvPr>
          <p:cNvSpPr txBox="1"/>
          <p:nvPr/>
        </p:nvSpPr>
        <p:spPr>
          <a:xfrm>
            <a:off x="9191224" y="1232833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&lt;add-search&gt;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43B8F4-9D19-4871-9F16-81BDC20E6653}"/>
              </a:ext>
            </a:extLst>
          </p:cNvPr>
          <p:cNvSpPr/>
          <p:nvPr/>
        </p:nvSpPr>
        <p:spPr>
          <a:xfrm>
            <a:off x="8711760" y="3205053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BDD8A-BA10-470B-910D-39F7E60BC90D}"/>
              </a:ext>
            </a:extLst>
          </p:cNvPr>
          <p:cNvSpPr txBox="1"/>
          <p:nvPr/>
        </p:nvSpPr>
        <p:spPr>
          <a:xfrm>
            <a:off x="9084877" y="3495624"/>
            <a:ext cx="19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&lt;category-form&gt;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D910ED-90C3-4211-8538-7770D3A0DF8F}"/>
              </a:ext>
            </a:extLst>
          </p:cNvPr>
          <p:cNvSpPr/>
          <p:nvPr/>
        </p:nvSpPr>
        <p:spPr>
          <a:xfrm>
            <a:off x="8989056" y="4948698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54773-D013-4D8C-950D-1205FF0281CB}"/>
              </a:ext>
            </a:extLst>
          </p:cNvPr>
          <p:cNvSpPr txBox="1"/>
          <p:nvPr/>
        </p:nvSpPr>
        <p:spPr>
          <a:xfrm>
            <a:off x="9362173" y="5239269"/>
            <a:ext cx="189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&lt;category-card&gt;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67BF5-D282-4E79-89C1-EACEC9CAEA63}"/>
              </a:ext>
            </a:extLst>
          </p:cNvPr>
          <p:cNvSpPr txBox="1"/>
          <p:nvPr/>
        </p:nvSpPr>
        <p:spPr>
          <a:xfrm>
            <a:off x="7709143" y="1173211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9302FA-AB17-4BD2-8B89-88D14559792D}"/>
              </a:ext>
            </a:extLst>
          </p:cNvPr>
          <p:cNvSpPr/>
          <p:nvPr/>
        </p:nvSpPr>
        <p:spPr>
          <a:xfrm flipH="1">
            <a:off x="7408857" y="1549523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66F20-846F-49EF-A41E-E59905944DD2}"/>
              </a:ext>
            </a:extLst>
          </p:cNvPr>
          <p:cNvSpPr txBox="1"/>
          <p:nvPr/>
        </p:nvSpPr>
        <p:spPr>
          <a:xfrm>
            <a:off x="7432920" y="1978594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showCategoryFrom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1C391E-EAF2-4CDA-9B8E-B34499FC2652}"/>
              </a:ext>
            </a:extLst>
          </p:cNvPr>
          <p:cNvSpPr txBox="1"/>
          <p:nvPr/>
        </p:nvSpPr>
        <p:spPr>
          <a:xfrm>
            <a:off x="7456983" y="2318465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categoryName</a:t>
            </a:r>
            <a:endParaRPr lang="en-US" b="1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7C185A-273B-469F-9D88-5EA5278DCB17}"/>
              </a:ext>
            </a:extLst>
          </p:cNvPr>
          <p:cNvSpPr/>
          <p:nvPr/>
        </p:nvSpPr>
        <p:spPr>
          <a:xfrm>
            <a:off x="4931302" y="2996192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660A66-D548-4AF6-B291-99FD1DD83EE3}"/>
              </a:ext>
            </a:extLst>
          </p:cNvPr>
          <p:cNvSpPr txBox="1"/>
          <p:nvPr/>
        </p:nvSpPr>
        <p:spPr>
          <a:xfrm>
            <a:off x="5094457" y="2713287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376D2A-F1F8-4AD4-8D15-D79AACDD8CC2}"/>
              </a:ext>
            </a:extLst>
          </p:cNvPr>
          <p:cNvSpPr txBox="1"/>
          <p:nvPr/>
        </p:nvSpPr>
        <p:spPr>
          <a:xfrm>
            <a:off x="7751819" y="481464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CB95AE0-F140-4635-BB19-4D2684FF1E16}"/>
              </a:ext>
            </a:extLst>
          </p:cNvPr>
          <p:cNvSpPr/>
          <p:nvPr/>
        </p:nvSpPr>
        <p:spPr>
          <a:xfrm flipH="1">
            <a:off x="7451533" y="5190955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0FA0F-07A6-4284-B12B-5C2E0153839F}"/>
              </a:ext>
            </a:extLst>
          </p:cNvPr>
          <p:cNvSpPr txBox="1"/>
          <p:nvPr/>
        </p:nvSpPr>
        <p:spPr>
          <a:xfrm>
            <a:off x="7475596" y="5620026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categoryId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9DDD33-0D8E-4322-A6E2-DBCC838B7B4A}"/>
              </a:ext>
            </a:extLst>
          </p:cNvPr>
          <p:cNvSpPr txBox="1"/>
          <p:nvPr/>
        </p:nvSpPr>
        <p:spPr>
          <a:xfrm>
            <a:off x="7483237" y="5894798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34" name="Rounded Rectangle 17">
            <a:extLst>
              <a:ext uri="{FF2B5EF4-FFF2-40B4-BE49-F238E27FC236}">
                <a16:creationId xmlns:a16="http://schemas.microsoft.com/office/drawing/2014/main" id="{FF28E4AB-A79A-46D8-9376-444D38944408}"/>
              </a:ext>
            </a:extLst>
          </p:cNvPr>
          <p:cNvSpPr/>
          <p:nvPr/>
        </p:nvSpPr>
        <p:spPr>
          <a:xfrm>
            <a:off x="162820" y="5102909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48049348-C002-48A4-9B0A-CCA56818563C}"/>
              </a:ext>
            </a:extLst>
          </p:cNvPr>
          <p:cNvSpPr txBox="1"/>
          <p:nvPr/>
        </p:nvSpPr>
        <p:spPr>
          <a:xfrm>
            <a:off x="338950" y="5320419"/>
            <a:ext cx="403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&lt;add-search&gt; contain add+ button and search bar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&lt;category-form&gt; is shown when we click add+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005A7-DAB2-4A84-A821-0B43538FFA62}"/>
              </a:ext>
            </a:extLst>
          </p:cNvPr>
          <p:cNvSpPr txBox="1"/>
          <p:nvPr/>
        </p:nvSpPr>
        <p:spPr>
          <a:xfrm>
            <a:off x="7508682" y="6220747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isDelete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4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9071B7-F367-4F82-97EE-FC373F10438D}"/>
              </a:ext>
            </a:extLst>
          </p:cNvPr>
          <p:cNvSpPr/>
          <p:nvPr/>
        </p:nvSpPr>
        <p:spPr>
          <a:xfrm>
            <a:off x="2539547" y="3087580"/>
            <a:ext cx="2112047" cy="1349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7DCF7-B16F-4D2B-ADCC-DE85633242EA}"/>
              </a:ext>
            </a:extLst>
          </p:cNvPr>
          <p:cNvSpPr txBox="1"/>
          <p:nvPr/>
        </p:nvSpPr>
        <p:spPr>
          <a:xfrm>
            <a:off x="2615069" y="3391168"/>
            <a:ext cx="1624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&lt;event-view&gt;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989C1-7D4D-4A8B-8527-F2D3C83E5E41}"/>
              </a:ext>
            </a:extLst>
          </p:cNvPr>
          <p:cNvSpPr txBox="1"/>
          <p:nvPr/>
        </p:nvSpPr>
        <p:spPr>
          <a:xfrm>
            <a:off x="6404929" y="3081338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3D2B4E-6AD9-4D00-80C2-7862EC63104F}"/>
              </a:ext>
            </a:extLst>
          </p:cNvPr>
          <p:cNvSpPr/>
          <p:nvPr/>
        </p:nvSpPr>
        <p:spPr>
          <a:xfrm flipH="1">
            <a:off x="6104643" y="3457650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1DC2F-28EF-4139-9332-1F4EB270B28B}"/>
              </a:ext>
            </a:extLst>
          </p:cNvPr>
          <p:cNvSpPr txBox="1"/>
          <p:nvPr/>
        </p:nvSpPr>
        <p:spPr>
          <a:xfrm>
            <a:off x="4600894" y="3874547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events</a:t>
            </a:r>
            <a:r>
              <a:rPr lang="en-US" b="1" dirty="0"/>
              <a:t>[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814EB-78BB-4565-A979-31B478076D60}"/>
              </a:ext>
            </a:extLst>
          </p:cNvPr>
          <p:cNvSpPr txBox="1"/>
          <p:nvPr/>
        </p:nvSpPr>
        <p:spPr>
          <a:xfrm>
            <a:off x="6128706" y="3886721"/>
            <a:ext cx="157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newEventData</a:t>
            </a:r>
            <a:endParaRPr lang="en-US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9D6E0A-2AA8-409E-AECD-6CC2490EB442}"/>
              </a:ext>
            </a:extLst>
          </p:cNvPr>
          <p:cNvSpPr/>
          <p:nvPr/>
        </p:nvSpPr>
        <p:spPr>
          <a:xfrm>
            <a:off x="7263103" y="793578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33FF50-2281-41E5-B17B-CF742417838A}"/>
              </a:ext>
            </a:extLst>
          </p:cNvPr>
          <p:cNvSpPr txBox="1"/>
          <p:nvPr/>
        </p:nvSpPr>
        <p:spPr>
          <a:xfrm>
            <a:off x="7742567" y="1088995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&lt;add-search&gt;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420F0-1EC0-4D80-884B-284FA36DCDA8}"/>
              </a:ext>
            </a:extLst>
          </p:cNvPr>
          <p:cNvSpPr/>
          <p:nvPr/>
        </p:nvSpPr>
        <p:spPr>
          <a:xfrm>
            <a:off x="7263103" y="3061215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BFCE9A-604B-4223-B108-0D98844C186A}"/>
              </a:ext>
            </a:extLst>
          </p:cNvPr>
          <p:cNvSpPr txBox="1"/>
          <p:nvPr/>
        </p:nvSpPr>
        <p:spPr>
          <a:xfrm>
            <a:off x="7636220" y="3351786"/>
            <a:ext cx="1636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&lt;event-form&gt;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26E2D6-0322-4818-A13D-4D8F40BB9D7B}"/>
              </a:ext>
            </a:extLst>
          </p:cNvPr>
          <p:cNvSpPr txBox="1"/>
          <p:nvPr/>
        </p:nvSpPr>
        <p:spPr>
          <a:xfrm>
            <a:off x="7731601" y="5047078"/>
            <a:ext cx="1579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&lt;event-card&gt;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FC6E12-571B-479C-B098-0C873A86454D}"/>
              </a:ext>
            </a:extLst>
          </p:cNvPr>
          <p:cNvSpPr txBox="1"/>
          <p:nvPr/>
        </p:nvSpPr>
        <p:spPr>
          <a:xfrm>
            <a:off x="6260486" y="102937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47B98C3-2516-4D30-86AE-BFE994286DFA}"/>
              </a:ext>
            </a:extLst>
          </p:cNvPr>
          <p:cNvSpPr/>
          <p:nvPr/>
        </p:nvSpPr>
        <p:spPr>
          <a:xfrm flipH="1">
            <a:off x="5960200" y="1405685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D37595-2921-4C65-9C66-691D88D5B244}"/>
              </a:ext>
            </a:extLst>
          </p:cNvPr>
          <p:cNvSpPr txBox="1"/>
          <p:nvPr/>
        </p:nvSpPr>
        <p:spPr>
          <a:xfrm>
            <a:off x="5984263" y="1834756"/>
            <a:ext cx="171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showEventFrom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AA8566-E121-4F0A-930B-170155A57F7B}"/>
              </a:ext>
            </a:extLst>
          </p:cNvPr>
          <p:cNvSpPr txBox="1"/>
          <p:nvPr/>
        </p:nvSpPr>
        <p:spPr>
          <a:xfrm>
            <a:off x="6008326" y="2174627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eventName</a:t>
            </a:r>
            <a:endParaRPr lang="en-US" b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FD8AFB9-AE17-473E-A468-D9A47C90AD52}"/>
              </a:ext>
            </a:extLst>
          </p:cNvPr>
          <p:cNvSpPr/>
          <p:nvPr/>
        </p:nvSpPr>
        <p:spPr>
          <a:xfrm>
            <a:off x="4479324" y="3395975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DAE91D-247E-452C-89FB-024F33FF5C03}"/>
              </a:ext>
            </a:extLst>
          </p:cNvPr>
          <p:cNvSpPr txBox="1"/>
          <p:nvPr/>
        </p:nvSpPr>
        <p:spPr>
          <a:xfrm>
            <a:off x="4642479" y="3113070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330B4B-C6FA-4373-87AF-49551A591890}"/>
              </a:ext>
            </a:extLst>
          </p:cNvPr>
          <p:cNvSpPr txBox="1"/>
          <p:nvPr/>
        </p:nvSpPr>
        <p:spPr>
          <a:xfrm>
            <a:off x="6409425" y="463163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427EB0-31AD-4C95-809C-CBA09D4B6D69}"/>
              </a:ext>
            </a:extLst>
          </p:cNvPr>
          <p:cNvSpPr/>
          <p:nvPr/>
        </p:nvSpPr>
        <p:spPr>
          <a:xfrm flipH="1">
            <a:off x="6109139" y="500794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D742EA-2BC7-43E8-B02D-81DE61F861B1}"/>
              </a:ext>
            </a:extLst>
          </p:cNvPr>
          <p:cNvSpPr txBox="1"/>
          <p:nvPr/>
        </p:nvSpPr>
        <p:spPr>
          <a:xfrm>
            <a:off x="6133202" y="5437019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eventId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1AC17-B864-434C-B6D1-A2C2C960C779}"/>
              </a:ext>
            </a:extLst>
          </p:cNvPr>
          <p:cNvSpPr txBox="1"/>
          <p:nvPr/>
        </p:nvSpPr>
        <p:spPr>
          <a:xfrm>
            <a:off x="6140843" y="5711791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1C488C-967D-4AF5-A9E4-78B8CD9A6984}"/>
              </a:ext>
            </a:extLst>
          </p:cNvPr>
          <p:cNvSpPr txBox="1"/>
          <p:nvPr/>
        </p:nvSpPr>
        <p:spPr>
          <a:xfrm>
            <a:off x="6166288" y="603774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isDelete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0AC8CD3-B01F-4E84-9D89-81A847826DB5}"/>
              </a:ext>
            </a:extLst>
          </p:cNvPr>
          <p:cNvSpPr/>
          <p:nvPr/>
        </p:nvSpPr>
        <p:spPr>
          <a:xfrm>
            <a:off x="7323464" y="4716153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869296E5-1AFF-482E-8FFF-9F15D8D720BC}"/>
              </a:ext>
            </a:extLst>
          </p:cNvPr>
          <p:cNvSpPr txBox="1"/>
          <p:nvPr/>
        </p:nvSpPr>
        <p:spPr>
          <a:xfrm>
            <a:off x="648060" y="937416"/>
            <a:ext cx="326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Event Component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310A7C-E7D2-4ED6-AA26-692803341C4B}"/>
              </a:ext>
            </a:extLst>
          </p:cNvPr>
          <p:cNvSpPr/>
          <p:nvPr/>
        </p:nvSpPr>
        <p:spPr>
          <a:xfrm>
            <a:off x="220921" y="3116639"/>
            <a:ext cx="1683028" cy="1349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FAC964-8645-4A8F-B7D6-3FA6D5A32D28}"/>
              </a:ext>
            </a:extLst>
          </p:cNvPr>
          <p:cNvSpPr txBox="1"/>
          <p:nvPr/>
        </p:nvSpPr>
        <p:spPr>
          <a:xfrm>
            <a:off x="626257" y="3287349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4ED16A8D-2781-4884-8607-9F7E854924AA}"/>
              </a:ext>
            </a:extLst>
          </p:cNvPr>
          <p:cNvSpPr/>
          <p:nvPr/>
        </p:nvSpPr>
        <p:spPr>
          <a:xfrm>
            <a:off x="162820" y="5102909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6E3080D7-384D-46D9-8E23-1C45F1836D8E}"/>
              </a:ext>
            </a:extLst>
          </p:cNvPr>
          <p:cNvSpPr txBox="1"/>
          <p:nvPr/>
        </p:nvSpPr>
        <p:spPr>
          <a:xfrm>
            <a:off x="338950" y="5320419"/>
            <a:ext cx="403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&lt;add-search&gt; contain add+ button and search bar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&lt;event-form&gt; is shown when we click add+</a:t>
            </a:r>
          </a:p>
        </p:txBody>
      </p:sp>
    </p:spTree>
    <p:extLst>
      <p:ext uri="{BB962C8B-B14F-4D97-AF65-F5344CB8AC3E}">
        <p14:creationId xmlns:p14="http://schemas.microsoft.com/office/powerpoint/2010/main" val="272011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189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Sophea Suon</cp:lastModifiedBy>
  <cp:revision>12</cp:revision>
  <dcterms:created xsi:type="dcterms:W3CDTF">2021-11-24T17:28:46Z</dcterms:created>
  <dcterms:modified xsi:type="dcterms:W3CDTF">2021-12-02T06:31:06Z</dcterms:modified>
</cp:coreProperties>
</file>