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f4a8e9b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f4a8e9b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f4cf6d55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f4cf6d55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f4cf6d5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f4cf6d5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4cf6d55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f4cf6d55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f443c6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f443c6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f443c653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f443c653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b9c3d8e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b9c3d8e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b9c3d8e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b9c3d8e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b9c3d8e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b9c3d8e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f443c6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f443c6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f443c653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f443c653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63a28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63a28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f443c65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f443c65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f443c653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f443c653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f443c65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f443c65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f4a8e9b3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f4a8e9b3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f4a8e9b3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f4a8e9b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f4a8e9b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f4a8e9b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f4a8e9b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f4a8e9b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f4a8e9b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f4a8e9b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3a286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3a286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63a286a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63a286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f4a8e9b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f4a8e9b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f4cf6d55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f4cf6d55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f4cf6d55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f4cf6d55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9c3d8eb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9c3d8eb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f4cf6d55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f4cf6d55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904700" y="370475"/>
            <a:ext cx="4965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Student follow up</a:t>
            </a:r>
            <a:endParaRPr b="1" sz="4800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27200" y="4033575"/>
            <a:ext cx="4643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Visual Company Part 2                </a:t>
            </a:r>
            <a:r>
              <a:rPr b="1" lang="en" sz="21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22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Group-5</a:t>
            </a:r>
            <a:endParaRPr b="1" sz="22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943175"/>
            <a:ext cx="6688475" cy="33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25" y="206338"/>
            <a:ext cx="1219425" cy="12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2999225" y="114200"/>
            <a:ext cx="73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</a:rPr>
              <a:t>Route of teacher</a:t>
            </a:r>
            <a:endParaRPr sz="2000">
              <a:solidFill>
                <a:srgbClr val="E69138"/>
              </a:solidFill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79" name="Google Shape;179;p22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Sreykea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9200"/>
            <a:ext cx="8839201" cy="306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784825" y="1692600"/>
            <a:ext cx="4723200" cy="1877700"/>
            <a:chOff x="784825" y="1692600"/>
            <a:chExt cx="4723200" cy="1877700"/>
          </a:xfrm>
        </p:grpSpPr>
        <p:sp>
          <p:nvSpPr>
            <p:cNvPr id="187" name="Google Shape;187;p23"/>
            <p:cNvSpPr txBox="1"/>
            <p:nvPr/>
          </p:nvSpPr>
          <p:spPr>
            <a:xfrm>
              <a:off x="784825" y="1692600"/>
              <a:ext cx="47232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Soft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Team work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Communication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Task management</a:t>
              </a:r>
              <a:endParaRPr sz="2000"/>
            </a:p>
          </p:txBody>
        </p:sp>
        <p:pic>
          <p:nvPicPr>
            <p:cNvPr id="188" name="Google Shape;18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23"/>
          <p:cNvGrpSpPr/>
          <p:nvPr/>
        </p:nvGrpSpPr>
        <p:grpSpPr>
          <a:xfrm>
            <a:off x="5683950" y="1534150"/>
            <a:ext cx="3251400" cy="1877700"/>
            <a:chOff x="5683950" y="1534150"/>
            <a:chExt cx="3251400" cy="1877700"/>
          </a:xfrm>
        </p:grpSpPr>
        <p:sp>
          <p:nvSpPr>
            <p:cNvPr id="192" name="Google Shape;192;p23"/>
            <p:cNvSpPr txBox="1"/>
            <p:nvPr/>
          </p:nvSpPr>
          <p:spPr>
            <a:xfrm>
              <a:off x="5683950" y="1534150"/>
              <a:ext cx="32514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Hard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Fetch</a:t>
              </a:r>
              <a:r>
                <a:rPr lang="en" sz="2000"/>
                <a:t> data API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about widget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about view</a:t>
              </a:r>
              <a:endParaRPr sz="2000"/>
            </a:p>
          </p:txBody>
        </p:sp>
        <p:pic>
          <p:nvPicPr>
            <p:cNvPr id="193" name="Google Shape;19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6650" y="25408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6650" y="21002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6800" y="2977188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3"/>
          <p:cNvSpPr txBox="1"/>
          <p:nvPr/>
        </p:nvSpPr>
        <p:spPr>
          <a:xfrm>
            <a:off x="784825" y="702825"/>
            <a:ext cx="73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 have learn during project</a:t>
            </a:r>
            <a:endParaRPr sz="2000"/>
          </a:p>
        </p:txBody>
      </p:sp>
      <p:grpSp>
        <p:nvGrpSpPr>
          <p:cNvPr id="197" name="Google Shape;197;p23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98" name="Google Shape;198;p23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Sreykea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768150" y="694050"/>
            <a:ext cx="7332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 want to improve for the next time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Task management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Researching skill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time management</a:t>
            </a:r>
            <a:endParaRPr sz="20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12132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1674000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2134725"/>
            <a:ext cx="288300" cy="2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4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209" name="Google Shape;209;p24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Sreykea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FF9900"/>
                </a:solidFill>
              </a:rPr>
              <a:t>LIST OF STUDENTS</a:t>
            </a:r>
            <a:endParaRPr b="1" sz="2420">
              <a:solidFill>
                <a:srgbClr val="FF9900"/>
              </a:solidFill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00" y="1323675"/>
            <a:ext cx="7954377" cy="363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5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Sopheap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88850" y="38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Crud </a:t>
            </a:r>
            <a:r>
              <a:rPr b="1" lang="en">
                <a:solidFill>
                  <a:srgbClr val="FF9900"/>
                </a:solidFill>
              </a:rPr>
              <a:t>of students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921850" y="1371325"/>
            <a:ext cx="472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Crud of student</a:t>
            </a:r>
            <a:r>
              <a:rPr b="1" lang="en" sz="2000"/>
              <a:t>s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students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Edit of students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of students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See list and search of students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19246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23661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28076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3313200"/>
            <a:ext cx="288300" cy="2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6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31" name="Google Shape;231;p26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Sopheap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88850" y="38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Route </a:t>
            </a:r>
            <a:r>
              <a:rPr b="1" lang="en">
                <a:solidFill>
                  <a:srgbClr val="FF9900"/>
                </a:solidFill>
              </a:rPr>
              <a:t>of students</a:t>
            </a:r>
            <a:endParaRPr b="1">
              <a:solidFill>
                <a:srgbClr val="FF9900"/>
              </a:solidFill>
            </a:endParaRPr>
          </a:p>
        </p:txBody>
      </p:sp>
      <p:grpSp>
        <p:nvGrpSpPr>
          <p:cNvPr id="238" name="Google Shape;238;p27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39" name="Google Shape;239;p27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Sopheap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950"/>
            <a:ext cx="8839201" cy="23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84825" y="1692600"/>
            <a:ext cx="4723200" cy="2801400"/>
            <a:chOff x="784825" y="1692600"/>
            <a:chExt cx="4723200" cy="28014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784825" y="1692600"/>
              <a:ext cx="47232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Soft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Team work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Communication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Identify key challenges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Task management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Time management</a:t>
              </a:r>
              <a:endParaRPr sz="2000"/>
            </a:p>
          </p:txBody>
        </p:sp>
        <p:pic>
          <p:nvPicPr>
            <p:cNvPr id="248" name="Google Shape;24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28"/>
          <p:cNvGrpSpPr/>
          <p:nvPr/>
        </p:nvGrpSpPr>
        <p:grpSpPr>
          <a:xfrm>
            <a:off x="5683950" y="1632900"/>
            <a:ext cx="3251400" cy="1877700"/>
            <a:chOff x="5683950" y="1632900"/>
            <a:chExt cx="3251400" cy="1877700"/>
          </a:xfrm>
        </p:grpSpPr>
        <p:sp>
          <p:nvSpPr>
            <p:cNvPr id="252" name="Google Shape;252;p28"/>
            <p:cNvSpPr txBox="1"/>
            <p:nvPr/>
          </p:nvSpPr>
          <p:spPr>
            <a:xfrm>
              <a:off x="5683950" y="1632900"/>
              <a:ext cx="32514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Hard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Fetch data API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more of widget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more of view</a:t>
              </a:r>
              <a:endParaRPr sz="2000"/>
            </a:p>
          </p:txBody>
        </p:sp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6800" y="26839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8"/>
            <p:cNvPicPr preferRelativeResize="0"/>
            <p:nvPr/>
          </p:nvPicPr>
          <p:blipFill rotWithShape="1">
            <a:blip r:embed="rId3">
              <a:alphaModFix/>
            </a:blip>
            <a:srcRect b="-21310" l="0" r="0" t="21310"/>
            <a:stretch/>
          </p:blipFill>
          <p:spPr>
            <a:xfrm>
              <a:off x="5776800" y="22525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6800" y="311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28"/>
          <p:cNvSpPr txBox="1"/>
          <p:nvPr/>
        </p:nvSpPr>
        <p:spPr>
          <a:xfrm>
            <a:off x="784825" y="702825"/>
            <a:ext cx="73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 have learn during project</a:t>
            </a:r>
            <a:endParaRPr b="1" sz="2000"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258" name="Google Shape;258;p28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Sopheap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150" y="3618088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150" y="4092938"/>
            <a:ext cx="288300" cy="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/>
        </p:nvSpPr>
        <p:spPr>
          <a:xfrm>
            <a:off x="921850" y="1371325"/>
            <a:ext cx="472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 need to improve of the future 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Research and fast to understand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Manage the time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solution 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Organizing during project 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19246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23661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28076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75" y="3313200"/>
            <a:ext cx="288300" cy="2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9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72" name="Google Shape;272;p29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Sopheap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2087100" y="422000"/>
            <a:ext cx="55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ADD STUDENT TO FOLLOW UP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75" y="1461350"/>
            <a:ext cx="5910251" cy="342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0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81" name="Google Shape;281;p30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Chhaiya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317750" y="468025"/>
            <a:ext cx="65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9900"/>
                </a:solidFill>
              </a:rPr>
              <a:t>REMOVE </a:t>
            </a:r>
            <a:r>
              <a:rPr b="1" lang="en">
                <a:solidFill>
                  <a:srgbClr val="FF9900"/>
                </a:solidFill>
              </a:rPr>
              <a:t>STUDENT FROM FOLLOW UP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50" y="1415325"/>
            <a:ext cx="8066202" cy="3728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31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90" name="Google Shape;290;p31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Chhaiya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749825"/>
            <a:ext cx="93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T</a:t>
            </a:r>
            <a:r>
              <a:rPr b="1" lang="en">
                <a:solidFill>
                  <a:srgbClr val="E69138"/>
                </a:solidFill>
              </a:rPr>
              <a:t>he challenges of being a Product Owner for my team</a:t>
            </a:r>
            <a:endParaRPr b="1">
              <a:solidFill>
                <a:srgbClr val="E69138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50" y="1687225"/>
            <a:ext cx="2472025" cy="18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43075" y="3441900"/>
            <a:ext cx="28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to understand customer needs</a:t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050" y="1072300"/>
            <a:ext cx="3884624" cy="2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787813" y="3388850"/>
            <a:ext cx="28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Communication</a:t>
            </a:r>
            <a:r>
              <a:rPr lang="en" sz="1800"/>
              <a:t> with scrum master</a:t>
            </a:r>
            <a:endParaRPr sz="180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Huymey 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50" y="3541250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725" y="3518100"/>
            <a:ext cx="288300" cy="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2111700" y="445025"/>
            <a:ext cx="49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E69138"/>
                </a:solidFill>
              </a:rPr>
              <a:t>What I have learnt from this VC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380750" y="1405625"/>
            <a:ext cx="15984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50"/>
              <a:t>Hard skills</a:t>
            </a:r>
            <a:endParaRPr b="1" sz="4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grpSp>
        <p:nvGrpSpPr>
          <p:cNvPr id="298" name="Google Shape;298;p32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299" name="Google Shape;299;p32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Chhaiya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5239375" y="1405625"/>
            <a:ext cx="15984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50"/>
              <a:t>Soft </a:t>
            </a:r>
            <a:r>
              <a:rPr b="1" lang="en" sz="4350"/>
              <a:t>skills</a:t>
            </a:r>
            <a:endParaRPr b="1" sz="4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00200" y="2170850"/>
            <a:ext cx="42219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How to use Widget components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Improve at Vue and Laravel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Know how back end and front end work</a:t>
            </a:r>
            <a:endParaRPr sz="1600"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5135825" y="2170850"/>
            <a:ext cx="42219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Team 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Time management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Problem solving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1954800" y="433500"/>
            <a:ext cx="52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E69138"/>
                </a:solidFill>
              </a:rPr>
              <a:t>What I need to improve next time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311700" y="127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More active in team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Researching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Completing tasks</a:t>
            </a:r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0" y="0"/>
            <a:ext cx="1542268" cy="536725"/>
            <a:chOff x="0" y="0"/>
            <a:chExt cx="1401425" cy="536725"/>
          </a:xfrm>
        </p:grpSpPr>
        <p:sp>
          <p:nvSpPr>
            <p:cNvPr id="311" name="Google Shape;311;p33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 txBox="1"/>
            <p:nvPr/>
          </p:nvSpPr>
          <p:spPr>
            <a:xfrm>
              <a:off x="106860" y="22063"/>
              <a:ext cx="118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Chhaiya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>
            <a:off x="0" y="0"/>
            <a:ext cx="1401425" cy="536725"/>
            <a:chOff x="0" y="0"/>
            <a:chExt cx="1401425" cy="536725"/>
          </a:xfrm>
        </p:grpSpPr>
        <p:sp>
          <p:nvSpPr>
            <p:cNvPr id="318" name="Google Shape;318;p34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 txBox="1"/>
            <p:nvPr/>
          </p:nvSpPr>
          <p:spPr>
            <a:xfrm>
              <a:off x="150775" y="22050"/>
              <a:ext cx="95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Sauth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cxnSp>
        <p:nvCxnSpPr>
          <p:cNvPr id="320" name="Google Shape;320;p34"/>
          <p:cNvCxnSpPr/>
          <p:nvPr/>
        </p:nvCxnSpPr>
        <p:spPr>
          <a:xfrm flipH="1" rot="10800000">
            <a:off x="566525" y="1229350"/>
            <a:ext cx="8140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5068975" y="1229350"/>
            <a:ext cx="0" cy="3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7997675" y="1229350"/>
            <a:ext cx="0" cy="3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23" name="Google Shape;323;p34"/>
          <p:cNvSpPr txBox="1"/>
          <p:nvPr/>
        </p:nvSpPr>
        <p:spPr>
          <a:xfrm>
            <a:off x="3056275" y="841525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1</a:t>
            </a:r>
            <a:endParaRPr b="1"/>
          </a:p>
        </p:txBody>
      </p:sp>
      <p:sp>
        <p:nvSpPr>
          <p:cNvPr id="324" name="Google Shape;324;p34"/>
          <p:cNvSpPr txBox="1"/>
          <p:nvPr/>
        </p:nvSpPr>
        <p:spPr>
          <a:xfrm>
            <a:off x="6312950" y="841525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2</a:t>
            </a:r>
            <a:endParaRPr b="1"/>
          </a:p>
        </p:txBody>
      </p:sp>
      <p:cxnSp>
        <p:nvCxnSpPr>
          <p:cNvPr id="325" name="Google Shape;325;p34"/>
          <p:cNvCxnSpPr/>
          <p:nvPr/>
        </p:nvCxnSpPr>
        <p:spPr>
          <a:xfrm>
            <a:off x="1833775" y="1229350"/>
            <a:ext cx="0" cy="3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26" name="Google Shape;326;p34"/>
          <p:cNvSpPr txBox="1"/>
          <p:nvPr/>
        </p:nvSpPr>
        <p:spPr>
          <a:xfrm>
            <a:off x="182175" y="1613900"/>
            <a:ext cx="147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Soklim</a:t>
            </a:r>
            <a:endParaRPr sz="1700"/>
          </a:p>
        </p:txBody>
      </p:sp>
      <p:sp>
        <p:nvSpPr>
          <p:cNvPr id="327" name="Google Shape;327;p34"/>
          <p:cNvSpPr txBox="1"/>
          <p:nvPr/>
        </p:nvSpPr>
        <p:spPr>
          <a:xfrm>
            <a:off x="182175" y="2430150"/>
            <a:ext cx="147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Sreykea</a:t>
            </a:r>
            <a:endParaRPr sz="1700"/>
          </a:p>
        </p:txBody>
      </p:sp>
      <p:sp>
        <p:nvSpPr>
          <p:cNvPr id="328" name="Google Shape;328;p34"/>
          <p:cNvSpPr txBox="1"/>
          <p:nvPr/>
        </p:nvSpPr>
        <p:spPr>
          <a:xfrm>
            <a:off x="182175" y="3356125"/>
            <a:ext cx="147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Chhaiya</a:t>
            </a:r>
            <a:endParaRPr sz="1700"/>
          </a:p>
        </p:txBody>
      </p:sp>
      <p:sp>
        <p:nvSpPr>
          <p:cNvPr id="329" name="Google Shape;329;p34"/>
          <p:cNvSpPr txBox="1"/>
          <p:nvPr/>
        </p:nvSpPr>
        <p:spPr>
          <a:xfrm>
            <a:off x="182175" y="4270525"/>
            <a:ext cx="147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Sopheap</a:t>
            </a:r>
            <a:endParaRPr sz="1700"/>
          </a:p>
        </p:txBody>
      </p:sp>
      <p:sp>
        <p:nvSpPr>
          <p:cNvPr id="330" name="Google Shape;330;p34"/>
          <p:cNvSpPr/>
          <p:nvPr/>
        </p:nvSpPr>
        <p:spPr>
          <a:xfrm>
            <a:off x="1967950" y="1661500"/>
            <a:ext cx="1311900" cy="446400"/>
          </a:xfrm>
          <a:prstGeom prst="flowChartAlternate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2009375" y="1684600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teachers</a:t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1953050" y="2511275"/>
            <a:ext cx="1311900" cy="446400"/>
          </a:xfrm>
          <a:prstGeom prst="flowChartAlternateProcess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1953050" y="2525350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student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1953050" y="3420725"/>
            <a:ext cx="1311900" cy="446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1915700" y="3443825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students</a:t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1982850" y="4300325"/>
            <a:ext cx="1789200" cy="400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2094750" y="4301100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form edit</a:t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5292575" y="1588600"/>
            <a:ext cx="1789200" cy="446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5458250" y="1600200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logout</a:t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5301650" y="2379550"/>
            <a:ext cx="1789200" cy="446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 txBox="1"/>
          <p:nvPr/>
        </p:nvSpPr>
        <p:spPr>
          <a:xfrm>
            <a:off x="5473150" y="2420175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widget</a:t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5458250" y="4278000"/>
            <a:ext cx="1789200" cy="446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5614850" y="4293625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view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5301650" y="3351875"/>
            <a:ext cx="14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students</a:t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5227100" y="3326000"/>
            <a:ext cx="2636100" cy="446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458250" y="3349088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student follow up</a:t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>
            <a:off x="3321275" y="313075"/>
            <a:ext cx="334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</a:rPr>
              <a:t>Task assignment</a:t>
            </a:r>
            <a:endParaRPr b="1" sz="2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5"/>
          <p:cNvGrpSpPr/>
          <p:nvPr/>
        </p:nvGrpSpPr>
        <p:grpSpPr>
          <a:xfrm>
            <a:off x="0" y="0"/>
            <a:ext cx="1401425" cy="536725"/>
            <a:chOff x="0" y="0"/>
            <a:chExt cx="1401425" cy="536725"/>
          </a:xfrm>
        </p:grpSpPr>
        <p:sp>
          <p:nvSpPr>
            <p:cNvPr id="353" name="Google Shape;353;p35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 txBox="1"/>
            <p:nvPr/>
          </p:nvSpPr>
          <p:spPr>
            <a:xfrm>
              <a:off x="150775" y="22050"/>
              <a:ext cx="95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Sauth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355" name="Google Shape;355;p35"/>
          <p:cNvGrpSpPr/>
          <p:nvPr/>
        </p:nvGrpSpPr>
        <p:grpSpPr>
          <a:xfrm>
            <a:off x="784825" y="1387800"/>
            <a:ext cx="4723200" cy="2801400"/>
            <a:chOff x="784825" y="1692600"/>
            <a:chExt cx="4723200" cy="2801400"/>
          </a:xfrm>
        </p:grpSpPr>
        <p:sp>
          <p:nvSpPr>
            <p:cNvPr id="356" name="Google Shape;356;p35"/>
            <p:cNvSpPr txBox="1"/>
            <p:nvPr/>
          </p:nvSpPr>
          <p:spPr>
            <a:xfrm>
              <a:off x="784825" y="1692600"/>
              <a:ext cx="47232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Assign the task to member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Seperate the task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Merge branch</a:t>
              </a:r>
              <a:endParaRPr sz="20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357" name="Google Shape;35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0" name="Google Shape;360;p35"/>
          <p:cNvSpPr txBox="1"/>
          <p:nvPr/>
        </p:nvSpPr>
        <p:spPr>
          <a:xfrm>
            <a:off x="2275700" y="536725"/>
            <a:ext cx="511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69138"/>
                </a:solidFill>
              </a:rPr>
              <a:t>The challenges being a scrum master</a:t>
            </a:r>
            <a:endParaRPr b="1" sz="21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6"/>
          <p:cNvGrpSpPr/>
          <p:nvPr/>
        </p:nvGrpSpPr>
        <p:grpSpPr>
          <a:xfrm>
            <a:off x="0" y="0"/>
            <a:ext cx="1401425" cy="536725"/>
            <a:chOff x="0" y="0"/>
            <a:chExt cx="1401425" cy="536725"/>
          </a:xfrm>
        </p:grpSpPr>
        <p:sp>
          <p:nvSpPr>
            <p:cNvPr id="366" name="Google Shape;366;p36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150775" y="22050"/>
              <a:ext cx="95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Sauth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368" name="Google Shape;368;p36"/>
          <p:cNvGrpSpPr/>
          <p:nvPr/>
        </p:nvGrpSpPr>
        <p:grpSpPr>
          <a:xfrm>
            <a:off x="784825" y="1387800"/>
            <a:ext cx="4723200" cy="3263100"/>
            <a:chOff x="784825" y="1692600"/>
            <a:chExt cx="4723200" cy="3263100"/>
          </a:xfrm>
        </p:grpSpPr>
        <p:sp>
          <p:nvSpPr>
            <p:cNvPr id="369" name="Google Shape;369;p36"/>
            <p:cNvSpPr txBox="1"/>
            <p:nvPr/>
          </p:nvSpPr>
          <p:spPr>
            <a:xfrm>
              <a:off x="784825" y="1692600"/>
              <a:ext cx="4723200" cy="3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Soft skills</a:t>
              </a:r>
              <a:endParaRPr b="1"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Communication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Time management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Task management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Responsibility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Delivery the task to member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370" name="Google Shape;37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36"/>
          <p:cNvGrpSpPr/>
          <p:nvPr/>
        </p:nvGrpSpPr>
        <p:grpSpPr>
          <a:xfrm>
            <a:off x="5171650" y="1305550"/>
            <a:ext cx="3972300" cy="1877700"/>
            <a:chOff x="5171650" y="1610350"/>
            <a:chExt cx="3972300" cy="1877700"/>
          </a:xfrm>
        </p:grpSpPr>
        <p:sp>
          <p:nvSpPr>
            <p:cNvPr id="374" name="Google Shape;374;p36"/>
            <p:cNvSpPr txBox="1"/>
            <p:nvPr/>
          </p:nvSpPr>
          <p:spPr>
            <a:xfrm>
              <a:off x="5171650" y="1610350"/>
              <a:ext cx="39723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Hard skills</a:t>
              </a:r>
              <a:endParaRPr b="1"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Tailwind css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How to store data in vuex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 </a:t>
              </a:r>
              <a:endParaRPr sz="2000"/>
            </a:p>
          </p:txBody>
        </p:sp>
        <p:pic>
          <p:nvPicPr>
            <p:cNvPr id="375" name="Google Shape;37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2625" y="25872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2625" y="213170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6"/>
          <p:cNvSpPr txBox="1"/>
          <p:nvPr/>
        </p:nvSpPr>
        <p:spPr>
          <a:xfrm>
            <a:off x="2275700" y="536725"/>
            <a:ext cx="511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69138"/>
                </a:solidFill>
              </a:rPr>
              <a:t>What I have learn during project</a:t>
            </a:r>
            <a:endParaRPr b="1" sz="2100">
              <a:solidFill>
                <a:srgbClr val="E69138"/>
              </a:solidFill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75" y="3271338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75" y="3766638"/>
            <a:ext cx="288300" cy="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7"/>
          <p:cNvGrpSpPr/>
          <p:nvPr/>
        </p:nvGrpSpPr>
        <p:grpSpPr>
          <a:xfrm>
            <a:off x="0" y="0"/>
            <a:ext cx="1401425" cy="536725"/>
            <a:chOff x="0" y="0"/>
            <a:chExt cx="1401425" cy="536725"/>
          </a:xfrm>
        </p:grpSpPr>
        <p:sp>
          <p:nvSpPr>
            <p:cNvPr id="385" name="Google Shape;385;p37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 txBox="1"/>
            <p:nvPr/>
          </p:nvSpPr>
          <p:spPr>
            <a:xfrm>
              <a:off x="150775" y="22050"/>
              <a:ext cx="954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Sauth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083000" y="1737325"/>
            <a:ext cx="6356400" cy="2801400"/>
            <a:chOff x="784825" y="2169675"/>
            <a:chExt cx="6356400" cy="2801400"/>
          </a:xfrm>
        </p:grpSpPr>
        <p:sp>
          <p:nvSpPr>
            <p:cNvPr id="388" name="Google Shape;388;p37"/>
            <p:cNvSpPr txBox="1"/>
            <p:nvPr/>
          </p:nvSpPr>
          <p:spPr>
            <a:xfrm>
              <a:off x="784825" y="2169675"/>
              <a:ext cx="63564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Motivate member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Assign task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Critical thinking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Find new more features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Communication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389" name="Google Shape;38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37"/>
          <p:cNvSpPr txBox="1"/>
          <p:nvPr/>
        </p:nvSpPr>
        <p:spPr>
          <a:xfrm>
            <a:off x="1463100" y="763825"/>
            <a:ext cx="559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69138"/>
                </a:solidFill>
              </a:rPr>
              <a:t>What I want to improve in future</a:t>
            </a:r>
            <a:endParaRPr b="1" sz="2100">
              <a:solidFill>
                <a:srgbClr val="E69138"/>
              </a:solidFill>
            </a:endParaRPr>
          </a:p>
        </p:txBody>
      </p:sp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50" y="3143788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50" y="3639088"/>
            <a:ext cx="288300" cy="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75" y="139225"/>
            <a:ext cx="7624025" cy="4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75" y="152400"/>
            <a:ext cx="7051825" cy="4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What did I have learn during the VC</a:t>
            </a:r>
            <a:endParaRPr b="1">
              <a:solidFill>
                <a:srgbClr val="E69138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78" name="Google Shape;78;p15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Huymey 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50" y="1084700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82800" y="1051025"/>
            <a:ext cx="16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Softs Skill</a:t>
            </a:r>
            <a:endParaRPr b="1" sz="1800"/>
          </a:p>
        </p:txBody>
      </p:sp>
      <p:sp>
        <p:nvSpPr>
          <p:cNvPr id="82" name="Google Shape;82;p15"/>
          <p:cNvSpPr txBox="1"/>
          <p:nvPr/>
        </p:nvSpPr>
        <p:spPr>
          <a:xfrm>
            <a:off x="673650" y="1927025"/>
            <a:ext cx="35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</a:t>
            </a:r>
            <a:r>
              <a:rPr lang="en" sz="1800"/>
              <a:t>contact with customer</a:t>
            </a:r>
            <a:endParaRPr sz="1800"/>
          </a:p>
        </p:txBody>
      </p:sp>
      <p:sp>
        <p:nvSpPr>
          <p:cNvPr id="83" name="Google Shape;83;p15"/>
          <p:cNvSpPr txBox="1"/>
          <p:nvPr/>
        </p:nvSpPr>
        <p:spPr>
          <a:xfrm>
            <a:off x="694125" y="2651825"/>
            <a:ext cx="31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</a:t>
            </a:r>
            <a:r>
              <a:rPr lang="en" sz="1800">
                <a:solidFill>
                  <a:schemeClr val="dk1"/>
                </a:solidFill>
              </a:rPr>
              <a:t>communication </a:t>
            </a:r>
            <a:r>
              <a:rPr lang="en" sz="1800"/>
              <a:t>with customer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694125" y="3404275"/>
            <a:ext cx="354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Explain and discussion with scrum</a:t>
            </a:r>
            <a:endParaRPr sz="1800"/>
          </a:p>
        </p:txBody>
      </p:sp>
      <p:sp>
        <p:nvSpPr>
          <p:cNvPr id="85" name="Google Shape;85;p15"/>
          <p:cNvSpPr txBox="1"/>
          <p:nvPr/>
        </p:nvSpPr>
        <p:spPr>
          <a:xfrm>
            <a:off x="694125" y="4156725"/>
            <a:ext cx="43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problem</a:t>
            </a:r>
            <a:endParaRPr sz="18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25" y="1936878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18425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500" y="3376625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69" y="4170575"/>
            <a:ext cx="71561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25" y="1067863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388875" y="1034188"/>
            <a:ext cx="16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Hards </a:t>
            </a:r>
            <a:r>
              <a:rPr b="1" lang="en" sz="1800"/>
              <a:t>Skill</a:t>
            </a:r>
            <a:endParaRPr b="1" sz="1800"/>
          </a:p>
        </p:txBody>
      </p:sp>
      <p:sp>
        <p:nvSpPr>
          <p:cNvPr id="92" name="Google Shape;92;p15"/>
          <p:cNvSpPr txBox="1"/>
          <p:nvPr/>
        </p:nvSpPr>
        <p:spPr>
          <a:xfrm>
            <a:off x="5479725" y="1936875"/>
            <a:ext cx="35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</a:t>
            </a:r>
            <a:r>
              <a:rPr lang="en" sz="1800"/>
              <a:t> more about figma</a:t>
            </a:r>
            <a:endParaRPr sz="1800"/>
          </a:p>
        </p:txBody>
      </p:sp>
      <p:sp>
        <p:nvSpPr>
          <p:cNvPr id="93" name="Google Shape;93;p15"/>
          <p:cNvSpPr txBox="1"/>
          <p:nvPr/>
        </p:nvSpPr>
        <p:spPr>
          <a:xfrm>
            <a:off x="5479725" y="2630450"/>
            <a:ext cx="35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Know about User Story</a:t>
            </a:r>
            <a:endParaRPr sz="1800"/>
          </a:p>
        </p:txBody>
      </p:sp>
      <p:sp>
        <p:nvSpPr>
          <p:cNvPr id="94" name="Google Shape;94;p15"/>
          <p:cNvSpPr txBox="1"/>
          <p:nvPr/>
        </p:nvSpPr>
        <p:spPr>
          <a:xfrm>
            <a:off x="5479725" y="3376625"/>
            <a:ext cx="354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 more about researching skill</a:t>
            </a:r>
            <a:endParaRPr sz="18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8025" y="1925363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4116" y="2711203"/>
            <a:ext cx="715600" cy="34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8025" y="3335515"/>
            <a:ext cx="461700" cy="43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E69138"/>
                </a:solidFill>
              </a:rPr>
              <a:t>What I need to improve for the future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Huymey 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113725" y="1314750"/>
            <a:ext cx="45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information for the project</a:t>
            </a:r>
            <a:endParaRPr sz="1800"/>
          </a:p>
        </p:txBody>
      </p:sp>
      <p:sp>
        <p:nvSpPr>
          <p:cNvPr id="107" name="Google Shape;107;p16"/>
          <p:cNvSpPr txBox="1"/>
          <p:nvPr/>
        </p:nvSpPr>
        <p:spPr>
          <a:xfrm>
            <a:off x="1113725" y="1771950"/>
            <a:ext cx="45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 more for User </a:t>
            </a:r>
            <a:r>
              <a:rPr lang="en" sz="1800"/>
              <a:t>experiences </a:t>
            </a:r>
            <a:endParaRPr sz="1800"/>
          </a:p>
        </p:txBody>
      </p:sp>
      <p:sp>
        <p:nvSpPr>
          <p:cNvPr id="108" name="Google Shape;108;p16"/>
          <p:cNvSpPr txBox="1"/>
          <p:nvPr/>
        </p:nvSpPr>
        <p:spPr>
          <a:xfrm>
            <a:off x="1113725" y="2229150"/>
            <a:ext cx="45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question for ask customer</a:t>
            </a:r>
            <a:endParaRPr sz="18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12371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17705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2227700"/>
            <a:ext cx="4617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25" y="1161500"/>
            <a:ext cx="8366948" cy="30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718875" y="392450"/>
            <a:ext cx="55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LOGIN AND LOGOUT</a:t>
            </a:r>
            <a:endParaRPr b="1" sz="2000">
              <a:solidFill>
                <a:srgbClr val="E69138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Soklim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0175" y="4275725"/>
            <a:ext cx="646875" cy="6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718875" y="392450"/>
            <a:ext cx="55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0" y="760250"/>
            <a:ext cx="6138524" cy="20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718875" y="70075"/>
            <a:ext cx="5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Enter </a:t>
            </a:r>
            <a:r>
              <a:rPr b="1" lang="en" sz="2000">
                <a:solidFill>
                  <a:srgbClr val="E69138"/>
                </a:solidFill>
              </a:rPr>
              <a:t>Password and forget password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800" y="2822250"/>
            <a:ext cx="6390851" cy="2010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8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31" name="Google Shape;131;p18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Soklim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2718875" y="392450"/>
            <a:ext cx="550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38" name="Google Shape;138;p19"/>
          <p:cNvSpPr txBox="1"/>
          <p:nvPr/>
        </p:nvSpPr>
        <p:spPr>
          <a:xfrm>
            <a:off x="2718875" y="70075"/>
            <a:ext cx="5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Enter Password and forget password</a:t>
            </a:r>
            <a:endParaRPr b="1" sz="2000">
              <a:solidFill>
                <a:srgbClr val="E69138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0" y="931250"/>
            <a:ext cx="7756500" cy="375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9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41" name="Google Shape;141;p19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Soklim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784825" y="1692600"/>
            <a:ext cx="4723200" cy="1877700"/>
            <a:chOff x="784825" y="1692600"/>
            <a:chExt cx="4723200" cy="187770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784825" y="1692600"/>
              <a:ext cx="47232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Soft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Team work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Communication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Task management</a:t>
              </a:r>
              <a:endParaRPr sz="2000"/>
            </a:p>
          </p:txBody>
        </p:sp>
        <p:pic>
          <p:nvPicPr>
            <p:cNvPr id="149" name="Google Shape;14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7190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5" y="2278425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99575" y="3155363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0"/>
          <p:cNvGrpSpPr/>
          <p:nvPr/>
        </p:nvGrpSpPr>
        <p:grpSpPr>
          <a:xfrm>
            <a:off x="5683950" y="1534150"/>
            <a:ext cx="3251400" cy="1416000"/>
            <a:chOff x="5683950" y="1534150"/>
            <a:chExt cx="3251400" cy="1416000"/>
          </a:xfrm>
        </p:grpSpPr>
        <p:sp>
          <p:nvSpPr>
            <p:cNvPr id="153" name="Google Shape;153;p20"/>
            <p:cNvSpPr txBox="1"/>
            <p:nvPr/>
          </p:nvSpPr>
          <p:spPr>
            <a:xfrm>
              <a:off x="5683950" y="1534150"/>
              <a:ext cx="32514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Hard skills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about Cookie</a:t>
              </a:r>
              <a:endParaRPr sz="2000"/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Know about widget</a:t>
              </a:r>
              <a:endParaRPr sz="2000"/>
            </a:p>
          </p:txBody>
        </p:sp>
        <p:pic>
          <p:nvPicPr>
            <p:cNvPr id="154" name="Google Shape;15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6650" y="25408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6650" y="2100250"/>
              <a:ext cx="288300" cy="288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0"/>
          <p:cNvSpPr txBox="1"/>
          <p:nvPr/>
        </p:nvSpPr>
        <p:spPr>
          <a:xfrm>
            <a:off x="784825" y="702825"/>
            <a:ext cx="73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 have learn during project</a:t>
            </a:r>
            <a:endParaRPr sz="2000"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58" name="Google Shape;158;p20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Soklim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2592750" y="224250"/>
            <a:ext cx="55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The feature of crud teacher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331425" y="644700"/>
            <a:ext cx="733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Crud teacher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Add teacher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Delete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See all teacher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Search 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1624950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112742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2122475"/>
            <a:ext cx="288300" cy="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2571750"/>
            <a:ext cx="288300" cy="2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1"/>
          <p:cNvGrpSpPr/>
          <p:nvPr/>
        </p:nvGrpSpPr>
        <p:grpSpPr>
          <a:xfrm>
            <a:off x="0" y="0"/>
            <a:ext cx="1908362" cy="536725"/>
            <a:chOff x="0" y="0"/>
            <a:chExt cx="1713688" cy="536725"/>
          </a:xfrm>
        </p:grpSpPr>
        <p:sp>
          <p:nvSpPr>
            <p:cNvPr id="171" name="Google Shape;171;p21"/>
            <p:cNvSpPr/>
            <p:nvPr/>
          </p:nvSpPr>
          <p:spPr>
            <a:xfrm rot="-5400000">
              <a:off x="432350" y="-432350"/>
              <a:ext cx="536725" cy="1401425"/>
            </a:xfrm>
            <a:prstGeom prst="flowChartOffpageConnector">
              <a:avLst/>
            </a:pr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75388" y="33700"/>
              <a:ext cx="163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Sreykea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