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65" r:id="rId4"/>
    <p:sldId id="266" r:id="rId5"/>
    <p:sldId id="264" r:id="rId6"/>
    <p:sldId id="262" r:id="rId7"/>
    <p:sldId id="267" r:id="rId8"/>
    <p:sldId id="260" r:id="rId9"/>
    <p:sldId id="261"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2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3BC8C6E-3851-4A84-8593-E2F9589691C4}" type="datetimeFigureOut">
              <a:rPr lang="en-US" smtClean="0"/>
              <a:pPr/>
              <a:t>29/08/2020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6C0E4B4B-1829-48C4-AEE8-A46503B3409F}"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BC8C6E-3851-4A84-8593-E2F9589691C4}" type="datetimeFigureOut">
              <a:rPr lang="en-US" smtClean="0"/>
              <a:pPr/>
              <a:t>29/08/2020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E4B4B-1829-48C4-AEE8-A46503B340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BC8C6E-3851-4A84-8593-E2F9589691C4}" type="datetimeFigureOut">
              <a:rPr lang="en-US" smtClean="0"/>
              <a:pPr/>
              <a:t>29/08/2020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E4B4B-1829-48C4-AEE8-A46503B340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BC8C6E-3851-4A84-8593-E2F9589691C4}" type="datetimeFigureOut">
              <a:rPr lang="en-US" smtClean="0"/>
              <a:pPr/>
              <a:t>29/08/2020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E4B4B-1829-48C4-AEE8-A46503B340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BC8C6E-3851-4A84-8593-E2F9589691C4}" type="datetimeFigureOut">
              <a:rPr lang="en-US" smtClean="0"/>
              <a:pPr/>
              <a:t>29/08/2020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6C0E4B4B-1829-48C4-AEE8-A46503B3409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BC8C6E-3851-4A84-8593-E2F9589691C4}" type="datetimeFigureOut">
              <a:rPr lang="en-US" smtClean="0"/>
              <a:pPr/>
              <a:t>29/08/2020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E4B4B-1829-48C4-AEE8-A46503B340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3BC8C6E-3851-4A84-8593-E2F9589691C4}" type="datetimeFigureOut">
              <a:rPr lang="en-US" smtClean="0"/>
              <a:pPr/>
              <a:t>29/08/2020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0E4B4B-1829-48C4-AEE8-A46503B340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BC8C6E-3851-4A84-8593-E2F9589691C4}" type="datetimeFigureOut">
              <a:rPr lang="en-US" smtClean="0"/>
              <a:pPr/>
              <a:t>29/08/2020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E4B4B-1829-48C4-AEE8-A46503B340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C8C6E-3851-4A84-8593-E2F9589691C4}" type="datetimeFigureOut">
              <a:rPr lang="en-US" smtClean="0"/>
              <a:pPr/>
              <a:t>29/08/2020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E4B4B-1829-48C4-AEE8-A46503B340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BC8C6E-3851-4A84-8593-E2F9589691C4}" type="datetimeFigureOut">
              <a:rPr lang="en-US" smtClean="0"/>
              <a:pPr/>
              <a:t>29/08/2020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E4B4B-1829-48C4-AEE8-A46503B340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BC8C6E-3851-4A84-8593-E2F9589691C4}" type="datetimeFigureOut">
              <a:rPr lang="en-US" smtClean="0"/>
              <a:pPr/>
              <a:t>29/08/2020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E4B4B-1829-48C4-AEE8-A46503B340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3BC8C6E-3851-4A84-8593-E2F9589691C4}" type="datetimeFigureOut">
              <a:rPr lang="en-US" smtClean="0"/>
              <a:pPr/>
              <a:t>29/08/2020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C0E4B4B-1829-48C4-AEE8-A46503B3409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lstStyle/>
          <a:p>
            <a:endParaRPr lang="en-US" dirty="0" smtClean="0"/>
          </a:p>
          <a:p>
            <a:r>
              <a:rPr lang="en-US" dirty="0" smtClean="0"/>
              <a:t>BY</a:t>
            </a:r>
            <a:r>
              <a:rPr lang="en-US" dirty="0" smtClean="0"/>
              <a:t>:- PRAVEEN </a:t>
            </a:r>
            <a:r>
              <a:rPr lang="en-US" dirty="0" smtClean="0"/>
              <a:t>SANPADA</a:t>
            </a:r>
          </a:p>
          <a:p>
            <a:endParaRPr lang="en-US" dirty="0"/>
          </a:p>
        </p:txBody>
      </p: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smtClean="0"/>
          </a:p>
          <a:p>
            <a:pPr>
              <a:buNone/>
            </a:pPr>
            <a:endParaRPr lang="en-US" dirty="0" smtClean="0"/>
          </a:p>
          <a:p>
            <a:pPr>
              <a:buNone/>
            </a:pPr>
            <a:r>
              <a:rPr lang="en-US" dirty="0" smtClean="0"/>
              <a:t> </a:t>
            </a:r>
            <a:r>
              <a:rPr lang="en-US" dirty="0" smtClean="0"/>
              <a:t>             ANY QUESTION OR QUERY  </a:t>
            </a:r>
          </a:p>
          <a:p>
            <a:pPr>
              <a:buNone/>
            </a:pPr>
            <a:r>
              <a:rPr lang="en-US" dirty="0" smtClean="0"/>
              <a:t> </a:t>
            </a:r>
            <a:r>
              <a:rPr lang="en-US" dirty="0" smtClean="0"/>
              <a:t>                               THEN</a:t>
            </a:r>
          </a:p>
          <a:p>
            <a:pPr>
              <a:buNone/>
            </a:pPr>
            <a:r>
              <a:rPr lang="en-US" dirty="0" smtClean="0"/>
              <a:t> </a:t>
            </a:r>
            <a:r>
              <a:rPr lang="en-US" dirty="0" smtClean="0"/>
              <a:t>                    FEEL FREE TO A</a:t>
            </a:r>
            <a:r>
              <a:rPr lang="en-US" b="1" dirty="0" smtClean="0"/>
              <a:t>S</a:t>
            </a:r>
            <a:r>
              <a:rPr lang="en-US" dirty="0" smtClean="0"/>
              <a:t>K</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a:t>
            </a:r>
            <a:r>
              <a:rPr lang="en-US" dirty="0" smtClean="0"/>
              <a:t>S</a:t>
            </a:r>
            <a:r>
              <a:rPr lang="en-US" dirty="0" smtClean="0"/>
              <a:t> MACHINE LEARNING</a:t>
            </a:r>
            <a:endParaRPr lang="en-US" dirty="0"/>
          </a:p>
        </p:txBody>
      </p:sp>
      <p:sp>
        <p:nvSpPr>
          <p:cNvPr id="3" name="Content Placeholder 2"/>
          <p:cNvSpPr>
            <a:spLocks noGrp="1"/>
          </p:cNvSpPr>
          <p:nvPr>
            <p:ph idx="1"/>
          </p:nvPr>
        </p:nvSpPr>
        <p:spPr/>
        <p:txBody>
          <a:bodyPr/>
          <a:lstStyle/>
          <a:p>
            <a:pPr>
              <a:buNone/>
            </a:pPr>
            <a:r>
              <a:rPr lang="en-US" b="1" dirty="0" smtClean="0"/>
              <a:t>     </a:t>
            </a:r>
          </a:p>
          <a:p>
            <a:pPr>
              <a:buNone/>
            </a:pPr>
            <a:r>
              <a:rPr lang="en-US" b="1" dirty="0" smtClean="0"/>
              <a:t> </a:t>
            </a:r>
            <a:r>
              <a:rPr lang="en-US" b="1" dirty="0" smtClean="0"/>
              <a:t>   Machine </a:t>
            </a:r>
            <a:r>
              <a:rPr lang="en-US" b="1" dirty="0" smtClean="0"/>
              <a:t>learning</a:t>
            </a:r>
            <a:r>
              <a:rPr lang="en-US" dirty="0" smtClean="0"/>
              <a:t> is an application of artificial </a:t>
            </a:r>
            <a:r>
              <a:rPr lang="en-US" b="1" dirty="0" smtClean="0"/>
              <a:t>intelligence</a:t>
            </a:r>
            <a:r>
              <a:rPr lang="en-US" dirty="0" smtClean="0"/>
              <a:t> (AI) that provides systems the ability to automatically learn and improve from experience without being explicitly programmed. </a:t>
            </a:r>
            <a:r>
              <a:rPr lang="en-US" b="1" dirty="0" smtClean="0"/>
              <a:t>Machine learning</a:t>
            </a:r>
            <a:r>
              <a:rPr lang="en-US" dirty="0" smtClean="0"/>
              <a:t> focuses on the development of computer programs that can access data and use it learn for themselves</a:t>
            </a:r>
            <a:endParaRPr lang="en-US"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Features of Machine Learning</a:t>
            </a:r>
            <a:br>
              <a:rPr lang="en-US" b="0" dirty="0" smtClean="0"/>
            </a:br>
            <a:endParaRPr lang="en-US" dirty="0"/>
          </a:p>
        </p:txBody>
      </p:sp>
      <p:sp>
        <p:nvSpPr>
          <p:cNvPr id="3" name="Content Placeholder 2"/>
          <p:cNvSpPr>
            <a:spLocks noGrp="1"/>
          </p:cNvSpPr>
          <p:nvPr>
            <p:ph idx="1"/>
          </p:nvPr>
        </p:nvSpPr>
        <p:spPr/>
        <p:txBody>
          <a:bodyPr/>
          <a:lstStyle/>
          <a:p>
            <a:r>
              <a:rPr lang="en-US" dirty="0" smtClean="0"/>
              <a:t>Machine learning uses data to detect various patterns in a given dataset.</a:t>
            </a:r>
          </a:p>
          <a:p>
            <a:r>
              <a:rPr lang="en-US" dirty="0" smtClean="0"/>
              <a:t>It can learn from past data and improve automatically.</a:t>
            </a:r>
          </a:p>
          <a:p>
            <a:r>
              <a:rPr lang="en-US" dirty="0" smtClean="0"/>
              <a:t>It is a data-driven technology.</a:t>
            </a:r>
          </a:p>
          <a:p>
            <a:r>
              <a:rPr lang="en-US" dirty="0" smtClean="0"/>
              <a:t>Machine learning is much similar to data mining as it also deals with the huge amount of the data.</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Need for Machine Learning</a:t>
            </a:r>
            <a:br>
              <a:rPr lang="en-US" b="0" dirty="0" smtClean="0"/>
            </a:br>
            <a:endParaRPr lang="en-US" dirty="0"/>
          </a:p>
        </p:txBody>
      </p:sp>
      <p:sp>
        <p:nvSpPr>
          <p:cNvPr id="3" name="Content Placeholder 2"/>
          <p:cNvSpPr>
            <a:spLocks noGrp="1"/>
          </p:cNvSpPr>
          <p:nvPr>
            <p:ph idx="1"/>
          </p:nvPr>
        </p:nvSpPr>
        <p:spPr/>
        <p:txBody>
          <a:bodyPr/>
          <a:lstStyle/>
          <a:p>
            <a:pPr>
              <a:buNone/>
            </a:pPr>
            <a:r>
              <a:rPr lang="en-US" dirty="0" smtClean="0"/>
              <a:t>    The </a:t>
            </a:r>
            <a:r>
              <a:rPr lang="en-US" dirty="0" smtClean="0"/>
              <a:t>need for machine learning is increasing day by day. The reason behind the need for machine learning is that it is capable of doing tasks that are too complex for a person to implement directly. As a human, we have some limitations as we cannot access the huge amount of data manually, so for this, we need some computer systems and here comes the machine learning to make things easy for us.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MACHINE LEARNING</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Supervised </a:t>
            </a:r>
            <a:r>
              <a:rPr lang="en-US" b="1" dirty="0" smtClean="0"/>
              <a:t>learning</a:t>
            </a:r>
            <a:endParaRPr lang="en-US" dirty="0" smtClean="0"/>
          </a:p>
          <a:p>
            <a:endParaRPr lang="en-US" b="1" dirty="0" smtClean="0"/>
          </a:p>
          <a:p>
            <a:r>
              <a:rPr lang="en-US" b="1" dirty="0" smtClean="0"/>
              <a:t>Unsupervised </a:t>
            </a:r>
            <a:r>
              <a:rPr lang="en-US" b="1" dirty="0" smtClean="0"/>
              <a:t>learning</a:t>
            </a:r>
            <a:endParaRPr lang="en-US" dirty="0" smtClean="0"/>
          </a:p>
          <a:p>
            <a:endParaRPr lang="en-US" b="1" dirty="0" smtClean="0"/>
          </a:p>
          <a:p>
            <a:r>
              <a:rPr lang="en-US" b="1" dirty="0" smtClean="0"/>
              <a:t>Reinforcement </a:t>
            </a:r>
            <a:r>
              <a:rPr lang="en-US" b="1" dirty="0" smtClean="0"/>
              <a:t>learning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Supervised Learning</a:t>
            </a:r>
            <a:br>
              <a:rPr lang="en-US" b="0" dirty="0" smtClean="0"/>
            </a:br>
            <a:endParaRPr lang="en-US" dirty="0"/>
          </a:p>
        </p:txBody>
      </p:sp>
      <p:sp>
        <p:nvSpPr>
          <p:cNvPr id="3" name="Content Placeholder 2"/>
          <p:cNvSpPr>
            <a:spLocks noGrp="1"/>
          </p:cNvSpPr>
          <p:nvPr>
            <p:ph idx="1"/>
          </p:nvPr>
        </p:nvSpPr>
        <p:spPr/>
        <p:txBody>
          <a:bodyPr/>
          <a:lstStyle/>
          <a:p>
            <a:pPr>
              <a:buNone/>
            </a:pPr>
            <a:r>
              <a:rPr lang="en-US" dirty="0" smtClean="0"/>
              <a:t>     Supervised </a:t>
            </a:r>
            <a:r>
              <a:rPr lang="en-US" dirty="0" smtClean="0"/>
              <a:t>learning is a type of machine learning method in which we provide sample labeled data to the machine learning system in order to train it, and on that basis, it predicts the output</a:t>
            </a:r>
            <a:r>
              <a:rPr lang="en-US" dirty="0" smtClean="0"/>
              <a:t>.</a:t>
            </a:r>
          </a:p>
          <a:p>
            <a:pPr>
              <a:buNone/>
            </a:pPr>
            <a:endParaRPr lang="en-US" dirty="0" smtClean="0"/>
          </a:p>
          <a:p>
            <a:r>
              <a:rPr lang="en-US" b="1" dirty="0" smtClean="0"/>
              <a:t>Classification</a:t>
            </a:r>
            <a:endParaRPr lang="en-US" dirty="0" smtClean="0"/>
          </a:p>
          <a:p>
            <a:r>
              <a:rPr lang="en-US" b="1" dirty="0" smtClean="0"/>
              <a:t>Regression</a:t>
            </a:r>
            <a:endParaRPr lang="en-US"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Unsupervised Learning</a:t>
            </a:r>
            <a:br>
              <a:rPr lang="en-US" b="0"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The </a:t>
            </a:r>
            <a:r>
              <a:rPr lang="en-US" dirty="0" smtClean="0"/>
              <a:t>training is provided to the machine with the set of data that has not been labeled, classified, or categorized, and the algorithm needs to act on that data without any supervision. The goal of unsupervised learning is to restructure the input data into new features or a group of objects with similar </a:t>
            </a:r>
            <a:r>
              <a:rPr lang="en-US" dirty="0" smtClean="0"/>
              <a:t>patterns.</a:t>
            </a:r>
          </a:p>
          <a:p>
            <a:pPr>
              <a:buNone/>
            </a:pPr>
            <a:endParaRPr lang="en-US" dirty="0" smtClean="0"/>
          </a:p>
          <a:p>
            <a:r>
              <a:rPr lang="en-US" b="1" dirty="0" smtClean="0"/>
              <a:t>Clustering</a:t>
            </a:r>
            <a:endParaRPr lang="en-US" dirty="0" smtClean="0"/>
          </a:p>
          <a:p>
            <a:r>
              <a:rPr lang="en-US" b="1" dirty="0" smtClean="0"/>
              <a:t>Association</a:t>
            </a:r>
            <a:endParaRPr lang="en-US"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 Reinforcement Learning</a:t>
            </a:r>
            <a:br>
              <a:rPr lang="en-US" b="0" dirty="0" smtClean="0"/>
            </a:br>
            <a:endParaRPr lang="en-US" dirty="0"/>
          </a:p>
        </p:txBody>
      </p:sp>
      <p:sp>
        <p:nvSpPr>
          <p:cNvPr id="3" name="Content Placeholder 2"/>
          <p:cNvSpPr>
            <a:spLocks noGrp="1"/>
          </p:cNvSpPr>
          <p:nvPr>
            <p:ph idx="1"/>
          </p:nvPr>
        </p:nvSpPr>
        <p:spPr/>
        <p:txBody>
          <a:bodyPr/>
          <a:lstStyle/>
          <a:p>
            <a:pPr>
              <a:buNone/>
            </a:pPr>
            <a:r>
              <a:rPr lang="en-US" dirty="0" smtClean="0"/>
              <a:t>     Reinforcement </a:t>
            </a:r>
            <a:r>
              <a:rPr lang="en-US" dirty="0" smtClean="0"/>
              <a:t>learning is a feedback-based learning method, in which a learning agent gets a reward for each right action and gets a penalty for each wrong action. The agent learns automatically with these feedbacks and improves its performance. In reinforcement learning, the agent interacts with the environment and explores it. The goal of an agent is to get the most reward points, and hence, it improves its performance.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3" name="Content Placeholder 2"/>
          <p:cNvSpPr>
            <a:spLocks noGrp="1"/>
          </p:cNvSpPr>
          <p:nvPr>
            <p:ph idx="1"/>
          </p:nvPr>
        </p:nvSpPr>
        <p:spPr/>
        <p:txBody>
          <a:bodyPr/>
          <a:lstStyle/>
          <a:p>
            <a:endParaRPr lang="en-US" dirty="0" smtClean="0"/>
          </a:p>
          <a:p>
            <a:r>
              <a:rPr lang="en-US" dirty="0" smtClean="0"/>
              <a:t>Simple project on machine learning using flask as UI.</a:t>
            </a:r>
          </a:p>
          <a:p>
            <a:endParaRPr lang="en-US" dirty="0" smtClean="0"/>
          </a:p>
          <a:p>
            <a:r>
              <a:rPr lang="en-US" dirty="0" smtClean="0"/>
              <a:t>Linear Regression problem.</a:t>
            </a:r>
          </a:p>
          <a:p>
            <a:endParaRPr lang="en-US" dirty="0" smtClean="0"/>
          </a:p>
          <a:p>
            <a:r>
              <a:rPr lang="en-US" dirty="0" smtClean="0"/>
              <a:t>Predict salary on the basis of experience.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49</TotalTime>
  <Words>381</Words>
  <Application>Microsoft Office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MACHINE LEARNING</vt:lpstr>
      <vt:lpstr>WHAT IS MACHINE LEARNING</vt:lpstr>
      <vt:lpstr>Features of Machine Learning </vt:lpstr>
      <vt:lpstr>Need for Machine Learning </vt:lpstr>
      <vt:lpstr>TYPE OF MACHINE LEARNING</vt:lpstr>
      <vt:lpstr>Supervised Learning </vt:lpstr>
      <vt:lpstr>Unsupervised Learning </vt:lpstr>
      <vt:lpstr> Reinforcement Learning </vt:lpstr>
      <vt:lpstr>PROJECT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CHEMESTRY</dc:title>
  <dc:creator>Windows User</dc:creator>
  <cp:lastModifiedBy>Windows User</cp:lastModifiedBy>
  <cp:revision>6</cp:revision>
  <dcterms:created xsi:type="dcterms:W3CDTF">2019-05-06T16:36:12Z</dcterms:created>
  <dcterms:modified xsi:type="dcterms:W3CDTF">2020-08-29T04:14:00Z</dcterms:modified>
</cp:coreProperties>
</file>