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70dfb2cb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70dfb2cb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70dfb2cb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70dfb2cb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70dfb2cb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70dfb2cb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436575"/>
            <a:ext cx="7893000" cy="18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25916"/>
              <a:buNone/>
            </a:pPr>
            <a:r>
              <a:rPr lang="vi" sz="3820"/>
              <a:t>Implementing</a:t>
            </a:r>
            <a:r>
              <a:rPr lang="vi" sz="3820"/>
              <a:t> clean architecture using SOLID principle and MVVM </a:t>
            </a:r>
            <a:endParaRPr sz="38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25916"/>
              <a:buNone/>
            </a:pPr>
            <a:r>
              <a:rPr lang="vi" sz="3820"/>
              <a:t>in android development</a:t>
            </a:r>
            <a:endParaRPr sz="382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/>
              <a:t>Presenter: Phạm Ngô Duy Hiếu (Hugh Pham)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46600" y="4571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	The concept of clean architecture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165100" y="1367000"/>
            <a:ext cx="7155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Structuring your code in the form of layers,</a:t>
            </a:r>
            <a:br>
              <a:rPr lang="vi"/>
            </a:br>
            <a:r>
              <a:rPr lang="vi"/>
              <a:t>with each layer having its specific purpose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The outer layers will depend on the inner </a:t>
            </a:r>
            <a:br>
              <a:rPr lang="vi"/>
            </a:br>
            <a:r>
              <a:rPr lang="vi"/>
              <a:t>layers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The outermost layers are the ones that change </a:t>
            </a:r>
            <a:br>
              <a:rPr lang="vi"/>
            </a:br>
            <a:r>
              <a:rPr lang="vi"/>
              <a:t>most frequently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325" y="1025925"/>
            <a:ext cx="4503974" cy="334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	Advantages and disadvantages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25" y="1835550"/>
            <a:ext cx="3954850" cy="285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700" y="1835550"/>
            <a:ext cx="3954850" cy="2859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777950" y="1373850"/>
            <a:ext cx="118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Before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073725" y="1373850"/>
            <a:ext cx="118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After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929075" y="1557725"/>
            <a:ext cx="523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Advantages 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