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14/05/2025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85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14/05/2025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443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14/05/2025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37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14/05/2025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29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14/05/2025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64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14/05/2025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25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14/05/2025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69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14/05/2025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8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14/05/2025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999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14/05/2025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9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14/05/2025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73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061E-EF7A-43F5-ABC0-65E887E39644}" type="datetimeFigureOut">
              <a:rPr lang="en-UG" smtClean="0"/>
              <a:t>14/05/2025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252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05D3EF-625B-9A92-C123-FE6B543287A9}"/>
              </a:ext>
            </a:extLst>
          </p:cNvPr>
          <p:cNvSpPr/>
          <p:nvPr/>
        </p:nvSpPr>
        <p:spPr>
          <a:xfrm>
            <a:off x="129174" y="232513"/>
            <a:ext cx="6629030" cy="6105989"/>
          </a:xfrm>
          <a:custGeom>
            <a:avLst/>
            <a:gdLst>
              <a:gd name="connsiteX0" fmla="*/ 6093576 w 6629030"/>
              <a:gd name="connsiteY0" fmla="*/ 0 h 6105989"/>
              <a:gd name="connsiteX1" fmla="*/ 6629031 w 6629030"/>
              <a:gd name="connsiteY1" fmla="*/ 0 h 6105989"/>
              <a:gd name="connsiteX2" fmla="*/ 6629031 w 6629030"/>
              <a:gd name="connsiteY2" fmla="*/ 6105989 h 6105989"/>
              <a:gd name="connsiteX3" fmla="*/ 6093576 w 6629030"/>
              <a:gd name="connsiteY3" fmla="*/ 6105989 h 6105989"/>
              <a:gd name="connsiteX4" fmla="*/ 535455 w 6629030"/>
              <a:gd name="connsiteY4" fmla="*/ 6105989 h 6105989"/>
              <a:gd name="connsiteX5" fmla="*/ 0 w 6629030"/>
              <a:gd name="connsiteY5" fmla="*/ 6105989 h 6105989"/>
              <a:gd name="connsiteX6" fmla="*/ 0 w 6629030"/>
              <a:gd name="connsiteY6" fmla="*/ 0 h 6105989"/>
              <a:gd name="connsiteX7" fmla="*/ 535455 w 6629030"/>
              <a:gd name="connsiteY7" fmla="*/ 0 h 610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29030" h="6105989">
                <a:moveTo>
                  <a:pt x="6093576" y="0"/>
                </a:moveTo>
                <a:cubicBezTo>
                  <a:pt x="6389300" y="0"/>
                  <a:pt x="6629031" y="0"/>
                  <a:pt x="6629031" y="0"/>
                </a:cubicBezTo>
                <a:lnTo>
                  <a:pt x="6629031" y="6105989"/>
                </a:lnTo>
                <a:cubicBezTo>
                  <a:pt x="6629031" y="6105989"/>
                  <a:pt x="6389299" y="6105989"/>
                  <a:pt x="6093576" y="6105989"/>
                </a:cubicBezTo>
                <a:lnTo>
                  <a:pt x="535455" y="6105989"/>
                </a:lnTo>
                <a:cubicBezTo>
                  <a:pt x="239732" y="6105989"/>
                  <a:pt x="0" y="6105989"/>
                  <a:pt x="0" y="6105989"/>
                </a:cubicBezTo>
                <a:lnTo>
                  <a:pt x="0" y="0"/>
                </a:lnTo>
                <a:cubicBezTo>
                  <a:pt x="0" y="0"/>
                  <a:pt x="239732" y="0"/>
                  <a:pt x="535455" y="0"/>
                </a:cubicBezTo>
                <a:close/>
              </a:path>
            </a:pathLst>
          </a:custGeom>
          <a:solidFill>
            <a:srgbClr val="000000"/>
          </a:solidFill>
          <a:ln w="5255" cap="flat">
            <a:solidFill>
              <a:srgbClr val="00EE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FD3BA6-E8A3-B5D1-900B-D2E36DC6A2B3}"/>
              </a:ext>
            </a:extLst>
          </p:cNvPr>
          <p:cNvSpPr/>
          <p:nvPr/>
        </p:nvSpPr>
        <p:spPr>
          <a:xfrm rot="20615474">
            <a:off x="2959435" y="-21742"/>
            <a:ext cx="3083014" cy="4889473"/>
          </a:xfrm>
          <a:custGeom>
            <a:avLst/>
            <a:gdLst>
              <a:gd name="connsiteX0" fmla="*/ 821246 w 3083014"/>
              <a:gd name="connsiteY0" fmla="*/ 46434 h 4889473"/>
              <a:gd name="connsiteX1" fmla="*/ 943154 w 3083014"/>
              <a:gd name="connsiteY1" fmla="*/ 95351 h 4889473"/>
              <a:gd name="connsiteX2" fmla="*/ 3015411 w 3083014"/>
              <a:gd name="connsiteY2" fmla="*/ 2367449 h 4889473"/>
              <a:gd name="connsiteX3" fmla="*/ 2549839 w 3083014"/>
              <a:gd name="connsiteY3" fmla="*/ 3118053 h 4889473"/>
              <a:gd name="connsiteX4" fmla="*/ 2248584 w 3083014"/>
              <a:gd name="connsiteY4" fmla="*/ 4852557 h 4889473"/>
              <a:gd name="connsiteX5" fmla="*/ 674868 w 3083014"/>
              <a:gd name="connsiteY5" fmla="*/ 4294933 h 4889473"/>
              <a:gd name="connsiteX6" fmla="*/ 576628 w 3083014"/>
              <a:gd name="connsiteY6" fmla="*/ 4216810 h 4889473"/>
              <a:gd name="connsiteX7" fmla="*/ 589221 w 3083014"/>
              <a:gd name="connsiteY7" fmla="*/ 4176178 h 4889473"/>
              <a:gd name="connsiteX8" fmla="*/ 760559 w 3083014"/>
              <a:gd name="connsiteY8" fmla="*/ 3799387 h 4889473"/>
              <a:gd name="connsiteX9" fmla="*/ 1173465 w 3083014"/>
              <a:gd name="connsiteY9" fmla="*/ 2874371 h 4889473"/>
              <a:gd name="connsiteX10" fmla="*/ 1290686 w 3083014"/>
              <a:gd name="connsiteY10" fmla="*/ 1840200 h 4889473"/>
              <a:gd name="connsiteX11" fmla="*/ 975780 w 3083014"/>
              <a:gd name="connsiteY11" fmla="*/ 1001143 h 4889473"/>
              <a:gd name="connsiteX12" fmla="*/ 159388 w 3083014"/>
              <a:gd name="connsiteY12" fmla="*/ 191053 h 4889473"/>
              <a:gd name="connsiteX13" fmla="*/ 12230 w 3083014"/>
              <a:gd name="connsiteY13" fmla="*/ 103926 h 4889473"/>
              <a:gd name="connsiteX14" fmla="*/ 0 w 3083014"/>
              <a:gd name="connsiteY14" fmla="*/ 97534 h 4889473"/>
              <a:gd name="connsiteX15" fmla="*/ 72947 w 3083014"/>
              <a:gd name="connsiteY15" fmla="*/ 72860 h 4889473"/>
              <a:gd name="connsiteX16" fmla="*/ 821246 w 3083014"/>
              <a:gd name="connsiteY16" fmla="*/ 46434 h 488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3014" h="4889473">
                <a:moveTo>
                  <a:pt x="821246" y="46434"/>
                </a:moveTo>
                <a:cubicBezTo>
                  <a:pt x="862255" y="59599"/>
                  <a:pt x="902930" y="75804"/>
                  <a:pt x="943154" y="95351"/>
                </a:cubicBezTo>
                <a:cubicBezTo>
                  <a:pt x="1586741" y="408103"/>
                  <a:pt x="2747630" y="1863666"/>
                  <a:pt x="3015411" y="2367449"/>
                </a:cubicBezTo>
                <a:cubicBezTo>
                  <a:pt x="3283192" y="2871233"/>
                  <a:pt x="2677642" y="2703869"/>
                  <a:pt x="2549839" y="3118053"/>
                </a:cubicBezTo>
                <a:cubicBezTo>
                  <a:pt x="2422034" y="3532238"/>
                  <a:pt x="2595482" y="4685192"/>
                  <a:pt x="2248584" y="4852557"/>
                </a:cubicBezTo>
                <a:cubicBezTo>
                  <a:pt x="1945049" y="4999001"/>
                  <a:pt x="1194199" y="4688547"/>
                  <a:pt x="674868" y="4294933"/>
                </a:cubicBezTo>
                <a:lnTo>
                  <a:pt x="576628" y="4216810"/>
                </a:lnTo>
                <a:lnTo>
                  <a:pt x="589221" y="4176178"/>
                </a:lnTo>
                <a:cubicBezTo>
                  <a:pt x="633324" y="4057792"/>
                  <a:pt x="692593" y="3933935"/>
                  <a:pt x="760559" y="3799387"/>
                </a:cubicBezTo>
                <a:cubicBezTo>
                  <a:pt x="896514" y="3530293"/>
                  <a:pt x="1067206" y="3218446"/>
                  <a:pt x="1173465" y="2874371"/>
                </a:cubicBezTo>
                <a:cubicBezTo>
                  <a:pt x="1279723" y="2530294"/>
                  <a:pt x="1321523" y="2153996"/>
                  <a:pt x="1290686" y="1840200"/>
                </a:cubicBezTo>
                <a:cubicBezTo>
                  <a:pt x="1259848" y="1526403"/>
                  <a:pt x="1156387" y="1275139"/>
                  <a:pt x="975780" y="1001143"/>
                </a:cubicBezTo>
                <a:cubicBezTo>
                  <a:pt x="795195" y="727154"/>
                  <a:pt x="537478" y="430464"/>
                  <a:pt x="159388" y="191053"/>
                </a:cubicBezTo>
                <a:cubicBezTo>
                  <a:pt x="112123" y="161126"/>
                  <a:pt x="62978" y="132094"/>
                  <a:pt x="12230" y="103926"/>
                </a:cubicBezTo>
                <a:lnTo>
                  <a:pt x="0" y="97534"/>
                </a:lnTo>
                <a:lnTo>
                  <a:pt x="72947" y="72860"/>
                </a:lnTo>
                <a:cubicBezTo>
                  <a:pt x="317178" y="-2083"/>
                  <a:pt x="575196" y="-32555"/>
                  <a:pt x="821246" y="4643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126AF03-64AE-FCF4-89D8-B06AA55CFC17}"/>
              </a:ext>
            </a:extLst>
          </p:cNvPr>
          <p:cNvSpPr/>
          <p:nvPr/>
        </p:nvSpPr>
        <p:spPr>
          <a:xfrm rot="20615474">
            <a:off x="-386063" y="-156015"/>
            <a:ext cx="6830857" cy="7382742"/>
          </a:xfrm>
          <a:custGeom>
            <a:avLst/>
            <a:gdLst>
              <a:gd name="connsiteX0" fmla="*/ 2406253 w 6830857"/>
              <a:gd name="connsiteY0" fmla="*/ 224523 h 7382742"/>
              <a:gd name="connsiteX1" fmla="*/ 3455250 w 6830857"/>
              <a:gd name="connsiteY1" fmla="*/ 617274 h 7382742"/>
              <a:gd name="connsiteX2" fmla="*/ 3599792 w 6830857"/>
              <a:gd name="connsiteY2" fmla="*/ 692817 h 7382742"/>
              <a:gd name="connsiteX3" fmla="*/ 3551891 w 6830857"/>
              <a:gd name="connsiteY3" fmla="*/ 709020 h 7382742"/>
              <a:gd name="connsiteX4" fmla="*/ 2753684 w 6830857"/>
              <a:gd name="connsiteY4" fmla="*/ 1086223 h 7382742"/>
              <a:gd name="connsiteX5" fmla="*/ 2224208 w 6830857"/>
              <a:gd name="connsiteY5" fmla="*/ 1684678 h 7382742"/>
              <a:gd name="connsiteX6" fmla="*/ 2835843 w 6830857"/>
              <a:gd name="connsiteY6" fmla="*/ 2638146 h 7382742"/>
              <a:gd name="connsiteX7" fmla="*/ 4068244 w 6830857"/>
              <a:gd name="connsiteY7" fmla="*/ 4717522 h 7382742"/>
              <a:gd name="connsiteX8" fmla="*/ 4167166 w 6830857"/>
              <a:gd name="connsiteY8" fmla="*/ 4804734 h 7382742"/>
              <a:gd name="connsiteX9" fmla="*/ 4176420 w 6830857"/>
              <a:gd name="connsiteY9" fmla="*/ 4812093 h 7382742"/>
              <a:gd name="connsiteX10" fmla="*/ 4135041 w 6830857"/>
              <a:gd name="connsiteY10" fmla="*/ 4945592 h 7382742"/>
              <a:gd name="connsiteX11" fmla="*/ 4108670 w 6830857"/>
              <a:gd name="connsiteY11" fmla="*/ 5115435 h 7382742"/>
              <a:gd name="connsiteX12" fmla="*/ 4338443 w 6830857"/>
              <a:gd name="connsiteY12" fmla="*/ 5774878 h 7382742"/>
              <a:gd name="connsiteX13" fmla="*/ 5080045 w 6830857"/>
              <a:gd name="connsiteY13" fmla="*/ 6320049 h 7382742"/>
              <a:gd name="connsiteX14" fmla="*/ 6020841 w 6830857"/>
              <a:gd name="connsiteY14" fmla="*/ 6632409 h 7382742"/>
              <a:gd name="connsiteX15" fmla="*/ 6785033 w 6830857"/>
              <a:gd name="connsiteY15" fmla="*/ 6950216 h 7382742"/>
              <a:gd name="connsiteX16" fmla="*/ 6650546 w 6830857"/>
              <a:gd name="connsiteY16" fmla="*/ 7356634 h 7382742"/>
              <a:gd name="connsiteX17" fmla="*/ 6080238 w 6830857"/>
              <a:gd name="connsiteY17" fmla="*/ 7259315 h 7382742"/>
              <a:gd name="connsiteX18" fmla="*/ 5027616 w 6830857"/>
              <a:gd name="connsiteY18" fmla="*/ 6883087 h 7382742"/>
              <a:gd name="connsiteX19" fmla="*/ 3757417 w 6830857"/>
              <a:gd name="connsiteY19" fmla="*/ 6350064 h 7382742"/>
              <a:gd name="connsiteX20" fmla="*/ 3023950 w 6830857"/>
              <a:gd name="connsiteY20" fmla="*/ 5794029 h 7382742"/>
              <a:gd name="connsiteX21" fmla="*/ 2807427 w 6830857"/>
              <a:gd name="connsiteY21" fmla="*/ 5324021 h 7382742"/>
              <a:gd name="connsiteX22" fmla="*/ 2901371 w 6830857"/>
              <a:gd name="connsiteY22" fmla="*/ 4963074 h 7382742"/>
              <a:gd name="connsiteX23" fmla="*/ 3065102 w 6830857"/>
              <a:gd name="connsiteY23" fmla="*/ 4582902 h 7382742"/>
              <a:gd name="connsiteX24" fmla="*/ 2944458 w 6830857"/>
              <a:gd name="connsiteY24" fmla="*/ 4096946 h 7382742"/>
              <a:gd name="connsiteX25" fmla="*/ 2342367 w 6830857"/>
              <a:gd name="connsiteY25" fmla="*/ 3672335 h 7382742"/>
              <a:gd name="connsiteX26" fmla="*/ 1223152 w 6830857"/>
              <a:gd name="connsiteY26" fmla="*/ 3413402 h 7382742"/>
              <a:gd name="connsiteX27" fmla="*/ 136336 w 6830857"/>
              <a:gd name="connsiteY27" fmla="*/ 3278829 h 7382742"/>
              <a:gd name="connsiteX28" fmla="*/ 146599 w 6830857"/>
              <a:gd name="connsiteY28" fmla="*/ 2557614 h 7382742"/>
              <a:gd name="connsiteX29" fmla="*/ 778403 w 6830857"/>
              <a:gd name="connsiteY29" fmla="*/ 654868 h 7382742"/>
              <a:gd name="connsiteX30" fmla="*/ 1229575 w 6830857"/>
              <a:gd name="connsiteY30" fmla="*/ 1667 h 7382742"/>
              <a:gd name="connsiteX31" fmla="*/ 2406253 w 6830857"/>
              <a:gd name="connsiteY31" fmla="*/ 224523 h 738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830857" h="7382742">
                <a:moveTo>
                  <a:pt x="2406253" y="224523"/>
                </a:moveTo>
                <a:cubicBezTo>
                  <a:pt x="2763496" y="329725"/>
                  <a:pt x="3133206" y="458471"/>
                  <a:pt x="3455250" y="617274"/>
                </a:cubicBezTo>
                <a:lnTo>
                  <a:pt x="3599792" y="692817"/>
                </a:lnTo>
                <a:lnTo>
                  <a:pt x="3551891" y="709020"/>
                </a:lnTo>
                <a:cubicBezTo>
                  <a:pt x="3233331" y="826301"/>
                  <a:pt x="2946912" y="1003386"/>
                  <a:pt x="2753684" y="1086223"/>
                </a:cubicBezTo>
                <a:cubicBezTo>
                  <a:pt x="2367228" y="1251896"/>
                  <a:pt x="2207471" y="1426024"/>
                  <a:pt x="2224208" y="1684678"/>
                </a:cubicBezTo>
                <a:cubicBezTo>
                  <a:pt x="2240945" y="1943331"/>
                  <a:pt x="2528505" y="2132672"/>
                  <a:pt x="2835843" y="2638146"/>
                </a:cubicBezTo>
                <a:cubicBezTo>
                  <a:pt x="3143183" y="3143620"/>
                  <a:pt x="3566154" y="4249239"/>
                  <a:pt x="4068244" y="4717522"/>
                </a:cubicBezTo>
                <a:cubicBezTo>
                  <a:pt x="4099624" y="4746790"/>
                  <a:pt x="4132681" y="4775906"/>
                  <a:pt x="4167166" y="4804734"/>
                </a:cubicBezTo>
                <a:lnTo>
                  <a:pt x="4176420" y="4812093"/>
                </a:lnTo>
                <a:lnTo>
                  <a:pt x="4135041" y="4945592"/>
                </a:lnTo>
                <a:cubicBezTo>
                  <a:pt x="4121381" y="5002703"/>
                  <a:pt x="4112321" y="5059100"/>
                  <a:pt x="4108670" y="5115435"/>
                </a:cubicBezTo>
                <a:cubicBezTo>
                  <a:pt x="4094086" y="5340780"/>
                  <a:pt x="4166043" y="5565137"/>
                  <a:pt x="4338443" y="5774878"/>
                </a:cubicBezTo>
                <a:cubicBezTo>
                  <a:pt x="4510844" y="5984619"/>
                  <a:pt x="4783656" y="6179777"/>
                  <a:pt x="5080045" y="6320049"/>
                </a:cubicBezTo>
                <a:cubicBezTo>
                  <a:pt x="5376433" y="6460320"/>
                  <a:pt x="5696355" y="6545693"/>
                  <a:pt x="6020841" y="6632409"/>
                </a:cubicBezTo>
                <a:cubicBezTo>
                  <a:pt x="6345324" y="6719125"/>
                  <a:pt x="6674328" y="6807171"/>
                  <a:pt x="6785033" y="6950216"/>
                </a:cubicBezTo>
                <a:cubicBezTo>
                  <a:pt x="6895727" y="7093214"/>
                  <a:pt x="6788146" y="7291130"/>
                  <a:pt x="6650546" y="7356634"/>
                </a:cubicBezTo>
                <a:cubicBezTo>
                  <a:pt x="6512958" y="7422099"/>
                  <a:pt x="6345374" y="7355069"/>
                  <a:pt x="6080238" y="7259315"/>
                </a:cubicBezTo>
                <a:cubicBezTo>
                  <a:pt x="5815114" y="7163605"/>
                  <a:pt x="5452451" y="7039129"/>
                  <a:pt x="5027616" y="6883087"/>
                </a:cubicBezTo>
                <a:cubicBezTo>
                  <a:pt x="4602769" y="6727083"/>
                  <a:pt x="4115728" y="6539507"/>
                  <a:pt x="3757417" y="6350064"/>
                </a:cubicBezTo>
                <a:cubicBezTo>
                  <a:pt x="3399094" y="6160661"/>
                  <a:pt x="3169502" y="5969390"/>
                  <a:pt x="3023950" y="5794029"/>
                </a:cubicBezTo>
                <a:cubicBezTo>
                  <a:pt x="2878386" y="5618708"/>
                  <a:pt x="2816899" y="5459265"/>
                  <a:pt x="2807427" y="5324021"/>
                </a:cubicBezTo>
                <a:cubicBezTo>
                  <a:pt x="2797946" y="5188730"/>
                  <a:pt x="2840536" y="5077614"/>
                  <a:pt x="2901371" y="4963074"/>
                </a:cubicBezTo>
                <a:cubicBezTo>
                  <a:pt x="2962239" y="4848500"/>
                  <a:pt x="3041363" y="4730463"/>
                  <a:pt x="3065102" y="4582902"/>
                </a:cubicBezTo>
                <a:cubicBezTo>
                  <a:pt x="3088843" y="4435340"/>
                  <a:pt x="3057188" y="4258208"/>
                  <a:pt x="2944458" y="4096946"/>
                </a:cubicBezTo>
                <a:cubicBezTo>
                  <a:pt x="2831731" y="3935675"/>
                  <a:pt x="2637924" y="3790285"/>
                  <a:pt x="2342367" y="3672335"/>
                </a:cubicBezTo>
                <a:cubicBezTo>
                  <a:pt x="2046803" y="3554381"/>
                  <a:pt x="1649505" y="3463879"/>
                  <a:pt x="1223152" y="3413402"/>
                </a:cubicBezTo>
                <a:cubicBezTo>
                  <a:pt x="796800" y="3362923"/>
                  <a:pt x="341420" y="3352468"/>
                  <a:pt x="136336" y="3278829"/>
                </a:cubicBezTo>
                <a:cubicBezTo>
                  <a:pt x="-68751" y="3205193"/>
                  <a:pt x="-23528" y="3068365"/>
                  <a:pt x="146599" y="2557614"/>
                </a:cubicBezTo>
                <a:cubicBezTo>
                  <a:pt x="316725" y="2046862"/>
                  <a:pt x="611744" y="1162217"/>
                  <a:pt x="778403" y="654868"/>
                </a:cubicBezTo>
                <a:cubicBezTo>
                  <a:pt x="945063" y="147520"/>
                  <a:pt x="983356" y="17485"/>
                  <a:pt x="1229575" y="1667"/>
                </a:cubicBezTo>
                <a:cubicBezTo>
                  <a:pt x="1475793" y="-14151"/>
                  <a:pt x="1929930" y="84255"/>
                  <a:pt x="2406253" y="2245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DDF36E-6DDE-6E32-CE82-A75DE0B4E605}"/>
              </a:ext>
            </a:extLst>
          </p:cNvPr>
          <p:cNvSpPr/>
          <p:nvPr/>
        </p:nvSpPr>
        <p:spPr>
          <a:xfrm rot="20615474">
            <a:off x="1565769" y="533723"/>
            <a:ext cx="2677353" cy="4119276"/>
          </a:xfrm>
          <a:custGeom>
            <a:avLst/>
            <a:gdLst>
              <a:gd name="connsiteX0" fmla="*/ 1376769 w 2677353"/>
              <a:gd name="connsiteY0" fmla="*/ 0 h 4119276"/>
              <a:gd name="connsiteX1" fmla="*/ 1388999 w 2677353"/>
              <a:gd name="connsiteY1" fmla="*/ 6392 h 4119276"/>
              <a:gd name="connsiteX2" fmla="*/ 1536157 w 2677353"/>
              <a:gd name="connsiteY2" fmla="*/ 93519 h 4119276"/>
              <a:gd name="connsiteX3" fmla="*/ 2352549 w 2677353"/>
              <a:gd name="connsiteY3" fmla="*/ 903609 h 4119276"/>
              <a:gd name="connsiteX4" fmla="*/ 2667455 w 2677353"/>
              <a:gd name="connsiteY4" fmla="*/ 1742666 h 4119276"/>
              <a:gd name="connsiteX5" fmla="*/ 2550234 w 2677353"/>
              <a:gd name="connsiteY5" fmla="*/ 2776837 h 4119276"/>
              <a:gd name="connsiteX6" fmla="*/ 2137328 w 2677353"/>
              <a:gd name="connsiteY6" fmla="*/ 3701853 h 4119276"/>
              <a:gd name="connsiteX7" fmla="*/ 1965990 w 2677353"/>
              <a:gd name="connsiteY7" fmla="*/ 4078644 h 4119276"/>
              <a:gd name="connsiteX8" fmla="*/ 1953397 w 2677353"/>
              <a:gd name="connsiteY8" fmla="*/ 4119276 h 4119276"/>
              <a:gd name="connsiteX9" fmla="*/ 1944143 w 2677353"/>
              <a:gd name="connsiteY9" fmla="*/ 4111917 h 4119276"/>
              <a:gd name="connsiteX10" fmla="*/ 1845221 w 2677353"/>
              <a:gd name="connsiteY10" fmla="*/ 4024705 h 4119276"/>
              <a:gd name="connsiteX11" fmla="*/ 612820 w 2677353"/>
              <a:gd name="connsiteY11" fmla="*/ 1945329 h 4119276"/>
              <a:gd name="connsiteX12" fmla="*/ 1185 w 2677353"/>
              <a:gd name="connsiteY12" fmla="*/ 991861 h 4119276"/>
              <a:gd name="connsiteX13" fmla="*/ 530661 w 2677353"/>
              <a:gd name="connsiteY13" fmla="*/ 393406 h 4119276"/>
              <a:gd name="connsiteX14" fmla="*/ 1328868 w 2677353"/>
              <a:gd name="connsiteY14" fmla="*/ 16203 h 4119276"/>
              <a:gd name="connsiteX15" fmla="*/ 1376769 w 2677353"/>
              <a:gd name="connsiteY15" fmla="*/ 0 h 411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77353" h="4119276">
                <a:moveTo>
                  <a:pt x="1376769" y="0"/>
                </a:moveTo>
                <a:lnTo>
                  <a:pt x="1388999" y="6392"/>
                </a:lnTo>
                <a:cubicBezTo>
                  <a:pt x="1439747" y="34560"/>
                  <a:pt x="1488892" y="63592"/>
                  <a:pt x="1536157" y="93519"/>
                </a:cubicBezTo>
                <a:cubicBezTo>
                  <a:pt x="1914247" y="332930"/>
                  <a:pt x="2171964" y="629620"/>
                  <a:pt x="2352549" y="903609"/>
                </a:cubicBezTo>
                <a:cubicBezTo>
                  <a:pt x="2533156" y="1177605"/>
                  <a:pt x="2636617" y="1428869"/>
                  <a:pt x="2667455" y="1742666"/>
                </a:cubicBezTo>
                <a:cubicBezTo>
                  <a:pt x="2698292" y="2056462"/>
                  <a:pt x="2656492" y="2432760"/>
                  <a:pt x="2550234" y="2776837"/>
                </a:cubicBezTo>
                <a:cubicBezTo>
                  <a:pt x="2443975" y="3120912"/>
                  <a:pt x="2273283" y="3432759"/>
                  <a:pt x="2137328" y="3701853"/>
                </a:cubicBezTo>
                <a:cubicBezTo>
                  <a:pt x="2069362" y="3836401"/>
                  <a:pt x="2010093" y="3960258"/>
                  <a:pt x="1965990" y="4078644"/>
                </a:cubicBezTo>
                <a:lnTo>
                  <a:pt x="1953397" y="4119276"/>
                </a:lnTo>
                <a:lnTo>
                  <a:pt x="1944143" y="4111917"/>
                </a:lnTo>
                <a:cubicBezTo>
                  <a:pt x="1909658" y="4083089"/>
                  <a:pt x="1876601" y="4053973"/>
                  <a:pt x="1845221" y="4024705"/>
                </a:cubicBezTo>
                <a:cubicBezTo>
                  <a:pt x="1343131" y="3556422"/>
                  <a:pt x="920160" y="2450803"/>
                  <a:pt x="612820" y="1945329"/>
                </a:cubicBezTo>
                <a:cubicBezTo>
                  <a:pt x="305482" y="1439855"/>
                  <a:pt x="17922" y="1250514"/>
                  <a:pt x="1185" y="991861"/>
                </a:cubicBezTo>
                <a:cubicBezTo>
                  <a:pt x="-15552" y="733207"/>
                  <a:pt x="144205" y="559079"/>
                  <a:pt x="530661" y="393406"/>
                </a:cubicBezTo>
                <a:cubicBezTo>
                  <a:pt x="723889" y="310569"/>
                  <a:pt x="1010308" y="133484"/>
                  <a:pt x="1328868" y="16203"/>
                </a:cubicBezTo>
                <a:lnTo>
                  <a:pt x="1376769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 Dudley</dc:creator>
  <cp:lastModifiedBy>Peter Dudley</cp:lastModifiedBy>
  <cp:revision>5</cp:revision>
  <dcterms:created xsi:type="dcterms:W3CDTF">2024-06-01T00:01:14Z</dcterms:created>
  <dcterms:modified xsi:type="dcterms:W3CDTF">2025-05-14T19:51:48Z</dcterms:modified>
</cp:coreProperties>
</file>