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06/06/2024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084B6EE8-9C55-5145-E4FC-D981EE9A161E}"/>
              </a:ext>
            </a:extLst>
          </p:cNvPr>
          <p:cNvSpPr/>
          <p:nvPr/>
        </p:nvSpPr>
        <p:spPr>
          <a:xfrm>
            <a:off x="2081893" y="992758"/>
            <a:ext cx="3114395" cy="4452820"/>
          </a:xfrm>
          <a:prstGeom prst="snip1Rect">
            <a:avLst>
              <a:gd name="adj" fmla="val 32833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G"/>
          </a:p>
        </p:txBody>
      </p:sp>
      <p:pic>
        <p:nvPicPr>
          <p:cNvPr id="3" name="Graphic 2" descr="Paper with solid fill">
            <a:extLst>
              <a:ext uri="{FF2B5EF4-FFF2-40B4-BE49-F238E27FC236}">
                <a16:creationId xmlns:a16="http://schemas.microsoft.com/office/drawing/2014/main" id="{5120F5A3-8931-384E-35AD-0325403AA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966" y="367393"/>
            <a:ext cx="5853792" cy="58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5</cp:revision>
  <dcterms:created xsi:type="dcterms:W3CDTF">2024-06-01T00:01:14Z</dcterms:created>
  <dcterms:modified xsi:type="dcterms:W3CDTF">2024-06-06T21:31:56Z</dcterms:modified>
</cp:coreProperties>
</file>