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3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85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3443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737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5294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6472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25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069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889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999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933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5736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2524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29B5AEF-DE44-696A-EED6-AC051F61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10" name="Graphic 9" descr="Disk with solid fill">
            <a:extLst>
              <a:ext uri="{FF2B5EF4-FFF2-40B4-BE49-F238E27FC236}">
                <a16:creationId xmlns:a16="http://schemas.microsoft.com/office/drawing/2014/main" id="{2B4F4FC4-1B84-4996-81AB-CB5BB7684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471" y="141513"/>
            <a:ext cx="6027058" cy="6027058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664CF389-ABD6-D416-4604-AF19BA693204}"/>
              </a:ext>
            </a:extLst>
          </p:cNvPr>
          <p:cNvSpPr/>
          <p:nvPr/>
        </p:nvSpPr>
        <p:spPr>
          <a:xfrm>
            <a:off x="2916123" y="3652497"/>
            <a:ext cx="3332276" cy="2951503"/>
          </a:xfrm>
          <a:prstGeom prst="downArrow">
            <a:avLst>
              <a:gd name="adj1" fmla="val 50000"/>
              <a:gd name="adj2" fmla="val 65199"/>
            </a:avLst>
          </a:prstGeom>
          <a:solidFill>
            <a:srgbClr val="FFC000"/>
          </a:solidFill>
          <a:ln w="62706" cap="flat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737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 Dudley</dc:creator>
  <cp:lastModifiedBy>Peter N Dudley</cp:lastModifiedBy>
  <cp:revision>3</cp:revision>
  <dcterms:created xsi:type="dcterms:W3CDTF">2024-06-01T00:01:14Z</dcterms:created>
  <dcterms:modified xsi:type="dcterms:W3CDTF">2024-06-01T00:23:36Z</dcterms:modified>
</cp:coreProperties>
</file>