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5D61217-AB58-F707-E286-E2F89CC0B4BE}"/>
              </a:ext>
            </a:extLst>
          </p:cNvPr>
          <p:cNvSpPr/>
          <p:nvPr/>
        </p:nvSpPr>
        <p:spPr>
          <a:xfrm rot="5400000">
            <a:off x="1048431" y="1061528"/>
            <a:ext cx="5318068" cy="463192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1</cp:revision>
  <dcterms:created xsi:type="dcterms:W3CDTF">2024-06-01T00:01:14Z</dcterms:created>
  <dcterms:modified xsi:type="dcterms:W3CDTF">2024-06-01T00:10:47Z</dcterms:modified>
</cp:coreProperties>
</file>