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268BEEB-6E7D-0532-14C9-BD4E1754B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028" y="181429"/>
            <a:ext cx="6291943" cy="62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N Dudley</cp:lastModifiedBy>
  <cp:revision>4</cp:revision>
  <dcterms:created xsi:type="dcterms:W3CDTF">2024-06-01T00:01:14Z</dcterms:created>
  <dcterms:modified xsi:type="dcterms:W3CDTF">2024-06-01T00:28:15Z</dcterms:modified>
</cp:coreProperties>
</file>