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31/05/2024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CC0735-884A-DEB4-3311-773B05815428}"/>
              </a:ext>
            </a:extLst>
          </p:cNvPr>
          <p:cNvSpPr/>
          <p:nvPr/>
        </p:nvSpPr>
        <p:spPr>
          <a:xfrm>
            <a:off x="0" y="353483"/>
            <a:ext cx="385233" cy="4275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1567FB-883A-FCD0-658D-E1B148D05135}"/>
              </a:ext>
            </a:extLst>
          </p:cNvPr>
          <p:cNvSpPr/>
          <p:nvPr/>
        </p:nvSpPr>
        <p:spPr>
          <a:xfrm>
            <a:off x="-46566" y="3807883"/>
            <a:ext cx="68235" cy="4277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A6023-28F0-4758-1823-0546C48C418D}"/>
              </a:ext>
            </a:extLst>
          </p:cNvPr>
          <p:cNvSpPr/>
          <p:nvPr/>
        </p:nvSpPr>
        <p:spPr>
          <a:xfrm>
            <a:off x="6616253" y="5992283"/>
            <a:ext cx="354374" cy="4274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6</cp:revision>
  <dcterms:created xsi:type="dcterms:W3CDTF">2024-06-01T00:01:14Z</dcterms:created>
  <dcterms:modified xsi:type="dcterms:W3CDTF">2024-06-01T01:27:16Z</dcterms:modified>
</cp:coreProperties>
</file>