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D75C-71CC-93F5-5769-C0158239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4ED16-0DA2-814A-CA97-1D21AF467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6EA0-EF83-2B83-05BE-6D5250E0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477B-8F5B-5214-D3DD-FB661DFF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32E1-9FF9-AC84-0E27-AB699A40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2761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AB62-46C1-B13E-9C85-6BCA872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58F9D-1DB0-CA9B-F0F9-EEDFB038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3FC9-E343-A4B2-645B-F36FA4D0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E45A-25B1-4AC0-F249-66E220A3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5A0-6430-9209-B47F-EA6278F1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404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FC5DE-32C5-D18A-BF24-7A349B6A4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A12B-B4A7-2F1B-FD48-7A3DA429E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2BDE-6D73-7BAF-37B6-33427527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30DF3-F79F-3303-CF4A-4CEF1A5A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3EE8-C014-4EAD-2123-096B85A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579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CF3C-F487-2E37-F6EB-90671105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6E91-E368-0949-D35D-DE9C0C37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FF1F-C940-CD76-FE7A-1D410F28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3A3E-67B7-3430-5E70-458185CC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ECCF-4156-34E3-36A8-370A533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52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9993-313B-CED7-C85A-F7FE665A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7024-4529-67C3-E4CE-F83F4D8A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BA23-27B3-1F7E-EBAD-98E2BF67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1912-4EE5-116D-A428-640DD3DB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03B7-0A8D-49E6-EC04-0B68623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4962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DC0-8CD0-6744-3D42-1973C103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2DCF-F96B-1A97-FD05-2D156356D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2C876-5AC6-BC0C-B103-0DE039A6D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713F-32CB-9191-4888-DF9B32F5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4017C-E85E-42E6-4F94-26F82460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11D2-0CA9-7DD6-229F-57F2BC0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760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BCA-AAFD-6B75-12E1-03F7CBD5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6F8C-AC3F-85AD-4FB9-05869EB9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C8279-F552-4895-AA60-8410AB628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DD3C8-CFA8-B7A4-A965-88EDB089F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2A42F-DE88-33A4-B606-670EAB853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810AE-E59B-F326-E2F5-3283D43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B64A8-A963-C2B8-A413-290651B5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32A13-1398-B23B-DBC2-1C9D65AD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211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4C45-7C5C-5626-13D2-27F5689E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6F3C3-DA12-F212-7CA0-3FF9A57A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759A-2575-F286-34F8-06C45DA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61B43-BBFF-9CEA-9AA2-E2CEF000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595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E05C0-BAA7-3D5E-BE79-335196B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90668-5E3C-0C8C-3E6A-C066F41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4198-4933-8874-63CE-55876A6C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80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996A-2016-DE10-E3CC-E99D7D3B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6C6E-0860-3169-846A-9CC72106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5F74-9AB2-FE69-4BCC-ECEB81DB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E08D-4953-72E4-E9FA-33DA3D8A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D0E7-0668-74F3-33D1-966ED515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11D9-245E-37FA-1A2C-CA1C403A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130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8437-AA2E-9699-9603-EF398146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EBA4A-F572-0877-DD41-A07EB394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6CDE-8DD0-305C-CA5A-8D1C9F6E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5614-1CE6-5F6F-9285-07E7B0AD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CB89A-1D66-FC4B-B1F5-8FAC8E46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B4C1-284F-EFFC-637D-40A61DB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602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4F5B7-B0C3-A3A3-292B-5059A0B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FE49E-2F6E-82B4-765A-AC95A168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7F58-6FA5-8A02-D065-F42C6E82A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1F9A3-B9DD-4CA0-8671-68979F0648A8}" type="datetimeFigureOut">
              <a:rPr lang="en-UG" smtClean="0"/>
              <a:t>27/06/2024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98FA-C60B-8E40-B9F1-6CDEF483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E0CE-62A5-60B2-B963-5A83A98A2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20FEA-3F60-4478-8B2A-6EBE8A3DD8C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20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6A1FC3-71A8-DDB4-A86F-8C82B062C02F}"/>
              </a:ext>
            </a:extLst>
          </p:cNvPr>
          <p:cNvGrpSpPr/>
          <p:nvPr/>
        </p:nvGrpSpPr>
        <p:grpSpPr>
          <a:xfrm>
            <a:off x="4504643" y="2482657"/>
            <a:ext cx="5341485" cy="2732280"/>
            <a:chOff x="4504643" y="2482657"/>
            <a:chExt cx="5341485" cy="273228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848D8C2-BDF8-7EA1-DABC-5C24DA79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4643" y="2482657"/>
              <a:ext cx="5341485" cy="27322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0D8EF-2FCB-0BF1-2B0D-43C9D10C23D0}"/>
                </a:ext>
              </a:extLst>
            </p:cNvPr>
            <p:cNvSpPr txBox="1"/>
            <p:nvPr/>
          </p:nvSpPr>
          <p:spPr>
            <a:xfrm>
              <a:off x="7862208" y="4139897"/>
              <a:ext cx="1618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 err="1">
                  <a:solidFill>
                    <a:schemeClr val="bg1"/>
                  </a:solidFill>
                </a:rPr>
                <a:t>Version</a:t>
              </a:r>
              <a:r>
                <a:rPr lang="es-ES" sz="1200" dirty="0">
                  <a:solidFill>
                    <a:schemeClr val="bg1"/>
                  </a:solidFill>
                </a:rPr>
                <a:t> 2.0 (Long Gill) 2024-06-27</a:t>
              </a:r>
              <a:endParaRPr lang="en-UG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76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Dudley</dc:creator>
  <cp:lastModifiedBy>Peter N Dudley</cp:lastModifiedBy>
  <cp:revision>2</cp:revision>
  <dcterms:created xsi:type="dcterms:W3CDTF">2024-04-24T16:42:40Z</dcterms:created>
  <dcterms:modified xsi:type="dcterms:W3CDTF">2024-06-27T16:46:23Z</dcterms:modified>
</cp:coreProperties>
</file>