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2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02/04/2025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3" name="Graphic 2" descr="Earth globe: Americas with solid fill">
            <a:extLst>
              <a:ext uri="{FF2B5EF4-FFF2-40B4-BE49-F238E27FC236}">
                <a16:creationId xmlns:a16="http://schemas.microsoft.com/office/drawing/2014/main" id="{6A8E27C0-29CE-26EA-E3BF-25184BF412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423011" y="985922"/>
            <a:ext cx="7704022" cy="488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N Dudley</cp:lastModifiedBy>
  <cp:revision>2</cp:revision>
  <dcterms:created xsi:type="dcterms:W3CDTF">2024-06-01T00:01:14Z</dcterms:created>
  <dcterms:modified xsi:type="dcterms:W3CDTF">2025-04-02T22:45:04Z</dcterms:modified>
</cp:coreProperties>
</file>