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2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22/08/2024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1858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22/08/2024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3443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22/08/2024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7374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22/08/2024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5294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22/08/2024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6472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22/08/2024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255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22/08/2024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0698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22/08/2024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889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22/08/2024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9999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22/08/2024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9338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22/08/2024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5736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F061E-EF7A-43F5-ABC0-65E887E39644}" type="datetimeFigureOut">
              <a:rPr lang="en-UG" smtClean="0"/>
              <a:t>22/08/2024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2524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29B5AEF-DE44-696A-EED6-AC051F61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F5ED179-CA0F-C4E6-0DA9-CFA6590BEA1B}"/>
              </a:ext>
            </a:extLst>
          </p:cNvPr>
          <p:cNvSpPr/>
          <p:nvPr/>
        </p:nvSpPr>
        <p:spPr>
          <a:xfrm>
            <a:off x="4337956" y="889907"/>
            <a:ext cx="1306286" cy="485775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5DECC9-C103-302B-9DEB-0EB32BCC2D60}"/>
              </a:ext>
            </a:extLst>
          </p:cNvPr>
          <p:cNvGrpSpPr/>
          <p:nvPr/>
        </p:nvGrpSpPr>
        <p:grpSpPr>
          <a:xfrm rot="10800000">
            <a:off x="3996416" y="5382989"/>
            <a:ext cx="1989364" cy="781048"/>
            <a:chOff x="3697060" y="1899562"/>
            <a:chExt cx="1989364" cy="781048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10893291-BD68-FBD2-0358-F0BC2E950D26}"/>
                </a:ext>
              </a:extLst>
            </p:cNvPr>
            <p:cNvSpPr/>
            <p:nvPr/>
          </p:nvSpPr>
          <p:spPr>
            <a:xfrm rot="10800000">
              <a:off x="3785507" y="2125439"/>
              <a:ext cx="1812471" cy="5551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G">
                <a:solidFill>
                  <a:schemeClr val="dk1"/>
                </a:solidFill>
              </a:endParaRPr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50E14764-955C-C1DB-1C3E-BD2DC363A273}"/>
                </a:ext>
              </a:extLst>
            </p:cNvPr>
            <p:cNvSpPr/>
            <p:nvPr/>
          </p:nvSpPr>
          <p:spPr>
            <a:xfrm>
              <a:off x="3697060" y="1899562"/>
              <a:ext cx="1989364" cy="492579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</p:grp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AD3BF3E0-D51D-35E9-95C2-C7F321D78A02}"/>
              </a:ext>
            </a:extLst>
          </p:cNvPr>
          <p:cNvSpPr/>
          <p:nvPr/>
        </p:nvSpPr>
        <p:spPr>
          <a:xfrm rot="10800000">
            <a:off x="4084863" y="604157"/>
            <a:ext cx="1812471" cy="55517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G">
              <a:solidFill>
                <a:schemeClr val="dk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5DB5E79-A6E7-E367-07CA-87CE63C81A66}"/>
              </a:ext>
            </a:extLst>
          </p:cNvPr>
          <p:cNvSpPr/>
          <p:nvPr/>
        </p:nvSpPr>
        <p:spPr>
          <a:xfrm>
            <a:off x="3996415" y="378278"/>
            <a:ext cx="1989364" cy="492579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893D4291-2E46-CB1F-BBD3-E07568DD7673}"/>
              </a:ext>
            </a:extLst>
          </p:cNvPr>
          <p:cNvSpPr/>
          <p:nvPr/>
        </p:nvSpPr>
        <p:spPr>
          <a:xfrm>
            <a:off x="-208192" y="492577"/>
            <a:ext cx="4204607" cy="4147457"/>
          </a:xfrm>
          <a:prstGeom prst="mathPlus">
            <a:avLst/>
          </a:prstGeom>
          <a:solidFill>
            <a:srgbClr val="00B050"/>
          </a:solidFill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G">
              <a:solidFill>
                <a:schemeClr val="dk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7389EB-F097-4C9C-3AC5-B88F364B3F22}"/>
              </a:ext>
            </a:extLst>
          </p:cNvPr>
          <p:cNvSpPr/>
          <p:nvPr/>
        </p:nvSpPr>
        <p:spPr>
          <a:xfrm>
            <a:off x="348338" y="4463146"/>
            <a:ext cx="3096985" cy="990597"/>
          </a:xfrm>
          <a:prstGeom prst="rect">
            <a:avLst/>
          </a:prstGeom>
          <a:solidFill>
            <a:srgbClr val="FF0000"/>
          </a:solidFill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G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0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N Dudley</dc:creator>
  <cp:lastModifiedBy>Peter N Dudley</cp:lastModifiedBy>
  <cp:revision>7</cp:revision>
  <dcterms:created xsi:type="dcterms:W3CDTF">2024-06-01T00:01:14Z</dcterms:created>
  <dcterms:modified xsi:type="dcterms:W3CDTF">2024-08-22T17:43:45Z</dcterms:modified>
</cp:coreProperties>
</file>