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6858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7" d="100"/>
          <a:sy n="117" d="100"/>
        </p:scale>
        <p:origin x="1506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122363"/>
            <a:ext cx="58293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3602038"/>
            <a:ext cx="51435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1858151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434435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365125"/>
            <a:ext cx="1478756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365125"/>
            <a:ext cx="4350544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737477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23529435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1709740"/>
            <a:ext cx="5915025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4589465"/>
            <a:ext cx="5915025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2647246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1825625"/>
            <a:ext cx="291465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725515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365127"/>
            <a:ext cx="59150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1681163"/>
            <a:ext cx="2901255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2505075"/>
            <a:ext cx="2901255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1681163"/>
            <a:ext cx="2915543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2505075"/>
            <a:ext cx="2915543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2069836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14889068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3999908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987427"/>
            <a:ext cx="3471863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4933803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57200"/>
            <a:ext cx="2211884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987427"/>
            <a:ext cx="3471863" cy="4873625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057400"/>
            <a:ext cx="2211884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3157364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365127"/>
            <a:ext cx="59150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1825625"/>
            <a:ext cx="59150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0F061E-EF7A-43F5-ABC0-65E887E39644}" type="datetimeFigureOut">
              <a:rPr lang="en-UG" smtClean="0"/>
              <a:t>12/05/2025</a:t>
            </a:fld>
            <a:endParaRPr lang="en-U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6356352"/>
            <a:ext cx="23145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6356352"/>
            <a:ext cx="15430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658E2BB-9372-4894-BF5D-D618A0465080}" type="slidenum">
              <a:rPr lang="en-UG" smtClean="0"/>
              <a:t>‹#›</a:t>
            </a:fld>
            <a:endParaRPr lang="en-UG"/>
          </a:p>
        </p:txBody>
      </p:sp>
    </p:spTree>
    <p:extLst>
      <p:ext uri="{BB962C8B-B14F-4D97-AF65-F5344CB8AC3E}">
        <p14:creationId xmlns:p14="http://schemas.microsoft.com/office/powerpoint/2010/main" val="8252482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>
            <a:extLst>
              <a:ext uri="{FF2B5EF4-FFF2-40B4-BE49-F238E27FC236}">
                <a16:creationId xmlns:a16="http://schemas.microsoft.com/office/drawing/2014/main" id="{B29B5AEF-DE44-696A-EED6-AC051F61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0" y="0"/>
            <a:ext cx="6858000" cy="6858000"/>
          </a:xfrm>
          <a:prstGeom prst="rect">
            <a:avLst/>
          </a:prstGeom>
        </p:spPr>
      </p:pic>
      <p:pic>
        <p:nvPicPr>
          <p:cNvPr id="4" name="Graphic 3" descr="Scales of justice with solid fill">
            <a:extLst>
              <a:ext uri="{FF2B5EF4-FFF2-40B4-BE49-F238E27FC236}">
                <a16:creationId xmlns:a16="http://schemas.microsoft.com/office/drawing/2014/main" id="{D69FA018-7793-8AB2-905A-28D06E3AE71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0" y="-228600"/>
            <a:ext cx="6858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7002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33</TotalTime>
  <Words>0</Words>
  <Application>Microsoft Office PowerPoint</Application>
  <PresentationFormat>Custom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N Dudley</dc:creator>
  <cp:lastModifiedBy>Peter Dudley</cp:lastModifiedBy>
  <cp:revision>4</cp:revision>
  <dcterms:created xsi:type="dcterms:W3CDTF">2024-06-01T00:01:14Z</dcterms:created>
  <dcterms:modified xsi:type="dcterms:W3CDTF">2025-05-12T19:28:29Z</dcterms:modified>
</cp:coreProperties>
</file>