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3479" y="0"/>
            <a:ext cx="6858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38E472E-C385-B57B-21FA-0F111FDAD657}"/>
              </a:ext>
            </a:extLst>
          </p:cNvPr>
          <p:cNvSpPr/>
          <p:nvPr/>
        </p:nvSpPr>
        <p:spPr>
          <a:xfrm>
            <a:off x="555171" y="1592036"/>
            <a:ext cx="5666015" cy="367392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Earth globe: Americas with solid fill">
            <a:extLst>
              <a:ext uri="{FF2B5EF4-FFF2-40B4-BE49-F238E27FC236}">
                <a16:creationId xmlns:a16="http://schemas.microsoft.com/office/drawing/2014/main" id="{6A8E27C0-29CE-26EA-E3BF-25184BF41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011" y="985922"/>
            <a:ext cx="7704022" cy="48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Dudley</cp:lastModifiedBy>
  <cp:revision>6</cp:revision>
  <dcterms:created xsi:type="dcterms:W3CDTF">2024-06-01T00:01:14Z</dcterms:created>
  <dcterms:modified xsi:type="dcterms:W3CDTF">2025-05-12T19:08:59Z</dcterms:modified>
</cp:coreProperties>
</file>