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1D2EF0-930B-D819-8707-A1106CE28A06}" v="55" dt="2021-03-26T14:50:43.994"/>
    <p1510:client id="{B6AF92D5-CE7D-4B2C-9B87-4595864DAA5C}" v="1028" dt="2021-03-26T14:50:40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gna Patel" userId="S::ypatel21@students.kennesaw.edu::138c1514-bf8b-4179-a986-c1e5ca5da3b6" providerId="AD" clId="Web-{201D2EF0-930B-D819-8707-A1106CE28A06}"/>
    <pc:docChg chg="modSld">
      <pc:chgData name="Yagna Patel" userId="S::ypatel21@students.kennesaw.edu::138c1514-bf8b-4179-a986-c1e5ca5da3b6" providerId="AD" clId="Web-{201D2EF0-930B-D819-8707-A1106CE28A06}" dt="2021-03-26T14:50:42.181" v="28" actId="20577"/>
      <pc:docMkLst>
        <pc:docMk/>
      </pc:docMkLst>
      <pc:sldChg chg="modSp">
        <pc:chgData name="Yagna Patel" userId="S::ypatel21@students.kennesaw.edu::138c1514-bf8b-4179-a986-c1e5ca5da3b6" providerId="AD" clId="Web-{201D2EF0-930B-D819-8707-A1106CE28A06}" dt="2021-03-26T14:50:42.181" v="28" actId="20577"/>
        <pc:sldMkLst>
          <pc:docMk/>
          <pc:sldMk cId="3430762185" sldId="258"/>
        </pc:sldMkLst>
        <pc:spChg chg="mod">
          <ac:chgData name="Yagna Patel" userId="S::ypatel21@students.kennesaw.edu::138c1514-bf8b-4179-a986-c1e5ca5da3b6" providerId="AD" clId="Web-{201D2EF0-930B-D819-8707-A1106CE28A06}" dt="2021-03-26T14:50:42.181" v="28" actId="20577"/>
          <ac:spMkLst>
            <pc:docMk/>
            <pc:sldMk cId="3430762185" sldId="258"/>
            <ac:spMk id="3" creationId="{F3466223-64EA-42F2-BFB3-38DD30D742B4}"/>
          </ac:spMkLst>
        </pc:spChg>
      </pc:sldChg>
      <pc:sldChg chg="modSp">
        <pc:chgData name="Yagna Patel" userId="S::ypatel21@students.kennesaw.edu::138c1514-bf8b-4179-a986-c1e5ca5da3b6" providerId="AD" clId="Web-{201D2EF0-930B-D819-8707-A1106CE28A06}" dt="2021-03-26T14:50:02.587" v="13" actId="20577"/>
        <pc:sldMkLst>
          <pc:docMk/>
          <pc:sldMk cId="1507035091" sldId="260"/>
        </pc:sldMkLst>
        <pc:spChg chg="mod">
          <ac:chgData name="Yagna Patel" userId="S::ypatel21@students.kennesaw.edu::138c1514-bf8b-4179-a986-c1e5ca5da3b6" providerId="AD" clId="Web-{201D2EF0-930B-D819-8707-A1106CE28A06}" dt="2021-03-26T14:50:02.587" v="13" actId="20577"/>
          <ac:spMkLst>
            <pc:docMk/>
            <pc:sldMk cId="1507035091" sldId="260"/>
            <ac:spMk id="3" creationId="{A595A38E-902E-48D5-90BB-8F94164A9CE1}"/>
          </ac:spMkLst>
        </pc:spChg>
      </pc:sldChg>
      <pc:sldChg chg="modSp">
        <pc:chgData name="Yagna Patel" userId="S::ypatel21@students.kennesaw.edu::138c1514-bf8b-4179-a986-c1e5ca5da3b6" providerId="AD" clId="Web-{201D2EF0-930B-D819-8707-A1106CE28A06}" dt="2021-03-26T14:50:21.556" v="21" actId="20577"/>
        <pc:sldMkLst>
          <pc:docMk/>
          <pc:sldMk cId="279171066" sldId="263"/>
        </pc:sldMkLst>
        <pc:spChg chg="mod">
          <ac:chgData name="Yagna Patel" userId="S::ypatel21@students.kennesaw.edu::138c1514-bf8b-4179-a986-c1e5ca5da3b6" providerId="AD" clId="Web-{201D2EF0-930B-D819-8707-A1106CE28A06}" dt="2021-03-26T14:50:21.556" v="21" actId="20577"/>
          <ac:spMkLst>
            <pc:docMk/>
            <pc:sldMk cId="279171066" sldId="263"/>
            <ac:spMk id="3" creationId="{5B30F70E-36B8-455E-B989-C440DB6187B1}"/>
          </ac:spMkLst>
        </pc:spChg>
      </pc:sldChg>
    </pc:docChg>
  </pc:docChgLst>
  <pc:docChgLst>
    <pc:chgData name="Neel" userId="be4d34f0-a6e8-4888-8e57-afbe05f39717" providerId="ADAL" clId="{B6AF92D5-CE7D-4B2C-9B87-4595864DAA5C}"/>
    <pc:docChg chg="undo custSel addSld modSld addMainMaster delMainMaster">
      <pc:chgData name="Neel" userId="be4d34f0-a6e8-4888-8e57-afbe05f39717" providerId="ADAL" clId="{B6AF92D5-CE7D-4B2C-9B87-4595864DAA5C}" dt="2021-03-26T14:50:40.212" v="1918" actId="20577"/>
      <pc:docMkLst>
        <pc:docMk/>
      </pc:docMkLst>
      <pc:sldChg chg="addSp delSp modSp mod setBg modClrScheme setClrOvrMap chgLayout">
        <pc:chgData name="Neel" userId="be4d34f0-a6e8-4888-8e57-afbe05f39717" providerId="ADAL" clId="{B6AF92D5-CE7D-4B2C-9B87-4595864DAA5C}" dt="2021-03-26T12:38:59.400" v="128" actId="20577"/>
        <pc:sldMkLst>
          <pc:docMk/>
          <pc:sldMk cId="109857222" sldId="256"/>
        </pc:sldMkLst>
        <pc:spChg chg="mod">
          <ac:chgData name="Neel" userId="be4d34f0-a6e8-4888-8e57-afbe05f39717" providerId="ADAL" clId="{B6AF92D5-CE7D-4B2C-9B87-4595864DAA5C}" dt="2021-03-26T12:38:22.836" v="84" actId="6549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eel" userId="be4d34f0-a6e8-4888-8e57-afbe05f39717" providerId="ADAL" clId="{B6AF92D5-CE7D-4B2C-9B87-4595864DAA5C}" dt="2021-03-26T12:38:59.400" v="128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Neel" userId="be4d34f0-a6e8-4888-8e57-afbe05f39717" providerId="ADAL" clId="{B6AF92D5-CE7D-4B2C-9B87-4595864DAA5C}" dt="2021-03-26T12:37:38.681" v="50" actId="26606"/>
          <ac:spMkLst>
            <pc:docMk/>
            <pc:sldMk cId="109857222" sldId="256"/>
            <ac:spMk id="5" creationId="{4E1EF4E8-5513-4BF5-BC41-04645281C672}"/>
          </ac:spMkLst>
        </pc:spChg>
        <pc:spChg chg="add del">
          <ac:chgData name="Neel" userId="be4d34f0-a6e8-4888-8e57-afbe05f39717" providerId="ADAL" clId="{B6AF92D5-CE7D-4B2C-9B87-4595864DAA5C}" dt="2021-03-26T12:35:47.848" v="48" actId="26606"/>
          <ac:spMkLst>
            <pc:docMk/>
            <pc:sldMk cId="109857222" sldId="256"/>
            <ac:spMk id="9" creationId="{4E1EF4E8-5513-4BF5-BC41-04645281C672}"/>
          </ac:spMkLst>
        </pc:spChg>
        <pc:spChg chg="add del">
          <ac:chgData name="Neel" userId="be4d34f0-a6e8-4888-8e57-afbe05f39717" providerId="ADAL" clId="{B6AF92D5-CE7D-4B2C-9B87-4595864DAA5C}" dt="2021-03-26T12:35:47.848" v="48" actId="26606"/>
          <ac:spMkLst>
            <pc:docMk/>
            <pc:sldMk cId="109857222" sldId="256"/>
            <ac:spMk id="11" creationId="{F1195305-FB27-4331-8243-C4D3338DCB04}"/>
          </ac:spMkLst>
        </pc:spChg>
        <pc:spChg chg="add">
          <ac:chgData name="Neel" userId="be4d34f0-a6e8-4888-8e57-afbe05f39717" providerId="ADAL" clId="{B6AF92D5-CE7D-4B2C-9B87-4595864DAA5C}" dt="2021-03-26T12:37:40.044" v="53" actId="26606"/>
          <ac:spMkLst>
            <pc:docMk/>
            <pc:sldMk cId="109857222" sldId="256"/>
            <ac:spMk id="13" creationId="{61B17B84-F8A7-4053-9C9D-91E3CA7FFEFA}"/>
          </ac:spMkLst>
        </pc:spChg>
        <pc:spChg chg="add del">
          <ac:chgData name="Neel" userId="be4d34f0-a6e8-4888-8e57-afbe05f39717" providerId="ADAL" clId="{B6AF92D5-CE7D-4B2C-9B87-4595864DAA5C}" dt="2021-03-26T12:37:38.681" v="50" actId="26606"/>
          <ac:spMkLst>
            <pc:docMk/>
            <pc:sldMk cId="109857222" sldId="256"/>
            <ac:spMk id="17" creationId="{816D4481-06E0-406F-B2B0-A78607E35F77}"/>
          </ac:spMkLst>
        </pc:spChg>
        <pc:spChg chg="add del">
          <ac:chgData name="Neel" userId="be4d34f0-a6e8-4888-8e57-afbe05f39717" providerId="ADAL" clId="{B6AF92D5-CE7D-4B2C-9B87-4595864DAA5C}" dt="2021-03-26T12:37:39.966" v="52" actId="26606"/>
          <ac:spMkLst>
            <pc:docMk/>
            <pc:sldMk cId="109857222" sldId="256"/>
            <ac:spMk id="19" creationId="{4AA13AD3-0A4F-475A-BEBB-DEEFF5C096C3}"/>
          </ac:spMkLst>
        </pc:spChg>
        <pc:spChg chg="add del">
          <ac:chgData name="Neel" userId="be4d34f0-a6e8-4888-8e57-afbe05f39717" providerId="ADAL" clId="{B6AF92D5-CE7D-4B2C-9B87-4595864DAA5C}" dt="2021-03-26T12:37:39.966" v="52" actId="26606"/>
          <ac:spMkLst>
            <pc:docMk/>
            <pc:sldMk cId="109857222" sldId="256"/>
            <ac:spMk id="21" creationId="{52F9B1C2-7D20-4F91-A660-197C98B9A3B1}"/>
          </ac:spMkLst>
        </pc:spChg>
        <pc:spChg chg="add del">
          <ac:chgData name="Neel" userId="be4d34f0-a6e8-4888-8e57-afbe05f39717" providerId="ADAL" clId="{B6AF92D5-CE7D-4B2C-9B87-4595864DAA5C}" dt="2021-03-26T12:37:39.966" v="52" actId="26606"/>
          <ac:spMkLst>
            <pc:docMk/>
            <pc:sldMk cId="109857222" sldId="256"/>
            <ac:spMk id="22" creationId="{A89C4E6E-ECA4-40E5-A54E-13E92B678E8C}"/>
          </ac:spMkLst>
        </pc:spChg>
        <pc:spChg chg="add">
          <ac:chgData name="Neel" userId="be4d34f0-a6e8-4888-8e57-afbe05f39717" providerId="ADAL" clId="{B6AF92D5-CE7D-4B2C-9B87-4595864DAA5C}" dt="2021-03-26T12:37:40.044" v="53" actId="26606"/>
          <ac:spMkLst>
            <pc:docMk/>
            <pc:sldMk cId="109857222" sldId="256"/>
            <ac:spMk id="24" creationId="{1E644DE9-8D09-43E2-BA69-F57482CFC93A}"/>
          </ac:spMkLst>
        </pc:spChg>
        <pc:spChg chg="add">
          <ac:chgData name="Neel" userId="be4d34f0-a6e8-4888-8e57-afbe05f39717" providerId="ADAL" clId="{B6AF92D5-CE7D-4B2C-9B87-4595864DAA5C}" dt="2021-03-26T12:37:40.044" v="53" actId="26606"/>
          <ac:spMkLst>
            <pc:docMk/>
            <pc:sldMk cId="109857222" sldId="256"/>
            <ac:spMk id="25" creationId="{6C23C919-B32E-40FF-B3D8-631316E84E3E}"/>
          </ac:spMkLst>
        </pc:spChg>
        <pc:grpChg chg="add del">
          <ac:chgData name="Neel" userId="be4d34f0-a6e8-4888-8e57-afbe05f39717" providerId="ADAL" clId="{B6AF92D5-CE7D-4B2C-9B87-4595864DAA5C}" dt="2021-03-26T12:37:38.681" v="50" actId="26606"/>
          <ac:grpSpMkLst>
            <pc:docMk/>
            <pc:sldMk cId="109857222" sldId="256"/>
            <ac:grpSpMk id="7" creationId="{E2F6F869-F143-4607-BEE5-AA6FEB71E109}"/>
          </ac:grpSpMkLst>
        </pc:grpChg>
        <pc:picChg chg="add del">
          <ac:chgData name="Neel" userId="be4d34f0-a6e8-4888-8e57-afbe05f39717" providerId="ADAL" clId="{B6AF92D5-CE7D-4B2C-9B87-4595864DAA5C}" dt="2021-03-26T12:35:47.848" v="48" actId="26606"/>
          <ac:picMkLst>
            <pc:docMk/>
            <pc:sldMk cId="109857222" sldId="256"/>
            <ac:picMk id="4" creationId="{1FC2CEA2-F6DF-4D6F-A9FE-B0CA107597BE}"/>
          </ac:picMkLst>
        </pc:picChg>
        <pc:picChg chg="add del">
          <ac:chgData name="Neel" userId="be4d34f0-a6e8-4888-8e57-afbe05f39717" providerId="ADAL" clId="{B6AF92D5-CE7D-4B2C-9B87-4595864DAA5C}" dt="2021-03-26T12:37:38.681" v="50" actId="26606"/>
          <ac:picMkLst>
            <pc:docMk/>
            <pc:sldMk cId="109857222" sldId="256"/>
            <ac:picMk id="6" creationId="{51536A96-19A3-4874-A02C-50AB3F9EF129}"/>
          </ac:picMkLst>
        </pc:picChg>
        <pc:picChg chg="add del">
          <ac:chgData name="Neel" userId="be4d34f0-a6e8-4888-8e57-afbe05f39717" providerId="ADAL" clId="{B6AF92D5-CE7D-4B2C-9B87-4595864DAA5C}" dt="2021-03-26T12:37:39.966" v="52" actId="26606"/>
          <ac:picMkLst>
            <pc:docMk/>
            <pc:sldMk cId="109857222" sldId="256"/>
            <ac:picMk id="20" creationId="{8A5AD4E4-0A7C-4776-AD0C-342B74359290}"/>
          </ac:picMkLst>
        </pc:picChg>
        <pc:picChg chg="add">
          <ac:chgData name="Neel" userId="be4d34f0-a6e8-4888-8e57-afbe05f39717" providerId="ADAL" clId="{B6AF92D5-CE7D-4B2C-9B87-4595864DAA5C}" dt="2021-03-26T12:37:40.044" v="53" actId="26606"/>
          <ac:picMkLst>
            <pc:docMk/>
            <pc:sldMk cId="109857222" sldId="256"/>
            <ac:picMk id="26" creationId="{726DEF73-5F74-4ABB-944C-243CF1E206EF}"/>
          </ac:picMkLst>
        </pc:picChg>
      </pc:sldChg>
      <pc:sldChg chg="addSp delSp modSp new mod setBg setClrOvrMap">
        <pc:chgData name="Neel" userId="be4d34f0-a6e8-4888-8e57-afbe05f39717" providerId="ADAL" clId="{B6AF92D5-CE7D-4B2C-9B87-4595864DAA5C}" dt="2021-03-26T12:49:06.799" v="454" actId="732"/>
        <pc:sldMkLst>
          <pc:docMk/>
          <pc:sldMk cId="3638464826" sldId="257"/>
        </pc:sldMkLst>
        <pc:spChg chg="mod">
          <ac:chgData name="Neel" userId="be4d34f0-a6e8-4888-8e57-afbe05f39717" providerId="ADAL" clId="{B6AF92D5-CE7D-4B2C-9B87-4595864DAA5C}" dt="2021-03-26T12:48:43.151" v="449" actId="26606"/>
          <ac:spMkLst>
            <pc:docMk/>
            <pc:sldMk cId="3638464826" sldId="257"/>
            <ac:spMk id="2" creationId="{109C6A07-5DAD-4557-BC3D-9AE028B23398}"/>
          </ac:spMkLst>
        </pc:spChg>
        <pc:spChg chg="mod">
          <ac:chgData name="Neel" userId="be4d34f0-a6e8-4888-8e57-afbe05f39717" providerId="ADAL" clId="{B6AF92D5-CE7D-4B2C-9B87-4595864DAA5C}" dt="2021-03-26T12:48:43.177" v="450" actId="26606"/>
          <ac:spMkLst>
            <pc:docMk/>
            <pc:sldMk cId="3638464826" sldId="257"/>
            <ac:spMk id="3" creationId="{199BA092-AB13-4C3E-AC7E-8E00246FB264}"/>
          </ac:spMkLst>
        </pc:spChg>
        <pc:spChg chg="add del">
          <ac:chgData name="Neel" userId="be4d34f0-a6e8-4888-8e57-afbe05f39717" providerId="ADAL" clId="{B6AF92D5-CE7D-4B2C-9B87-4595864DAA5C}" dt="2021-03-26T12:48:43.177" v="450" actId="26606"/>
          <ac:spMkLst>
            <pc:docMk/>
            <pc:sldMk cId="3638464826" sldId="257"/>
            <ac:spMk id="10" creationId="{4AB8125F-0FD8-48CD-9F43-73E5494EA774}"/>
          </ac:spMkLst>
        </pc:spChg>
        <pc:spChg chg="add del">
          <ac:chgData name="Neel" userId="be4d34f0-a6e8-4888-8e57-afbe05f39717" providerId="ADAL" clId="{B6AF92D5-CE7D-4B2C-9B87-4595864DAA5C}" dt="2021-03-26T12:48:43.177" v="450" actId="26606"/>
          <ac:spMkLst>
            <pc:docMk/>
            <pc:sldMk cId="3638464826" sldId="257"/>
            <ac:spMk id="12" creationId="{0019DD6C-5899-4C07-864B-EB0A7D104ACF}"/>
          </ac:spMkLst>
        </pc:spChg>
        <pc:spChg chg="add del">
          <ac:chgData name="Neel" userId="be4d34f0-a6e8-4888-8e57-afbe05f39717" providerId="ADAL" clId="{B6AF92D5-CE7D-4B2C-9B87-4595864DAA5C}" dt="2021-03-26T12:48:43.177" v="450" actId="26606"/>
          <ac:spMkLst>
            <pc:docMk/>
            <pc:sldMk cId="3638464826" sldId="257"/>
            <ac:spMk id="14" creationId="{EBDFFBC1-15BD-428E-B8AF-ECF5D1B76DEB}"/>
          </ac:spMkLst>
        </pc:spChg>
        <pc:spChg chg="add del">
          <ac:chgData name="Neel" userId="be4d34f0-a6e8-4888-8e57-afbe05f39717" providerId="ADAL" clId="{B6AF92D5-CE7D-4B2C-9B87-4595864DAA5C}" dt="2021-03-26T12:48:43.177" v="450" actId="26606"/>
          <ac:spMkLst>
            <pc:docMk/>
            <pc:sldMk cId="3638464826" sldId="257"/>
            <ac:spMk id="16" creationId="{EBFB3075-0323-4EB0-B1A5-776A0E709CEF}"/>
          </ac:spMkLst>
        </pc:spChg>
        <pc:spChg chg="add del">
          <ac:chgData name="Neel" userId="be4d34f0-a6e8-4888-8e57-afbe05f39717" providerId="ADAL" clId="{B6AF92D5-CE7D-4B2C-9B87-4595864DAA5C}" dt="2021-03-26T12:48:34.820" v="445" actId="26606"/>
          <ac:spMkLst>
            <pc:docMk/>
            <pc:sldMk cId="3638464826" sldId="257"/>
            <ac:spMk id="21" creationId="{A4FB2F27-3F7D-440E-A905-86607A926A29}"/>
          </ac:spMkLst>
        </pc:spChg>
        <pc:spChg chg="add del">
          <ac:chgData name="Neel" userId="be4d34f0-a6e8-4888-8e57-afbe05f39717" providerId="ADAL" clId="{B6AF92D5-CE7D-4B2C-9B87-4595864DAA5C}" dt="2021-03-26T12:48:34.820" v="445" actId="26606"/>
          <ac:spMkLst>
            <pc:docMk/>
            <pc:sldMk cId="3638464826" sldId="257"/>
            <ac:spMk id="23" creationId="{AF678C14-A033-4139-BCA9-8382B039648B}"/>
          </ac:spMkLst>
        </pc:spChg>
        <pc:spChg chg="add del">
          <ac:chgData name="Neel" userId="be4d34f0-a6e8-4888-8e57-afbe05f39717" providerId="ADAL" clId="{B6AF92D5-CE7D-4B2C-9B87-4595864DAA5C}" dt="2021-03-26T12:48:37.128" v="447" actId="26606"/>
          <ac:spMkLst>
            <pc:docMk/>
            <pc:sldMk cId="3638464826" sldId="257"/>
            <ac:spMk id="29" creationId="{8651CFA9-6065-4243-AC48-858E359780B1}"/>
          </ac:spMkLst>
        </pc:spChg>
        <pc:spChg chg="add del">
          <ac:chgData name="Neel" userId="be4d34f0-a6e8-4888-8e57-afbe05f39717" providerId="ADAL" clId="{B6AF92D5-CE7D-4B2C-9B87-4595864DAA5C}" dt="2021-03-26T12:48:37.128" v="447" actId="26606"/>
          <ac:spMkLst>
            <pc:docMk/>
            <pc:sldMk cId="3638464826" sldId="257"/>
            <ac:spMk id="30" creationId="{E8B2F707-EF35-4955-8439-F76145F3CD7E}"/>
          </ac:spMkLst>
        </pc:spChg>
        <pc:spChg chg="add del">
          <ac:chgData name="Neel" userId="be4d34f0-a6e8-4888-8e57-afbe05f39717" providerId="ADAL" clId="{B6AF92D5-CE7D-4B2C-9B87-4595864DAA5C}" dt="2021-03-26T12:48:37.128" v="447" actId="26606"/>
          <ac:spMkLst>
            <pc:docMk/>
            <pc:sldMk cId="3638464826" sldId="257"/>
            <ac:spMk id="31" creationId="{BB317211-3292-43D8-8824-C090DBADA43F}"/>
          </ac:spMkLst>
        </pc:spChg>
        <pc:spChg chg="add del">
          <ac:chgData name="Neel" userId="be4d34f0-a6e8-4888-8e57-afbe05f39717" providerId="ADAL" clId="{B6AF92D5-CE7D-4B2C-9B87-4595864DAA5C}" dt="2021-03-26T12:48:43.151" v="449" actId="26606"/>
          <ac:spMkLst>
            <pc:docMk/>
            <pc:sldMk cId="3638464826" sldId="257"/>
            <ac:spMk id="33" creationId="{8651CFA9-6065-4243-AC48-858E359780B1}"/>
          </ac:spMkLst>
        </pc:spChg>
        <pc:spChg chg="add del">
          <ac:chgData name="Neel" userId="be4d34f0-a6e8-4888-8e57-afbe05f39717" providerId="ADAL" clId="{B6AF92D5-CE7D-4B2C-9B87-4595864DAA5C}" dt="2021-03-26T12:48:43.151" v="449" actId="26606"/>
          <ac:spMkLst>
            <pc:docMk/>
            <pc:sldMk cId="3638464826" sldId="257"/>
            <ac:spMk id="34" creationId="{E8B2F707-EF35-4955-8439-F76145F3CD7E}"/>
          </ac:spMkLst>
        </pc:spChg>
        <pc:spChg chg="add del">
          <ac:chgData name="Neel" userId="be4d34f0-a6e8-4888-8e57-afbe05f39717" providerId="ADAL" clId="{B6AF92D5-CE7D-4B2C-9B87-4595864DAA5C}" dt="2021-03-26T12:48:43.151" v="449" actId="26606"/>
          <ac:spMkLst>
            <pc:docMk/>
            <pc:sldMk cId="3638464826" sldId="257"/>
            <ac:spMk id="35" creationId="{3C8134F5-D8B2-4E75-AB7D-52504044EC64}"/>
          </ac:spMkLst>
        </pc:spChg>
        <pc:spChg chg="add">
          <ac:chgData name="Neel" userId="be4d34f0-a6e8-4888-8e57-afbe05f39717" providerId="ADAL" clId="{B6AF92D5-CE7D-4B2C-9B87-4595864DAA5C}" dt="2021-03-26T12:48:43.177" v="450" actId="26606"/>
          <ac:spMkLst>
            <pc:docMk/>
            <pc:sldMk cId="3638464826" sldId="257"/>
            <ac:spMk id="37" creationId="{4AB8125F-0FD8-48CD-9F43-73E5494EA774}"/>
          </ac:spMkLst>
        </pc:spChg>
        <pc:spChg chg="add">
          <ac:chgData name="Neel" userId="be4d34f0-a6e8-4888-8e57-afbe05f39717" providerId="ADAL" clId="{B6AF92D5-CE7D-4B2C-9B87-4595864DAA5C}" dt="2021-03-26T12:48:43.177" v="450" actId="26606"/>
          <ac:spMkLst>
            <pc:docMk/>
            <pc:sldMk cId="3638464826" sldId="257"/>
            <ac:spMk id="38" creationId="{0019DD6C-5899-4C07-864B-EB0A7D104ACF}"/>
          </ac:spMkLst>
        </pc:spChg>
        <pc:spChg chg="add">
          <ac:chgData name="Neel" userId="be4d34f0-a6e8-4888-8e57-afbe05f39717" providerId="ADAL" clId="{B6AF92D5-CE7D-4B2C-9B87-4595864DAA5C}" dt="2021-03-26T12:48:43.177" v="450" actId="26606"/>
          <ac:spMkLst>
            <pc:docMk/>
            <pc:sldMk cId="3638464826" sldId="257"/>
            <ac:spMk id="39" creationId="{EBDFFBC1-15BD-428E-B8AF-ECF5D1B76DEB}"/>
          </ac:spMkLst>
        </pc:spChg>
        <pc:spChg chg="add">
          <ac:chgData name="Neel" userId="be4d34f0-a6e8-4888-8e57-afbe05f39717" providerId="ADAL" clId="{B6AF92D5-CE7D-4B2C-9B87-4595864DAA5C}" dt="2021-03-26T12:48:43.177" v="450" actId="26606"/>
          <ac:spMkLst>
            <pc:docMk/>
            <pc:sldMk cId="3638464826" sldId="257"/>
            <ac:spMk id="40" creationId="{EBFB3075-0323-4EB0-B1A5-776A0E709CEF}"/>
          </ac:spMkLst>
        </pc:spChg>
        <pc:picChg chg="add mod ord modCrop">
          <ac:chgData name="Neel" userId="be4d34f0-a6e8-4888-8e57-afbe05f39717" providerId="ADAL" clId="{B6AF92D5-CE7D-4B2C-9B87-4595864DAA5C}" dt="2021-03-26T12:49:06.799" v="454" actId="732"/>
          <ac:picMkLst>
            <pc:docMk/>
            <pc:sldMk cId="3638464826" sldId="257"/>
            <ac:picMk id="5" creationId="{E6F447DB-1C0F-4D22-8A62-9D70C740AAD8}"/>
          </ac:picMkLst>
        </pc:picChg>
        <pc:picChg chg="add del">
          <ac:chgData name="Neel" userId="be4d34f0-a6e8-4888-8e57-afbe05f39717" providerId="ADAL" clId="{B6AF92D5-CE7D-4B2C-9B87-4595864DAA5C}" dt="2021-03-26T12:48:34.820" v="445" actId="26606"/>
          <ac:picMkLst>
            <pc:docMk/>
            <pc:sldMk cId="3638464826" sldId="257"/>
            <ac:picMk id="25" creationId="{18CBEC9D-9F9B-4383-B986-DE5B184A9A74}"/>
          </ac:picMkLst>
        </pc:picChg>
        <pc:picChg chg="add del">
          <ac:chgData name="Neel" userId="be4d34f0-a6e8-4888-8e57-afbe05f39717" providerId="ADAL" clId="{B6AF92D5-CE7D-4B2C-9B87-4595864DAA5C}" dt="2021-03-26T12:48:34.820" v="445" actId="26606"/>
          <ac:picMkLst>
            <pc:docMk/>
            <pc:sldMk cId="3638464826" sldId="257"/>
            <ac:picMk id="27" creationId="{AFE52FC7-B3EF-46A4-B8CE-292164EC9281}"/>
          </ac:picMkLst>
        </pc:picChg>
      </pc:sldChg>
      <pc:sldChg chg="addSp modSp new mod setBg">
        <pc:chgData name="Neel" userId="be4d34f0-a6e8-4888-8e57-afbe05f39717" providerId="ADAL" clId="{B6AF92D5-CE7D-4B2C-9B87-4595864DAA5C}" dt="2021-03-26T14:49:13.265" v="1866" actId="14100"/>
        <pc:sldMkLst>
          <pc:docMk/>
          <pc:sldMk cId="3430762185" sldId="258"/>
        </pc:sldMkLst>
        <pc:spChg chg="mod">
          <ac:chgData name="Neel" userId="be4d34f0-a6e8-4888-8e57-afbe05f39717" providerId="ADAL" clId="{B6AF92D5-CE7D-4B2C-9B87-4595864DAA5C}" dt="2021-03-26T14:49:01.702" v="1863" actId="26606"/>
          <ac:spMkLst>
            <pc:docMk/>
            <pc:sldMk cId="3430762185" sldId="258"/>
            <ac:spMk id="2" creationId="{F32829E6-7655-4BA9-9C76-A5AB19034040}"/>
          </ac:spMkLst>
        </pc:spChg>
        <pc:spChg chg="mod">
          <ac:chgData name="Neel" userId="be4d34f0-a6e8-4888-8e57-afbe05f39717" providerId="ADAL" clId="{B6AF92D5-CE7D-4B2C-9B87-4595864DAA5C}" dt="2021-03-26T14:49:01.702" v="1863" actId="26606"/>
          <ac:spMkLst>
            <pc:docMk/>
            <pc:sldMk cId="3430762185" sldId="258"/>
            <ac:spMk id="3" creationId="{F3466223-64EA-42F2-BFB3-38DD30D742B4}"/>
          </ac:spMkLst>
        </pc:spChg>
        <pc:spChg chg="add">
          <ac:chgData name="Neel" userId="be4d34f0-a6e8-4888-8e57-afbe05f39717" providerId="ADAL" clId="{B6AF92D5-CE7D-4B2C-9B87-4595864DAA5C}" dt="2021-03-26T14:49:01.702" v="1863" actId="26606"/>
          <ac:spMkLst>
            <pc:docMk/>
            <pc:sldMk cId="3430762185" sldId="258"/>
            <ac:spMk id="10" creationId="{4AB8125F-0FD8-48CD-9F43-73E5494EA774}"/>
          </ac:spMkLst>
        </pc:spChg>
        <pc:spChg chg="add">
          <ac:chgData name="Neel" userId="be4d34f0-a6e8-4888-8e57-afbe05f39717" providerId="ADAL" clId="{B6AF92D5-CE7D-4B2C-9B87-4595864DAA5C}" dt="2021-03-26T14:49:01.702" v="1863" actId="26606"/>
          <ac:spMkLst>
            <pc:docMk/>
            <pc:sldMk cId="3430762185" sldId="258"/>
            <ac:spMk id="12" creationId="{0019DD6C-5899-4C07-864B-EB0A7D104ACF}"/>
          </ac:spMkLst>
        </pc:spChg>
        <pc:spChg chg="add">
          <ac:chgData name="Neel" userId="be4d34f0-a6e8-4888-8e57-afbe05f39717" providerId="ADAL" clId="{B6AF92D5-CE7D-4B2C-9B87-4595864DAA5C}" dt="2021-03-26T14:49:01.702" v="1863" actId="26606"/>
          <ac:spMkLst>
            <pc:docMk/>
            <pc:sldMk cId="3430762185" sldId="258"/>
            <ac:spMk id="14" creationId="{EBDFFBC1-15BD-428E-B8AF-ECF5D1B76DEB}"/>
          </ac:spMkLst>
        </pc:spChg>
        <pc:spChg chg="add">
          <ac:chgData name="Neel" userId="be4d34f0-a6e8-4888-8e57-afbe05f39717" providerId="ADAL" clId="{B6AF92D5-CE7D-4B2C-9B87-4595864DAA5C}" dt="2021-03-26T14:49:01.702" v="1863" actId="26606"/>
          <ac:spMkLst>
            <pc:docMk/>
            <pc:sldMk cId="3430762185" sldId="258"/>
            <ac:spMk id="16" creationId="{EBFB3075-0323-4EB0-B1A5-776A0E709CEF}"/>
          </ac:spMkLst>
        </pc:spChg>
        <pc:picChg chg="add mod">
          <ac:chgData name="Neel" userId="be4d34f0-a6e8-4888-8e57-afbe05f39717" providerId="ADAL" clId="{B6AF92D5-CE7D-4B2C-9B87-4595864DAA5C}" dt="2021-03-26T14:49:13.265" v="1866" actId="14100"/>
          <ac:picMkLst>
            <pc:docMk/>
            <pc:sldMk cId="3430762185" sldId="258"/>
            <ac:picMk id="5" creationId="{B36AF3C1-9566-4F27-992B-66FD85381F65}"/>
          </ac:picMkLst>
        </pc:picChg>
      </pc:sldChg>
      <pc:sldChg chg="addSp modSp new mod setBg">
        <pc:chgData name="Neel" userId="be4d34f0-a6e8-4888-8e57-afbe05f39717" providerId="ADAL" clId="{B6AF92D5-CE7D-4B2C-9B87-4595864DAA5C}" dt="2021-03-26T14:50:03.671" v="1872" actId="20577"/>
        <pc:sldMkLst>
          <pc:docMk/>
          <pc:sldMk cId="349756685" sldId="259"/>
        </pc:sldMkLst>
        <pc:spChg chg="mod">
          <ac:chgData name="Neel" userId="be4d34f0-a6e8-4888-8e57-afbe05f39717" providerId="ADAL" clId="{B6AF92D5-CE7D-4B2C-9B87-4595864DAA5C}" dt="2021-03-26T14:48:33.829" v="1861" actId="26606"/>
          <ac:spMkLst>
            <pc:docMk/>
            <pc:sldMk cId="349756685" sldId="259"/>
            <ac:spMk id="2" creationId="{50097162-9D6B-48F8-83B2-0B5745F0FC83}"/>
          </ac:spMkLst>
        </pc:spChg>
        <pc:spChg chg="mod">
          <ac:chgData name="Neel" userId="be4d34f0-a6e8-4888-8e57-afbe05f39717" providerId="ADAL" clId="{B6AF92D5-CE7D-4B2C-9B87-4595864DAA5C}" dt="2021-03-26T14:50:03.671" v="1872" actId="20577"/>
          <ac:spMkLst>
            <pc:docMk/>
            <pc:sldMk cId="349756685" sldId="259"/>
            <ac:spMk id="3" creationId="{A18F28CA-1E86-4A97-9B5C-CC807CAB5CBE}"/>
          </ac:spMkLst>
        </pc:spChg>
        <pc:spChg chg="add">
          <ac:chgData name="Neel" userId="be4d34f0-a6e8-4888-8e57-afbe05f39717" providerId="ADAL" clId="{B6AF92D5-CE7D-4B2C-9B87-4595864DAA5C}" dt="2021-03-26T14:48:33.829" v="1861" actId="26606"/>
          <ac:spMkLst>
            <pc:docMk/>
            <pc:sldMk cId="349756685" sldId="259"/>
            <ac:spMk id="10" creationId="{4AB8125F-0FD8-48CD-9F43-73E5494EA774}"/>
          </ac:spMkLst>
        </pc:spChg>
        <pc:spChg chg="add">
          <ac:chgData name="Neel" userId="be4d34f0-a6e8-4888-8e57-afbe05f39717" providerId="ADAL" clId="{B6AF92D5-CE7D-4B2C-9B87-4595864DAA5C}" dt="2021-03-26T14:48:33.829" v="1861" actId="26606"/>
          <ac:spMkLst>
            <pc:docMk/>
            <pc:sldMk cId="349756685" sldId="259"/>
            <ac:spMk id="12" creationId="{0019DD6C-5899-4C07-864B-EB0A7D104ACF}"/>
          </ac:spMkLst>
        </pc:spChg>
        <pc:spChg chg="add">
          <ac:chgData name="Neel" userId="be4d34f0-a6e8-4888-8e57-afbe05f39717" providerId="ADAL" clId="{B6AF92D5-CE7D-4B2C-9B87-4595864DAA5C}" dt="2021-03-26T14:48:33.829" v="1861" actId="26606"/>
          <ac:spMkLst>
            <pc:docMk/>
            <pc:sldMk cId="349756685" sldId="259"/>
            <ac:spMk id="14" creationId="{EBDFFBC1-15BD-428E-B8AF-ECF5D1B76DEB}"/>
          </ac:spMkLst>
        </pc:spChg>
        <pc:spChg chg="add">
          <ac:chgData name="Neel" userId="be4d34f0-a6e8-4888-8e57-afbe05f39717" providerId="ADAL" clId="{B6AF92D5-CE7D-4B2C-9B87-4595864DAA5C}" dt="2021-03-26T14:48:33.829" v="1861" actId="26606"/>
          <ac:spMkLst>
            <pc:docMk/>
            <pc:sldMk cId="349756685" sldId="259"/>
            <ac:spMk id="16" creationId="{EBFB3075-0323-4EB0-B1A5-776A0E709CEF}"/>
          </ac:spMkLst>
        </pc:spChg>
        <pc:picChg chg="add mod">
          <ac:chgData name="Neel" userId="be4d34f0-a6e8-4888-8e57-afbe05f39717" providerId="ADAL" clId="{B6AF92D5-CE7D-4B2C-9B87-4595864DAA5C}" dt="2021-03-26T14:48:37.353" v="1862" actId="27614"/>
          <ac:picMkLst>
            <pc:docMk/>
            <pc:sldMk cId="349756685" sldId="259"/>
            <ac:picMk id="5" creationId="{00FE38C8-FFA1-4290-9DD7-5B9981E7EA87}"/>
          </ac:picMkLst>
        </pc:picChg>
      </pc:sldChg>
      <pc:sldChg chg="addSp delSp modSp new mod setBg">
        <pc:chgData name="Neel" userId="be4d34f0-a6e8-4888-8e57-afbe05f39717" providerId="ADAL" clId="{B6AF92D5-CE7D-4B2C-9B87-4595864DAA5C}" dt="2021-03-26T14:48:26.552" v="1860" actId="26606"/>
        <pc:sldMkLst>
          <pc:docMk/>
          <pc:sldMk cId="1507035091" sldId="260"/>
        </pc:sldMkLst>
        <pc:spChg chg="mod">
          <ac:chgData name="Neel" userId="be4d34f0-a6e8-4888-8e57-afbe05f39717" providerId="ADAL" clId="{B6AF92D5-CE7D-4B2C-9B87-4595864DAA5C}" dt="2021-03-26T14:48:26.552" v="1860" actId="26606"/>
          <ac:spMkLst>
            <pc:docMk/>
            <pc:sldMk cId="1507035091" sldId="260"/>
            <ac:spMk id="2" creationId="{77505CC0-40BF-4DBE-9CAF-82FAF7199170}"/>
          </ac:spMkLst>
        </pc:spChg>
        <pc:spChg chg="mod">
          <ac:chgData name="Neel" userId="be4d34f0-a6e8-4888-8e57-afbe05f39717" providerId="ADAL" clId="{B6AF92D5-CE7D-4B2C-9B87-4595864DAA5C}" dt="2021-03-26T14:48:26.552" v="1860" actId="26606"/>
          <ac:spMkLst>
            <pc:docMk/>
            <pc:sldMk cId="1507035091" sldId="260"/>
            <ac:spMk id="3" creationId="{A595A38E-902E-48D5-90BB-8F94164A9CE1}"/>
          </ac:spMkLst>
        </pc:spChg>
        <pc:spChg chg="add del">
          <ac:chgData name="Neel" userId="be4d34f0-a6e8-4888-8e57-afbe05f39717" providerId="ADAL" clId="{B6AF92D5-CE7D-4B2C-9B87-4595864DAA5C}" dt="2021-03-26T13:06:48.547" v="1161" actId="22"/>
          <ac:spMkLst>
            <pc:docMk/>
            <pc:sldMk cId="1507035091" sldId="260"/>
            <ac:spMk id="5" creationId="{AEEC7AAA-CF1E-4942-9A2F-03D5CF2B973B}"/>
          </ac:spMkLst>
        </pc:spChg>
        <pc:spChg chg="add">
          <ac:chgData name="Neel" userId="be4d34f0-a6e8-4888-8e57-afbe05f39717" providerId="ADAL" clId="{B6AF92D5-CE7D-4B2C-9B87-4595864DAA5C}" dt="2021-03-26T14:48:26.552" v="1860" actId="26606"/>
          <ac:spMkLst>
            <pc:docMk/>
            <pc:sldMk cId="1507035091" sldId="260"/>
            <ac:spMk id="14" creationId="{4AB8125F-0FD8-48CD-9F43-73E5494EA774}"/>
          </ac:spMkLst>
        </pc:spChg>
        <pc:spChg chg="add">
          <ac:chgData name="Neel" userId="be4d34f0-a6e8-4888-8e57-afbe05f39717" providerId="ADAL" clId="{B6AF92D5-CE7D-4B2C-9B87-4595864DAA5C}" dt="2021-03-26T14:48:26.552" v="1860" actId="26606"/>
          <ac:spMkLst>
            <pc:docMk/>
            <pc:sldMk cId="1507035091" sldId="260"/>
            <ac:spMk id="16" creationId="{0019DD6C-5899-4C07-864B-EB0A7D104ACF}"/>
          </ac:spMkLst>
        </pc:spChg>
        <pc:spChg chg="add">
          <ac:chgData name="Neel" userId="be4d34f0-a6e8-4888-8e57-afbe05f39717" providerId="ADAL" clId="{B6AF92D5-CE7D-4B2C-9B87-4595864DAA5C}" dt="2021-03-26T14:48:26.552" v="1860" actId="26606"/>
          <ac:spMkLst>
            <pc:docMk/>
            <pc:sldMk cId="1507035091" sldId="260"/>
            <ac:spMk id="18" creationId="{EBDFFBC1-15BD-428E-B8AF-ECF5D1B76DEB}"/>
          </ac:spMkLst>
        </pc:spChg>
        <pc:spChg chg="add">
          <ac:chgData name="Neel" userId="be4d34f0-a6e8-4888-8e57-afbe05f39717" providerId="ADAL" clId="{B6AF92D5-CE7D-4B2C-9B87-4595864DAA5C}" dt="2021-03-26T14:48:26.552" v="1860" actId="26606"/>
          <ac:spMkLst>
            <pc:docMk/>
            <pc:sldMk cId="1507035091" sldId="260"/>
            <ac:spMk id="20" creationId="{EBFB3075-0323-4EB0-B1A5-776A0E709CEF}"/>
          </ac:spMkLst>
        </pc:spChg>
        <pc:picChg chg="add del mod">
          <ac:chgData name="Neel" userId="be4d34f0-a6e8-4888-8e57-afbe05f39717" providerId="ADAL" clId="{B6AF92D5-CE7D-4B2C-9B87-4595864DAA5C}" dt="2021-03-26T14:43:57.482" v="1815" actId="478"/>
          <ac:picMkLst>
            <pc:docMk/>
            <pc:sldMk cId="1507035091" sldId="260"/>
            <ac:picMk id="7" creationId="{E2C1142D-05DC-4828-A7BF-8D3F5B28A9B0}"/>
          </ac:picMkLst>
        </pc:picChg>
        <pc:picChg chg="add mod">
          <ac:chgData name="Neel" userId="be4d34f0-a6e8-4888-8e57-afbe05f39717" providerId="ADAL" clId="{B6AF92D5-CE7D-4B2C-9B87-4595864DAA5C}" dt="2021-03-26T14:48:26.552" v="1860" actId="26606"/>
          <ac:picMkLst>
            <pc:docMk/>
            <pc:sldMk cId="1507035091" sldId="260"/>
            <ac:picMk id="9" creationId="{5FA16BAD-DE34-4B49-ADC7-0B2D56E404DD}"/>
          </ac:picMkLst>
        </pc:picChg>
      </pc:sldChg>
      <pc:sldChg chg="addSp delSp modSp new mod setBg addAnim delAnim">
        <pc:chgData name="Neel" userId="be4d34f0-a6e8-4888-8e57-afbe05f39717" providerId="ADAL" clId="{B6AF92D5-CE7D-4B2C-9B87-4595864DAA5C}" dt="2021-03-26T14:50:40.212" v="1918" actId="20577"/>
        <pc:sldMkLst>
          <pc:docMk/>
          <pc:sldMk cId="1994761101" sldId="261"/>
        </pc:sldMkLst>
        <pc:spChg chg="mod">
          <ac:chgData name="Neel" userId="be4d34f0-a6e8-4888-8e57-afbe05f39717" providerId="ADAL" clId="{B6AF92D5-CE7D-4B2C-9B87-4595864DAA5C}" dt="2021-03-26T14:47:58.287" v="1859" actId="26606"/>
          <ac:spMkLst>
            <pc:docMk/>
            <pc:sldMk cId="1994761101" sldId="261"/>
            <ac:spMk id="2" creationId="{BDC0A4D3-2EC0-4B18-BE01-3DF4E00EFBCE}"/>
          </ac:spMkLst>
        </pc:spChg>
        <pc:spChg chg="mod">
          <ac:chgData name="Neel" userId="be4d34f0-a6e8-4888-8e57-afbe05f39717" providerId="ADAL" clId="{B6AF92D5-CE7D-4B2C-9B87-4595864DAA5C}" dt="2021-03-26T14:50:40.212" v="1918" actId="20577"/>
          <ac:spMkLst>
            <pc:docMk/>
            <pc:sldMk cId="1994761101" sldId="261"/>
            <ac:spMk id="3" creationId="{38C764D2-A1F9-4E46-ADCE-0E423E783D09}"/>
          </ac:spMkLst>
        </pc:spChg>
        <pc:spChg chg="add del">
          <ac:chgData name="Neel" userId="be4d34f0-a6e8-4888-8e57-afbe05f39717" providerId="ADAL" clId="{B6AF92D5-CE7D-4B2C-9B87-4595864DAA5C}" dt="2021-03-26T14:47:49.339" v="1847" actId="26606"/>
          <ac:spMkLst>
            <pc:docMk/>
            <pc:sldMk cId="1994761101" sldId="261"/>
            <ac:spMk id="12" creationId="{4AB8125F-0FD8-48CD-9F43-73E5494EA774}"/>
          </ac:spMkLst>
        </pc:spChg>
        <pc:spChg chg="add del">
          <ac:chgData name="Neel" userId="be4d34f0-a6e8-4888-8e57-afbe05f39717" providerId="ADAL" clId="{B6AF92D5-CE7D-4B2C-9B87-4595864DAA5C}" dt="2021-03-26T14:47:49.339" v="1847" actId="26606"/>
          <ac:spMkLst>
            <pc:docMk/>
            <pc:sldMk cId="1994761101" sldId="261"/>
            <ac:spMk id="14" creationId="{0019DD6C-5899-4C07-864B-EB0A7D104ACF}"/>
          </ac:spMkLst>
        </pc:spChg>
        <pc:spChg chg="add del">
          <ac:chgData name="Neel" userId="be4d34f0-a6e8-4888-8e57-afbe05f39717" providerId="ADAL" clId="{B6AF92D5-CE7D-4B2C-9B87-4595864DAA5C}" dt="2021-03-26T14:47:49.339" v="1847" actId="26606"/>
          <ac:spMkLst>
            <pc:docMk/>
            <pc:sldMk cId="1994761101" sldId="261"/>
            <ac:spMk id="16" creationId="{EBDFFBC1-15BD-428E-B8AF-ECF5D1B76DEB}"/>
          </ac:spMkLst>
        </pc:spChg>
        <pc:spChg chg="add del">
          <ac:chgData name="Neel" userId="be4d34f0-a6e8-4888-8e57-afbe05f39717" providerId="ADAL" clId="{B6AF92D5-CE7D-4B2C-9B87-4595864DAA5C}" dt="2021-03-26T14:47:49.339" v="1847" actId="26606"/>
          <ac:spMkLst>
            <pc:docMk/>
            <pc:sldMk cId="1994761101" sldId="261"/>
            <ac:spMk id="18" creationId="{EBFB3075-0323-4EB0-B1A5-776A0E709CEF}"/>
          </ac:spMkLst>
        </pc:spChg>
        <pc:spChg chg="add del">
          <ac:chgData name="Neel" userId="be4d34f0-a6e8-4888-8e57-afbe05f39717" providerId="ADAL" clId="{B6AF92D5-CE7D-4B2C-9B87-4595864DAA5C}" dt="2021-03-26T14:47:50.113" v="1850" actId="26606"/>
          <ac:spMkLst>
            <pc:docMk/>
            <pc:sldMk cId="1994761101" sldId="261"/>
            <ac:spMk id="21" creationId="{0BABF38A-8A0D-492E-BD20-6CF4D46B50BD}"/>
          </ac:spMkLst>
        </pc:spChg>
        <pc:spChg chg="add del">
          <ac:chgData name="Neel" userId="be4d34f0-a6e8-4888-8e57-afbe05f39717" providerId="ADAL" clId="{B6AF92D5-CE7D-4B2C-9B87-4595864DAA5C}" dt="2021-03-26T14:47:50.113" v="1850" actId="26606"/>
          <ac:spMkLst>
            <pc:docMk/>
            <pc:sldMk cId="1994761101" sldId="261"/>
            <ac:spMk id="24" creationId="{729F2144-48B7-4730-955E-365ECED3ABE0}"/>
          </ac:spMkLst>
        </pc:spChg>
        <pc:spChg chg="add del">
          <ac:chgData name="Neel" userId="be4d34f0-a6e8-4888-8e57-afbe05f39717" providerId="ADAL" clId="{B6AF92D5-CE7D-4B2C-9B87-4595864DAA5C}" dt="2021-03-26T14:47:50.113" v="1850" actId="26606"/>
          <ac:spMkLst>
            <pc:docMk/>
            <pc:sldMk cId="1994761101" sldId="261"/>
            <ac:spMk id="25" creationId="{E765FF50-D2F9-4A4F-86ED-F101E172BA93}"/>
          </ac:spMkLst>
        </pc:spChg>
        <pc:spChg chg="add del">
          <ac:chgData name="Neel" userId="be4d34f0-a6e8-4888-8e57-afbe05f39717" providerId="ADAL" clId="{B6AF92D5-CE7D-4B2C-9B87-4595864DAA5C}" dt="2021-03-26T14:47:51.109" v="1852" actId="26606"/>
          <ac:spMkLst>
            <pc:docMk/>
            <pc:sldMk cId="1994761101" sldId="261"/>
            <ac:spMk id="27" creationId="{0BABF38A-8A0D-492E-BD20-6CF4D46B50BD}"/>
          </ac:spMkLst>
        </pc:spChg>
        <pc:spChg chg="add del">
          <ac:chgData name="Neel" userId="be4d34f0-a6e8-4888-8e57-afbe05f39717" providerId="ADAL" clId="{B6AF92D5-CE7D-4B2C-9B87-4595864DAA5C}" dt="2021-03-26T14:47:51.109" v="1852" actId="26606"/>
          <ac:spMkLst>
            <pc:docMk/>
            <pc:sldMk cId="1994761101" sldId="261"/>
            <ac:spMk id="29" creationId="{F1174801-1395-44C5-9B00-CCAC45C056E7}"/>
          </ac:spMkLst>
        </pc:spChg>
        <pc:spChg chg="add del">
          <ac:chgData name="Neel" userId="be4d34f0-a6e8-4888-8e57-afbe05f39717" providerId="ADAL" clId="{B6AF92D5-CE7D-4B2C-9B87-4595864DAA5C}" dt="2021-03-26T14:47:51.109" v="1852" actId="26606"/>
          <ac:spMkLst>
            <pc:docMk/>
            <pc:sldMk cId="1994761101" sldId="261"/>
            <ac:spMk id="30" creationId="{1F491198-AF87-4E71-AAD9-AE427363C1B5}"/>
          </ac:spMkLst>
        </pc:spChg>
        <pc:spChg chg="add del">
          <ac:chgData name="Neel" userId="be4d34f0-a6e8-4888-8e57-afbe05f39717" providerId="ADAL" clId="{B6AF92D5-CE7D-4B2C-9B87-4595864DAA5C}" dt="2021-03-26T14:47:51.109" v="1852" actId="26606"/>
          <ac:spMkLst>
            <pc:docMk/>
            <pc:sldMk cId="1994761101" sldId="261"/>
            <ac:spMk id="31" creationId="{4C2E1C05-3303-4DCD-9685-3BDE5AEFE174}"/>
          </ac:spMkLst>
        </pc:spChg>
        <pc:spChg chg="add del">
          <ac:chgData name="Neel" userId="be4d34f0-a6e8-4888-8e57-afbe05f39717" providerId="ADAL" clId="{B6AF92D5-CE7D-4B2C-9B87-4595864DAA5C}" dt="2021-03-26T14:47:51.109" v="1852" actId="26606"/>
          <ac:spMkLst>
            <pc:docMk/>
            <pc:sldMk cId="1994761101" sldId="261"/>
            <ac:spMk id="32" creationId="{D7F2E59A-66C6-4BE2-B3FB-D5DE585D2531}"/>
          </ac:spMkLst>
        </pc:spChg>
        <pc:spChg chg="add del">
          <ac:chgData name="Neel" userId="be4d34f0-a6e8-4888-8e57-afbe05f39717" providerId="ADAL" clId="{B6AF92D5-CE7D-4B2C-9B87-4595864DAA5C}" dt="2021-03-26T14:47:51.572" v="1854" actId="26606"/>
          <ac:spMkLst>
            <pc:docMk/>
            <pc:sldMk cId="1994761101" sldId="261"/>
            <ac:spMk id="34" creationId="{0BABF38A-8A0D-492E-BD20-6CF4D46B50BD}"/>
          </ac:spMkLst>
        </pc:spChg>
        <pc:spChg chg="add del">
          <ac:chgData name="Neel" userId="be4d34f0-a6e8-4888-8e57-afbe05f39717" providerId="ADAL" clId="{B6AF92D5-CE7D-4B2C-9B87-4595864DAA5C}" dt="2021-03-26T14:47:51.572" v="1854" actId="26606"/>
          <ac:spMkLst>
            <pc:docMk/>
            <pc:sldMk cId="1994761101" sldId="261"/>
            <ac:spMk id="36" creationId="{297F7562-DBE2-4729-835D-1486BBB4373A}"/>
          </ac:spMkLst>
        </pc:spChg>
        <pc:spChg chg="add del">
          <ac:chgData name="Neel" userId="be4d34f0-a6e8-4888-8e57-afbe05f39717" providerId="ADAL" clId="{B6AF92D5-CE7D-4B2C-9B87-4595864DAA5C}" dt="2021-03-26T14:47:51.572" v="1854" actId="26606"/>
          <ac:spMkLst>
            <pc:docMk/>
            <pc:sldMk cId="1994761101" sldId="261"/>
            <ac:spMk id="37" creationId="{DCE0245F-7D4D-413E-940B-1D9D9A171161}"/>
          </ac:spMkLst>
        </pc:spChg>
        <pc:spChg chg="add del">
          <ac:chgData name="Neel" userId="be4d34f0-a6e8-4888-8e57-afbe05f39717" providerId="ADAL" clId="{B6AF92D5-CE7D-4B2C-9B87-4595864DAA5C}" dt="2021-03-26T14:47:51.572" v="1854" actId="26606"/>
          <ac:spMkLst>
            <pc:docMk/>
            <pc:sldMk cId="1994761101" sldId="261"/>
            <ac:spMk id="38" creationId="{19B97BE4-8A98-49F3-8669-EAAF6D4331D8}"/>
          </ac:spMkLst>
        </pc:spChg>
        <pc:spChg chg="add del">
          <ac:chgData name="Neel" userId="be4d34f0-a6e8-4888-8e57-afbe05f39717" providerId="ADAL" clId="{B6AF92D5-CE7D-4B2C-9B87-4595864DAA5C}" dt="2021-03-26T14:47:51.572" v="1854" actId="26606"/>
          <ac:spMkLst>
            <pc:docMk/>
            <pc:sldMk cId="1994761101" sldId="261"/>
            <ac:spMk id="39" creationId="{AA090277-9074-44AA-8A49-453BF2C45733}"/>
          </ac:spMkLst>
        </pc:spChg>
        <pc:spChg chg="add del">
          <ac:chgData name="Neel" userId="be4d34f0-a6e8-4888-8e57-afbe05f39717" providerId="ADAL" clId="{B6AF92D5-CE7D-4B2C-9B87-4595864DAA5C}" dt="2021-03-26T14:47:57.003" v="1856" actId="26606"/>
          <ac:spMkLst>
            <pc:docMk/>
            <pc:sldMk cId="1994761101" sldId="261"/>
            <ac:spMk id="41" creationId="{0BABF38A-8A0D-492E-BD20-6CF4D46B50BD}"/>
          </ac:spMkLst>
        </pc:spChg>
        <pc:spChg chg="add del">
          <ac:chgData name="Neel" userId="be4d34f0-a6e8-4888-8e57-afbe05f39717" providerId="ADAL" clId="{B6AF92D5-CE7D-4B2C-9B87-4595864DAA5C}" dt="2021-03-26T14:47:57.003" v="1856" actId="26606"/>
          <ac:spMkLst>
            <pc:docMk/>
            <pc:sldMk cId="1994761101" sldId="261"/>
            <ac:spMk id="43" creationId="{F1174801-1395-44C5-9B00-CCAC45C056E7}"/>
          </ac:spMkLst>
        </pc:spChg>
        <pc:spChg chg="add del">
          <ac:chgData name="Neel" userId="be4d34f0-a6e8-4888-8e57-afbe05f39717" providerId="ADAL" clId="{B6AF92D5-CE7D-4B2C-9B87-4595864DAA5C}" dt="2021-03-26T14:47:57.003" v="1856" actId="26606"/>
          <ac:spMkLst>
            <pc:docMk/>
            <pc:sldMk cId="1994761101" sldId="261"/>
            <ac:spMk id="44" creationId="{8BADB362-9771-4A3C-B9E5-6777F34C5041}"/>
          </ac:spMkLst>
        </pc:spChg>
        <pc:spChg chg="add del">
          <ac:chgData name="Neel" userId="be4d34f0-a6e8-4888-8e57-afbe05f39717" providerId="ADAL" clId="{B6AF92D5-CE7D-4B2C-9B87-4595864DAA5C}" dt="2021-03-26T14:47:57.003" v="1856" actId="26606"/>
          <ac:spMkLst>
            <pc:docMk/>
            <pc:sldMk cId="1994761101" sldId="261"/>
            <ac:spMk id="45" creationId="{EE0EF321-8351-49AB-BA30-A90615C80EEA}"/>
          </ac:spMkLst>
        </pc:spChg>
        <pc:spChg chg="add del">
          <ac:chgData name="Neel" userId="be4d34f0-a6e8-4888-8e57-afbe05f39717" providerId="ADAL" clId="{B6AF92D5-CE7D-4B2C-9B87-4595864DAA5C}" dt="2021-03-26T14:47:57.003" v="1856" actId="26606"/>
          <ac:spMkLst>
            <pc:docMk/>
            <pc:sldMk cId="1994761101" sldId="261"/>
            <ac:spMk id="46" creationId="{7F729D3C-986A-4A27-A9FF-0A07A0959FEA}"/>
          </ac:spMkLst>
        </pc:spChg>
        <pc:spChg chg="add del">
          <ac:chgData name="Neel" userId="be4d34f0-a6e8-4888-8e57-afbe05f39717" providerId="ADAL" clId="{B6AF92D5-CE7D-4B2C-9B87-4595864DAA5C}" dt="2021-03-26T14:47:58.253" v="1858" actId="26606"/>
          <ac:spMkLst>
            <pc:docMk/>
            <pc:sldMk cId="1994761101" sldId="261"/>
            <ac:spMk id="48" creationId="{0BABF38A-8A0D-492E-BD20-6CF4D46B50BD}"/>
          </ac:spMkLst>
        </pc:spChg>
        <pc:spChg chg="add del">
          <ac:chgData name="Neel" userId="be4d34f0-a6e8-4888-8e57-afbe05f39717" providerId="ADAL" clId="{B6AF92D5-CE7D-4B2C-9B87-4595864DAA5C}" dt="2021-03-26T14:47:58.253" v="1858" actId="26606"/>
          <ac:spMkLst>
            <pc:docMk/>
            <pc:sldMk cId="1994761101" sldId="261"/>
            <ac:spMk id="50" creationId="{297F7562-DBE2-4729-835D-1486BBB4373A}"/>
          </ac:spMkLst>
        </pc:spChg>
        <pc:spChg chg="add del">
          <ac:chgData name="Neel" userId="be4d34f0-a6e8-4888-8e57-afbe05f39717" providerId="ADAL" clId="{B6AF92D5-CE7D-4B2C-9B87-4595864DAA5C}" dt="2021-03-26T14:47:58.253" v="1858" actId="26606"/>
          <ac:spMkLst>
            <pc:docMk/>
            <pc:sldMk cId="1994761101" sldId="261"/>
            <ac:spMk id="51" creationId="{DCE0245F-7D4D-413E-940B-1D9D9A171161}"/>
          </ac:spMkLst>
        </pc:spChg>
        <pc:spChg chg="add del">
          <ac:chgData name="Neel" userId="be4d34f0-a6e8-4888-8e57-afbe05f39717" providerId="ADAL" clId="{B6AF92D5-CE7D-4B2C-9B87-4595864DAA5C}" dt="2021-03-26T14:47:58.253" v="1858" actId="26606"/>
          <ac:spMkLst>
            <pc:docMk/>
            <pc:sldMk cId="1994761101" sldId="261"/>
            <ac:spMk id="52" creationId="{19B97BE4-8A98-49F3-8669-EAAF6D4331D8}"/>
          </ac:spMkLst>
        </pc:spChg>
        <pc:spChg chg="add del">
          <ac:chgData name="Neel" userId="be4d34f0-a6e8-4888-8e57-afbe05f39717" providerId="ADAL" clId="{B6AF92D5-CE7D-4B2C-9B87-4595864DAA5C}" dt="2021-03-26T14:47:58.253" v="1858" actId="26606"/>
          <ac:spMkLst>
            <pc:docMk/>
            <pc:sldMk cId="1994761101" sldId="261"/>
            <ac:spMk id="53" creationId="{AA090277-9074-44AA-8A49-453BF2C45733}"/>
          </ac:spMkLst>
        </pc:spChg>
        <pc:spChg chg="add">
          <ac:chgData name="Neel" userId="be4d34f0-a6e8-4888-8e57-afbe05f39717" providerId="ADAL" clId="{B6AF92D5-CE7D-4B2C-9B87-4595864DAA5C}" dt="2021-03-26T14:47:58.287" v="1859" actId="26606"/>
          <ac:spMkLst>
            <pc:docMk/>
            <pc:sldMk cId="1994761101" sldId="261"/>
            <ac:spMk id="55" creationId="{0BABF38A-8A0D-492E-BD20-6CF4D46B50BD}"/>
          </ac:spMkLst>
        </pc:spChg>
        <pc:spChg chg="add">
          <ac:chgData name="Neel" userId="be4d34f0-a6e8-4888-8e57-afbe05f39717" providerId="ADAL" clId="{B6AF92D5-CE7D-4B2C-9B87-4595864DAA5C}" dt="2021-03-26T14:47:58.287" v="1859" actId="26606"/>
          <ac:spMkLst>
            <pc:docMk/>
            <pc:sldMk cId="1994761101" sldId="261"/>
            <ac:spMk id="57" creationId="{F1174801-1395-44C5-9B00-CCAC45C056E7}"/>
          </ac:spMkLst>
        </pc:spChg>
        <pc:spChg chg="add">
          <ac:chgData name="Neel" userId="be4d34f0-a6e8-4888-8e57-afbe05f39717" providerId="ADAL" clId="{B6AF92D5-CE7D-4B2C-9B87-4595864DAA5C}" dt="2021-03-26T14:47:58.287" v="1859" actId="26606"/>
          <ac:spMkLst>
            <pc:docMk/>
            <pc:sldMk cId="1994761101" sldId="261"/>
            <ac:spMk id="58" creationId="{8BADB362-9771-4A3C-B9E5-6777F34C5041}"/>
          </ac:spMkLst>
        </pc:spChg>
        <pc:spChg chg="add">
          <ac:chgData name="Neel" userId="be4d34f0-a6e8-4888-8e57-afbe05f39717" providerId="ADAL" clId="{B6AF92D5-CE7D-4B2C-9B87-4595864DAA5C}" dt="2021-03-26T14:47:58.287" v="1859" actId="26606"/>
          <ac:spMkLst>
            <pc:docMk/>
            <pc:sldMk cId="1994761101" sldId="261"/>
            <ac:spMk id="59" creationId="{EE0EF321-8351-49AB-BA30-A90615C80EEA}"/>
          </ac:spMkLst>
        </pc:spChg>
        <pc:spChg chg="add">
          <ac:chgData name="Neel" userId="be4d34f0-a6e8-4888-8e57-afbe05f39717" providerId="ADAL" clId="{B6AF92D5-CE7D-4B2C-9B87-4595864DAA5C}" dt="2021-03-26T14:47:58.287" v="1859" actId="26606"/>
          <ac:spMkLst>
            <pc:docMk/>
            <pc:sldMk cId="1994761101" sldId="261"/>
            <ac:spMk id="60" creationId="{7F729D3C-986A-4A27-A9FF-0A07A0959FEA}"/>
          </ac:spMkLst>
        </pc:spChg>
        <pc:picChg chg="add del mod">
          <ac:chgData name="Neel" userId="be4d34f0-a6e8-4888-8e57-afbe05f39717" providerId="ADAL" clId="{B6AF92D5-CE7D-4B2C-9B87-4595864DAA5C}" dt="2021-03-26T14:41:29.743" v="1794" actId="478"/>
          <ac:picMkLst>
            <pc:docMk/>
            <pc:sldMk cId="1994761101" sldId="261"/>
            <ac:picMk id="5" creationId="{AEC22C3B-8288-490B-9549-8D6FC535F30A}"/>
          </ac:picMkLst>
        </pc:picChg>
        <pc:picChg chg="add mod">
          <ac:chgData name="Neel" userId="be4d34f0-a6e8-4888-8e57-afbe05f39717" providerId="ADAL" clId="{B6AF92D5-CE7D-4B2C-9B87-4595864DAA5C}" dt="2021-03-26T14:47:58.287" v="1859" actId="26606"/>
          <ac:picMkLst>
            <pc:docMk/>
            <pc:sldMk cId="1994761101" sldId="261"/>
            <ac:picMk id="7" creationId="{717385B1-EE7C-497A-B407-39F41FFF88F3}"/>
          </ac:picMkLst>
        </pc:picChg>
        <pc:picChg chg="add del">
          <ac:chgData name="Neel" userId="be4d34f0-a6e8-4888-8e57-afbe05f39717" providerId="ADAL" clId="{B6AF92D5-CE7D-4B2C-9B87-4595864DAA5C}" dt="2021-03-26T14:47:50.113" v="1850" actId="26606"/>
          <ac:picMkLst>
            <pc:docMk/>
            <pc:sldMk cId="1994761101" sldId="261"/>
            <ac:picMk id="20" creationId="{FFECA84E-1776-4B03-9261-CF74A291DF06}"/>
          </ac:picMkLst>
        </pc:picChg>
        <pc:picChg chg="add del">
          <ac:chgData name="Neel" userId="be4d34f0-a6e8-4888-8e57-afbe05f39717" providerId="ADAL" clId="{B6AF92D5-CE7D-4B2C-9B87-4595864DAA5C}" dt="2021-03-26T14:47:50.113" v="1850" actId="26606"/>
          <ac:picMkLst>
            <pc:docMk/>
            <pc:sldMk cId="1994761101" sldId="261"/>
            <ac:picMk id="22" creationId="{2BFFF490-82EC-4000-BB36-A67FD39E3AD1}"/>
          </ac:picMkLst>
        </pc:picChg>
        <pc:picChg chg="add del">
          <ac:chgData name="Neel" userId="be4d34f0-a6e8-4888-8e57-afbe05f39717" providerId="ADAL" clId="{B6AF92D5-CE7D-4B2C-9B87-4595864DAA5C}" dt="2021-03-26T14:47:50.113" v="1850" actId="26606"/>
          <ac:picMkLst>
            <pc:docMk/>
            <pc:sldMk cId="1994761101" sldId="261"/>
            <ac:picMk id="23" creationId="{1CB7E8AE-A3AC-4BB7-A5C6-F00EC697B265}"/>
          </ac:picMkLst>
        </pc:picChg>
        <pc:picChg chg="add del">
          <ac:chgData name="Neel" userId="be4d34f0-a6e8-4888-8e57-afbe05f39717" providerId="ADAL" clId="{B6AF92D5-CE7D-4B2C-9B87-4595864DAA5C}" dt="2021-03-26T14:47:51.109" v="1852" actId="26606"/>
          <ac:picMkLst>
            <pc:docMk/>
            <pc:sldMk cId="1994761101" sldId="261"/>
            <ac:picMk id="28" creationId="{1CB7E8AE-A3AC-4BB7-A5C6-F00EC697B265}"/>
          </ac:picMkLst>
        </pc:picChg>
        <pc:picChg chg="add del">
          <ac:chgData name="Neel" userId="be4d34f0-a6e8-4888-8e57-afbe05f39717" providerId="ADAL" clId="{B6AF92D5-CE7D-4B2C-9B87-4595864DAA5C}" dt="2021-03-26T14:47:51.572" v="1854" actId="26606"/>
          <ac:picMkLst>
            <pc:docMk/>
            <pc:sldMk cId="1994761101" sldId="261"/>
            <ac:picMk id="35" creationId="{1CB7E8AE-A3AC-4BB7-A5C6-F00EC697B265}"/>
          </ac:picMkLst>
        </pc:picChg>
        <pc:picChg chg="add del">
          <ac:chgData name="Neel" userId="be4d34f0-a6e8-4888-8e57-afbe05f39717" providerId="ADAL" clId="{B6AF92D5-CE7D-4B2C-9B87-4595864DAA5C}" dt="2021-03-26T14:47:57.003" v="1856" actId="26606"/>
          <ac:picMkLst>
            <pc:docMk/>
            <pc:sldMk cId="1994761101" sldId="261"/>
            <ac:picMk id="42" creationId="{1CB7E8AE-A3AC-4BB7-A5C6-F00EC697B265}"/>
          </ac:picMkLst>
        </pc:picChg>
        <pc:picChg chg="add del">
          <ac:chgData name="Neel" userId="be4d34f0-a6e8-4888-8e57-afbe05f39717" providerId="ADAL" clId="{B6AF92D5-CE7D-4B2C-9B87-4595864DAA5C}" dt="2021-03-26T14:47:58.253" v="1858" actId="26606"/>
          <ac:picMkLst>
            <pc:docMk/>
            <pc:sldMk cId="1994761101" sldId="261"/>
            <ac:picMk id="49" creationId="{1CB7E8AE-A3AC-4BB7-A5C6-F00EC697B265}"/>
          </ac:picMkLst>
        </pc:picChg>
        <pc:picChg chg="add">
          <ac:chgData name="Neel" userId="be4d34f0-a6e8-4888-8e57-afbe05f39717" providerId="ADAL" clId="{B6AF92D5-CE7D-4B2C-9B87-4595864DAA5C}" dt="2021-03-26T14:47:58.287" v="1859" actId="26606"/>
          <ac:picMkLst>
            <pc:docMk/>
            <pc:sldMk cId="1994761101" sldId="261"/>
            <ac:picMk id="56" creationId="{1CB7E8AE-A3AC-4BB7-A5C6-F00EC697B265}"/>
          </ac:picMkLst>
        </pc:picChg>
      </pc:sldChg>
      <pc:sldChg chg="addSp delSp modSp new mod setBg">
        <pc:chgData name="Neel" userId="be4d34f0-a6e8-4888-8e57-afbe05f39717" providerId="ADAL" clId="{B6AF92D5-CE7D-4B2C-9B87-4595864DAA5C}" dt="2021-03-26T14:47:25.120" v="1845" actId="26606"/>
        <pc:sldMkLst>
          <pc:docMk/>
          <pc:sldMk cId="1075318124" sldId="262"/>
        </pc:sldMkLst>
        <pc:spChg chg="mod">
          <ac:chgData name="Neel" userId="be4d34f0-a6e8-4888-8e57-afbe05f39717" providerId="ADAL" clId="{B6AF92D5-CE7D-4B2C-9B87-4595864DAA5C}" dt="2021-03-26T14:47:25.120" v="1845" actId="26606"/>
          <ac:spMkLst>
            <pc:docMk/>
            <pc:sldMk cId="1075318124" sldId="262"/>
            <ac:spMk id="2" creationId="{69DDCCF7-C986-4D5B-9807-D79BD1D75213}"/>
          </ac:spMkLst>
        </pc:spChg>
        <pc:spChg chg="mod">
          <ac:chgData name="Neel" userId="be4d34f0-a6e8-4888-8e57-afbe05f39717" providerId="ADAL" clId="{B6AF92D5-CE7D-4B2C-9B87-4595864DAA5C}" dt="2021-03-26T14:47:25.120" v="1845" actId="26606"/>
          <ac:spMkLst>
            <pc:docMk/>
            <pc:sldMk cId="1075318124" sldId="262"/>
            <ac:spMk id="3" creationId="{1CCC31B0-E880-4759-BA98-534940D4FDCE}"/>
          </ac:spMkLst>
        </pc:spChg>
        <pc:spChg chg="add del">
          <ac:chgData name="Neel" userId="be4d34f0-a6e8-4888-8e57-afbe05f39717" providerId="ADAL" clId="{B6AF92D5-CE7D-4B2C-9B87-4595864DAA5C}" dt="2021-03-26T14:47:25.091" v="1844" actId="26606"/>
          <ac:spMkLst>
            <pc:docMk/>
            <pc:sldMk cId="1075318124" sldId="262"/>
            <ac:spMk id="10" creationId="{8651CFA9-6065-4243-AC48-858E359780B1}"/>
          </ac:spMkLst>
        </pc:spChg>
        <pc:spChg chg="add del">
          <ac:chgData name="Neel" userId="be4d34f0-a6e8-4888-8e57-afbe05f39717" providerId="ADAL" clId="{B6AF92D5-CE7D-4B2C-9B87-4595864DAA5C}" dt="2021-03-26T14:47:25.091" v="1844" actId="26606"/>
          <ac:spMkLst>
            <pc:docMk/>
            <pc:sldMk cId="1075318124" sldId="262"/>
            <ac:spMk id="12" creationId="{FBC8BBE5-981E-4B0B-9654-32B5668BFF31}"/>
          </ac:spMkLst>
        </pc:spChg>
        <pc:spChg chg="add del">
          <ac:chgData name="Neel" userId="be4d34f0-a6e8-4888-8e57-afbe05f39717" providerId="ADAL" clId="{B6AF92D5-CE7D-4B2C-9B87-4595864DAA5C}" dt="2021-03-26T14:47:25.091" v="1844" actId="26606"/>
          <ac:spMkLst>
            <pc:docMk/>
            <pc:sldMk cId="1075318124" sldId="262"/>
            <ac:spMk id="14" creationId="{592DB257-3E16-4A3C-9E28-4682828127AD}"/>
          </ac:spMkLst>
        </pc:spChg>
        <pc:spChg chg="add del">
          <ac:chgData name="Neel" userId="be4d34f0-a6e8-4888-8e57-afbe05f39717" providerId="ADAL" clId="{B6AF92D5-CE7D-4B2C-9B87-4595864DAA5C}" dt="2021-03-26T14:47:25.091" v="1844" actId="26606"/>
          <ac:spMkLst>
            <pc:docMk/>
            <pc:sldMk cId="1075318124" sldId="262"/>
            <ac:spMk id="16" creationId="{487685E6-1160-459B-8C70-301404C06C23}"/>
          </ac:spMkLst>
        </pc:spChg>
        <pc:spChg chg="add">
          <ac:chgData name="Neel" userId="be4d34f0-a6e8-4888-8e57-afbe05f39717" providerId="ADAL" clId="{B6AF92D5-CE7D-4B2C-9B87-4595864DAA5C}" dt="2021-03-26T14:47:25.120" v="1845" actId="26606"/>
          <ac:spMkLst>
            <pc:docMk/>
            <pc:sldMk cId="1075318124" sldId="262"/>
            <ac:spMk id="18" creationId="{4AB8125F-0FD8-48CD-9F43-73E5494EA774}"/>
          </ac:spMkLst>
        </pc:spChg>
        <pc:spChg chg="add">
          <ac:chgData name="Neel" userId="be4d34f0-a6e8-4888-8e57-afbe05f39717" providerId="ADAL" clId="{B6AF92D5-CE7D-4B2C-9B87-4595864DAA5C}" dt="2021-03-26T14:47:25.120" v="1845" actId="26606"/>
          <ac:spMkLst>
            <pc:docMk/>
            <pc:sldMk cId="1075318124" sldId="262"/>
            <ac:spMk id="19" creationId="{0019DD6C-5899-4C07-864B-EB0A7D104ACF}"/>
          </ac:spMkLst>
        </pc:spChg>
        <pc:spChg chg="add">
          <ac:chgData name="Neel" userId="be4d34f0-a6e8-4888-8e57-afbe05f39717" providerId="ADAL" clId="{B6AF92D5-CE7D-4B2C-9B87-4595864DAA5C}" dt="2021-03-26T14:47:25.120" v="1845" actId="26606"/>
          <ac:spMkLst>
            <pc:docMk/>
            <pc:sldMk cId="1075318124" sldId="262"/>
            <ac:spMk id="20" creationId="{EBDFFBC1-15BD-428E-B8AF-ECF5D1B76DEB}"/>
          </ac:spMkLst>
        </pc:spChg>
        <pc:spChg chg="add">
          <ac:chgData name="Neel" userId="be4d34f0-a6e8-4888-8e57-afbe05f39717" providerId="ADAL" clId="{B6AF92D5-CE7D-4B2C-9B87-4595864DAA5C}" dt="2021-03-26T14:47:25.120" v="1845" actId="26606"/>
          <ac:spMkLst>
            <pc:docMk/>
            <pc:sldMk cId="1075318124" sldId="262"/>
            <ac:spMk id="21" creationId="{EBFB3075-0323-4EB0-B1A5-776A0E709CEF}"/>
          </ac:spMkLst>
        </pc:spChg>
        <pc:picChg chg="add mod">
          <ac:chgData name="Neel" userId="be4d34f0-a6e8-4888-8e57-afbe05f39717" providerId="ADAL" clId="{B6AF92D5-CE7D-4B2C-9B87-4595864DAA5C}" dt="2021-03-26T14:47:25.120" v="1845" actId="26606"/>
          <ac:picMkLst>
            <pc:docMk/>
            <pc:sldMk cId="1075318124" sldId="262"/>
            <ac:picMk id="5" creationId="{8E6D40F4-72DB-4A99-94DC-17A3CF2569FA}"/>
          </ac:picMkLst>
        </pc:picChg>
      </pc:sldChg>
      <pc:sldChg chg="addSp modSp new mod setBg">
        <pc:chgData name="Neel" userId="be4d34f0-a6e8-4888-8e57-afbe05f39717" providerId="ADAL" clId="{B6AF92D5-CE7D-4B2C-9B87-4595864DAA5C}" dt="2021-03-26T14:47:07.506" v="1842" actId="26606"/>
        <pc:sldMkLst>
          <pc:docMk/>
          <pc:sldMk cId="279171066" sldId="263"/>
        </pc:sldMkLst>
        <pc:spChg chg="mod">
          <ac:chgData name="Neel" userId="be4d34f0-a6e8-4888-8e57-afbe05f39717" providerId="ADAL" clId="{B6AF92D5-CE7D-4B2C-9B87-4595864DAA5C}" dt="2021-03-26T14:47:07.506" v="1842" actId="26606"/>
          <ac:spMkLst>
            <pc:docMk/>
            <pc:sldMk cId="279171066" sldId="263"/>
            <ac:spMk id="2" creationId="{C678E5D2-72C0-4D72-B84D-F75DA1AA831D}"/>
          </ac:spMkLst>
        </pc:spChg>
        <pc:spChg chg="mod">
          <ac:chgData name="Neel" userId="be4d34f0-a6e8-4888-8e57-afbe05f39717" providerId="ADAL" clId="{B6AF92D5-CE7D-4B2C-9B87-4595864DAA5C}" dt="2021-03-26T14:47:07.506" v="1842" actId="26606"/>
          <ac:spMkLst>
            <pc:docMk/>
            <pc:sldMk cId="279171066" sldId="263"/>
            <ac:spMk id="3" creationId="{5B30F70E-36B8-455E-B989-C440DB6187B1}"/>
          </ac:spMkLst>
        </pc:spChg>
        <pc:spChg chg="add">
          <ac:chgData name="Neel" userId="be4d34f0-a6e8-4888-8e57-afbe05f39717" providerId="ADAL" clId="{B6AF92D5-CE7D-4B2C-9B87-4595864DAA5C}" dt="2021-03-26T14:47:07.506" v="1842" actId="26606"/>
          <ac:spMkLst>
            <pc:docMk/>
            <pc:sldMk cId="279171066" sldId="263"/>
            <ac:spMk id="10" creationId="{4AB8125F-0FD8-48CD-9F43-73E5494EA774}"/>
          </ac:spMkLst>
        </pc:spChg>
        <pc:spChg chg="add">
          <ac:chgData name="Neel" userId="be4d34f0-a6e8-4888-8e57-afbe05f39717" providerId="ADAL" clId="{B6AF92D5-CE7D-4B2C-9B87-4595864DAA5C}" dt="2021-03-26T14:47:07.506" v="1842" actId="26606"/>
          <ac:spMkLst>
            <pc:docMk/>
            <pc:sldMk cId="279171066" sldId="263"/>
            <ac:spMk id="12" creationId="{0019DD6C-5899-4C07-864B-EB0A7D104ACF}"/>
          </ac:spMkLst>
        </pc:spChg>
        <pc:spChg chg="add">
          <ac:chgData name="Neel" userId="be4d34f0-a6e8-4888-8e57-afbe05f39717" providerId="ADAL" clId="{B6AF92D5-CE7D-4B2C-9B87-4595864DAA5C}" dt="2021-03-26T14:47:07.506" v="1842" actId="26606"/>
          <ac:spMkLst>
            <pc:docMk/>
            <pc:sldMk cId="279171066" sldId="263"/>
            <ac:spMk id="14" creationId="{EBDFFBC1-15BD-428E-B8AF-ECF5D1B76DEB}"/>
          </ac:spMkLst>
        </pc:spChg>
        <pc:spChg chg="add">
          <ac:chgData name="Neel" userId="be4d34f0-a6e8-4888-8e57-afbe05f39717" providerId="ADAL" clId="{B6AF92D5-CE7D-4B2C-9B87-4595864DAA5C}" dt="2021-03-26T14:47:07.506" v="1842" actId="26606"/>
          <ac:spMkLst>
            <pc:docMk/>
            <pc:sldMk cId="279171066" sldId="263"/>
            <ac:spMk id="16" creationId="{EBFB3075-0323-4EB0-B1A5-776A0E709CEF}"/>
          </ac:spMkLst>
        </pc:spChg>
        <pc:picChg chg="add mod modCrop">
          <ac:chgData name="Neel" userId="be4d34f0-a6e8-4888-8e57-afbe05f39717" providerId="ADAL" clId="{B6AF92D5-CE7D-4B2C-9B87-4595864DAA5C}" dt="2021-03-26T14:47:07.506" v="1842" actId="26606"/>
          <ac:picMkLst>
            <pc:docMk/>
            <pc:sldMk cId="279171066" sldId="263"/>
            <ac:picMk id="5" creationId="{241913F3-6115-441D-84C5-BF286D1604BC}"/>
          </ac:picMkLst>
        </pc:picChg>
      </pc:sldChg>
      <pc:sldMasterChg chg="add del addSldLayout delSldLayout">
        <pc:chgData name="Neel" userId="be4d34f0-a6e8-4888-8e57-afbe05f39717" providerId="ADAL" clId="{B6AF92D5-CE7D-4B2C-9B87-4595864DAA5C}" dt="2021-03-26T12:37:40.044" v="53" actId="26606"/>
        <pc:sldMasterMkLst>
          <pc:docMk/>
          <pc:sldMasterMk cId="2460954070" sldId="2147483660"/>
        </pc:sldMasterMkLst>
        <pc:sldLayoutChg chg="add del">
          <pc:chgData name="Neel" userId="be4d34f0-a6e8-4888-8e57-afbe05f39717" providerId="ADAL" clId="{B6AF92D5-CE7D-4B2C-9B87-4595864DAA5C}" dt="2021-03-26T12:37:40.044" v="53" actId="26606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Neel" userId="be4d34f0-a6e8-4888-8e57-afbe05f39717" providerId="ADAL" clId="{B6AF92D5-CE7D-4B2C-9B87-4595864DAA5C}" dt="2021-03-26T12:37:40.044" v="53" actId="26606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Neel" userId="be4d34f0-a6e8-4888-8e57-afbe05f39717" providerId="ADAL" clId="{B6AF92D5-CE7D-4B2C-9B87-4595864DAA5C}" dt="2021-03-26T12:37:40.044" v="53" actId="26606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Neel" userId="be4d34f0-a6e8-4888-8e57-afbe05f39717" providerId="ADAL" clId="{B6AF92D5-CE7D-4B2C-9B87-4595864DAA5C}" dt="2021-03-26T12:37:40.044" v="53" actId="26606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Neel" userId="be4d34f0-a6e8-4888-8e57-afbe05f39717" providerId="ADAL" clId="{B6AF92D5-CE7D-4B2C-9B87-4595864DAA5C}" dt="2021-03-26T12:37:40.044" v="53" actId="26606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Neel" userId="be4d34f0-a6e8-4888-8e57-afbe05f39717" providerId="ADAL" clId="{B6AF92D5-CE7D-4B2C-9B87-4595864DAA5C}" dt="2021-03-26T12:37:40.044" v="53" actId="26606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Neel" userId="be4d34f0-a6e8-4888-8e57-afbe05f39717" providerId="ADAL" clId="{B6AF92D5-CE7D-4B2C-9B87-4595864DAA5C}" dt="2021-03-26T12:37:40.044" v="53" actId="26606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Neel" userId="be4d34f0-a6e8-4888-8e57-afbe05f39717" providerId="ADAL" clId="{B6AF92D5-CE7D-4B2C-9B87-4595864DAA5C}" dt="2021-03-26T12:37:40.044" v="53" actId="26606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Neel" userId="be4d34f0-a6e8-4888-8e57-afbe05f39717" providerId="ADAL" clId="{B6AF92D5-CE7D-4B2C-9B87-4595864DAA5C}" dt="2021-03-26T12:37:40.044" v="53" actId="26606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Neel" userId="be4d34f0-a6e8-4888-8e57-afbe05f39717" providerId="ADAL" clId="{B6AF92D5-CE7D-4B2C-9B87-4595864DAA5C}" dt="2021-03-26T12:37:40.044" v="53" actId="26606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Neel" userId="be4d34f0-a6e8-4888-8e57-afbe05f39717" providerId="ADAL" clId="{B6AF92D5-CE7D-4B2C-9B87-4595864DAA5C}" dt="2021-03-26T12:37:40.044" v="53" actId="2660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Neel" userId="be4d34f0-a6e8-4888-8e57-afbe05f39717" providerId="ADAL" clId="{B6AF92D5-CE7D-4B2C-9B87-4595864DAA5C}" dt="2021-03-26T12:35:47.848" v="48" actId="26606"/>
        <pc:sldMasterMkLst>
          <pc:docMk/>
          <pc:sldMasterMk cId="4213966262" sldId="2147483672"/>
        </pc:sldMasterMkLst>
        <pc:sldLayoutChg chg="add del">
          <pc:chgData name="Neel" userId="be4d34f0-a6e8-4888-8e57-afbe05f39717" providerId="ADAL" clId="{B6AF92D5-CE7D-4B2C-9B87-4595864DAA5C}" dt="2021-03-26T12:35:47.848" v="48" actId="26606"/>
          <pc:sldLayoutMkLst>
            <pc:docMk/>
            <pc:sldMasterMk cId="4213966262" sldId="2147483672"/>
            <pc:sldLayoutMk cId="1960606902" sldId="2147483673"/>
          </pc:sldLayoutMkLst>
        </pc:sldLayoutChg>
        <pc:sldLayoutChg chg="add del replId">
          <pc:chgData name="Neel" userId="be4d34f0-a6e8-4888-8e57-afbe05f39717" providerId="ADAL" clId="{B6AF92D5-CE7D-4B2C-9B87-4595864DAA5C}" dt="2021-03-26T12:35:47.848" v="48" actId="26606"/>
          <pc:sldLayoutMkLst>
            <pc:docMk/>
            <pc:sldMasterMk cId="4213966262" sldId="2147483672"/>
            <pc:sldLayoutMk cId="352086856" sldId="2147483674"/>
          </pc:sldLayoutMkLst>
        </pc:sldLayoutChg>
        <pc:sldLayoutChg chg="add del replId">
          <pc:chgData name="Neel" userId="be4d34f0-a6e8-4888-8e57-afbe05f39717" providerId="ADAL" clId="{B6AF92D5-CE7D-4B2C-9B87-4595864DAA5C}" dt="2021-03-26T12:35:47.848" v="48" actId="26606"/>
          <pc:sldLayoutMkLst>
            <pc:docMk/>
            <pc:sldMasterMk cId="4213966262" sldId="2147483672"/>
            <pc:sldLayoutMk cId="2625462010" sldId="2147483675"/>
          </pc:sldLayoutMkLst>
        </pc:sldLayoutChg>
        <pc:sldLayoutChg chg="add del replId">
          <pc:chgData name="Neel" userId="be4d34f0-a6e8-4888-8e57-afbe05f39717" providerId="ADAL" clId="{B6AF92D5-CE7D-4B2C-9B87-4595864DAA5C}" dt="2021-03-26T12:35:47.848" v="48" actId="26606"/>
          <pc:sldLayoutMkLst>
            <pc:docMk/>
            <pc:sldMasterMk cId="4213966262" sldId="2147483672"/>
            <pc:sldLayoutMk cId="787041837" sldId="2147483676"/>
          </pc:sldLayoutMkLst>
        </pc:sldLayoutChg>
        <pc:sldLayoutChg chg="add del replId">
          <pc:chgData name="Neel" userId="be4d34f0-a6e8-4888-8e57-afbe05f39717" providerId="ADAL" clId="{B6AF92D5-CE7D-4B2C-9B87-4595864DAA5C}" dt="2021-03-26T12:35:47.848" v="48" actId="26606"/>
          <pc:sldLayoutMkLst>
            <pc:docMk/>
            <pc:sldMasterMk cId="4213966262" sldId="2147483672"/>
            <pc:sldLayoutMk cId="3500577104" sldId="2147483677"/>
          </pc:sldLayoutMkLst>
        </pc:sldLayoutChg>
        <pc:sldLayoutChg chg="add del replId">
          <pc:chgData name="Neel" userId="be4d34f0-a6e8-4888-8e57-afbe05f39717" providerId="ADAL" clId="{B6AF92D5-CE7D-4B2C-9B87-4595864DAA5C}" dt="2021-03-26T12:35:47.848" v="48" actId="26606"/>
          <pc:sldLayoutMkLst>
            <pc:docMk/>
            <pc:sldMasterMk cId="4213966262" sldId="2147483672"/>
            <pc:sldLayoutMk cId="877354969" sldId="2147483678"/>
          </pc:sldLayoutMkLst>
        </pc:sldLayoutChg>
        <pc:sldLayoutChg chg="add del replId">
          <pc:chgData name="Neel" userId="be4d34f0-a6e8-4888-8e57-afbe05f39717" providerId="ADAL" clId="{B6AF92D5-CE7D-4B2C-9B87-4595864DAA5C}" dt="2021-03-26T12:35:47.848" v="48" actId="26606"/>
          <pc:sldLayoutMkLst>
            <pc:docMk/>
            <pc:sldMasterMk cId="4213966262" sldId="2147483672"/>
            <pc:sldLayoutMk cId="1710455399" sldId="2147483679"/>
          </pc:sldLayoutMkLst>
        </pc:sldLayoutChg>
        <pc:sldLayoutChg chg="add del replId">
          <pc:chgData name="Neel" userId="be4d34f0-a6e8-4888-8e57-afbe05f39717" providerId="ADAL" clId="{B6AF92D5-CE7D-4B2C-9B87-4595864DAA5C}" dt="2021-03-26T12:35:47.848" v="48" actId="26606"/>
          <pc:sldLayoutMkLst>
            <pc:docMk/>
            <pc:sldMasterMk cId="4213966262" sldId="2147483672"/>
            <pc:sldLayoutMk cId="1372513775" sldId="2147483680"/>
          </pc:sldLayoutMkLst>
        </pc:sldLayoutChg>
        <pc:sldLayoutChg chg="add del replId">
          <pc:chgData name="Neel" userId="be4d34f0-a6e8-4888-8e57-afbe05f39717" providerId="ADAL" clId="{B6AF92D5-CE7D-4B2C-9B87-4595864DAA5C}" dt="2021-03-26T12:35:47.848" v="48" actId="26606"/>
          <pc:sldLayoutMkLst>
            <pc:docMk/>
            <pc:sldMasterMk cId="4213966262" sldId="2147483672"/>
            <pc:sldLayoutMk cId="1031627762" sldId="2147483681"/>
          </pc:sldLayoutMkLst>
        </pc:sldLayoutChg>
        <pc:sldLayoutChg chg="add del replId">
          <pc:chgData name="Neel" userId="be4d34f0-a6e8-4888-8e57-afbe05f39717" providerId="ADAL" clId="{B6AF92D5-CE7D-4B2C-9B87-4595864DAA5C}" dt="2021-03-26T12:35:47.848" v="48" actId="26606"/>
          <pc:sldLayoutMkLst>
            <pc:docMk/>
            <pc:sldMasterMk cId="4213966262" sldId="2147483672"/>
            <pc:sldLayoutMk cId="1748540896" sldId="2147483682"/>
          </pc:sldLayoutMkLst>
        </pc:sldLayoutChg>
        <pc:sldLayoutChg chg="add del replId">
          <pc:chgData name="Neel" userId="be4d34f0-a6e8-4888-8e57-afbe05f39717" providerId="ADAL" clId="{B6AF92D5-CE7D-4B2C-9B87-4595864DAA5C}" dt="2021-03-26T12:35:47.848" v="48" actId="26606"/>
          <pc:sldLayoutMkLst>
            <pc:docMk/>
            <pc:sldMasterMk cId="4213966262" sldId="2147483672"/>
            <pc:sldLayoutMk cId="2165211973" sldId="2147483683"/>
          </pc:sldLayoutMkLst>
        </pc:sldLayoutChg>
      </pc:sldMasterChg>
      <pc:sldMasterChg chg="add del addSldLayout delSldLayout">
        <pc:chgData name="Neel" userId="be4d34f0-a6e8-4888-8e57-afbe05f39717" providerId="ADAL" clId="{B6AF92D5-CE7D-4B2C-9B87-4595864DAA5C}" dt="2021-03-26T12:37:38.681" v="50" actId="26606"/>
        <pc:sldMasterMkLst>
          <pc:docMk/>
          <pc:sldMasterMk cId="1430620617" sldId="2147483711"/>
        </pc:sldMasterMkLst>
        <pc:sldLayoutChg chg="add del">
          <pc:chgData name="Neel" userId="be4d34f0-a6e8-4888-8e57-afbe05f39717" providerId="ADAL" clId="{B6AF92D5-CE7D-4B2C-9B87-4595864DAA5C}" dt="2021-03-26T12:37:38.681" v="50" actId="26606"/>
          <pc:sldLayoutMkLst>
            <pc:docMk/>
            <pc:sldMasterMk cId="1430620617" sldId="2147483711"/>
            <pc:sldLayoutMk cId="4280721099" sldId="2147483700"/>
          </pc:sldLayoutMkLst>
        </pc:sldLayoutChg>
        <pc:sldLayoutChg chg="add del">
          <pc:chgData name="Neel" userId="be4d34f0-a6e8-4888-8e57-afbe05f39717" providerId="ADAL" clId="{B6AF92D5-CE7D-4B2C-9B87-4595864DAA5C}" dt="2021-03-26T12:37:38.681" v="50" actId="26606"/>
          <pc:sldLayoutMkLst>
            <pc:docMk/>
            <pc:sldMasterMk cId="1430620617" sldId="2147483711"/>
            <pc:sldLayoutMk cId="2744684781" sldId="2147483701"/>
          </pc:sldLayoutMkLst>
        </pc:sldLayoutChg>
        <pc:sldLayoutChg chg="add del">
          <pc:chgData name="Neel" userId="be4d34f0-a6e8-4888-8e57-afbe05f39717" providerId="ADAL" clId="{B6AF92D5-CE7D-4B2C-9B87-4595864DAA5C}" dt="2021-03-26T12:37:38.681" v="50" actId="26606"/>
          <pc:sldLayoutMkLst>
            <pc:docMk/>
            <pc:sldMasterMk cId="1430620617" sldId="2147483711"/>
            <pc:sldLayoutMk cId="1914986107" sldId="2147483702"/>
          </pc:sldLayoutMkLst>
        </pc:sldLayoutChg>
        <pc:sldLayoutChg chg="add del">
          <pc:chgData name="Neel" userId="be4d34f0-a6e8-4888-8e57-afbe05f39717" providerId="ADAL" clId="{B6AF92D5-CE7D-4B2C-9B87-4595864DAA5C}" dt="2021-03-26T12:37:38.681" v="50" actId="26606"/>
          <pc:sldLayoutMkLst>
            <pc:docMk/>
            <pc:sldMasterMk cId="1430620617" sldId="2147483711"/>
            <pc:sldLayoutMk cId="1743730939" sldId="2147483703"/>
          </pc:sldLayoutMkLst>
        </pc:sldLayoutChg>
        <pc:sldLayoutChg chg="add del">
          <pc:chgData name="Neel" userId="be4d34f0-a6e8-4888-8e57-afbe05f39717" providerId="ADAL" clId="{B6AF92D5-CE7D-4B2C-9B87-4595864DAA5C}" dt="2021-03-26T12:37:38.681" v="50" actId="26606"/>
          <pc:sldLayoutMkLst>
            <pc:docMk/>
            <pc:sldMasterMk cId="1430620617" sldId="2147483711"/>
            <pc:sldLayoutMk cId="3560765135" sldId="2147483704"/>
          </pc:sldLayoutMkLst>
        </pc:sldLayoutChg>
        <pc:sldLayoutChg chg="add del">
          <pc:chgData name="Neel" userId="be4d34f0-a6e8-4888-8e57-afbe05f39717" providerId="ADAL" clId="{B6AF92D5-CE7D-4B2C-9B87-4595864DAA5C}" dt="2021-03-26T12:37:38.681" v="50" actId="26606"/>
          <pc:sldLayoutMkLst>
            <pc:docMk/>
            <pc:sldMasterMk cId="1430620617" sldId="2147483711"/>
            <pc:sldLayoutMk cId="2475818840" sldId="2147483705"/>
          </pc:sldLayoutMkLst>
        </pc:sldLayoutChg>
        <pc:sldLayoutChg chg="add del">
          <pc:chgData name="Neel" userId="be4d34f0-a6e8-4888-8e57-afbe05f39717" providerId="ADAL" clId="{B6AF92D5-CE7D-4B2C-9B87-4595864DAA5C}" dt="2021-03-26T12:37:38.681" v="50" actId="26606"/>
          <pc:sldLayoutMkLst>
            <pc:docMk/>
            <pc:sldMasterMk cId="1430620617" sldId="2147483711"/>
            <pc:sldLayoutMk cId="2107883209" sldId="2147483706"/>
          </pc:sldLayoutMkLst>
        </pc:sldLayoutChg>
        <pc:sldLayoutChg chg="add del">
          <pc:chgData name="Neel" userId="be4d34f0-a6e8-4888-8e57-afbe05f39717" providerId="ADAL" clId="{B6AF92D5-CE7D-4B2C-9B87-4595864DAA5C}" dt="2021-03-26T12:37:38.681" v="50" actId="26606"/>
          <pc:sldLayoutMkLst>
            <pc:docMk/>
            <pc:sldMasterMk cId="1430620617" sldId="2147483711"/>
            <pc:sldLayoutMk cId="1216503924" sldId="2147483707"/>
          </pc:sldLayoutMkLst>
        </pc:sldLayoutChg>
        <pc:sldLayoutChg chg="add del">
          <pc:chgData name="Neel" userId="be4d34f0-a6e8-4888-8e57-afbe05f39717" providerId="ADAL" clId="{B6AF92D5-CE7D-4B2C-9B87-4595864DAA5C}" dt="2021-03-26T12:37:38.681" v="50" actId="26606"/>
          <pc:sldLayoutMkLst>
            <pc:docMk/>
            <pc:sldMasterMk cId="1430620617" sldId="2147483711"/>
            <pc:sldLayoutMk cId="1723414192" sldId="2147483708"/>
          </pc:sldLayoutMkLst>
        </pc:sldLayoutChg>
        <pc:sldLayoutChg chg="add del">
          <pc:chgData name="Neel" userId="be4d34f0-a6e8-4888-8e57-afbe05f39717" providerId="ADAL" clId="{B6AF92D5-CE7D-4B2C-9B87-4595864DAA5C}" dt="2021-03-26T12:37:38.681" v="50" actId="26606"/>
          <pc:sldLayoutMkLst>
            <pc:docMk/>
            <pc:sldMasterMk cId="1430620617" sldId="2147483711"/>
            <pc:sldLayoutMk cId="1037470979" sldId="2147483709"/>
          </pc:sldLayoutMkLst>
        </pc:sldLayoutChg>
        <pc:sldLayoutChg chg="add del">
          <pc:chgData name="Neel" userId="be4d34f0-a6e8-4888-8e57-afbe05f39717" providerId="ADAL" clId="{B6AF92D5-CE7D-4B2C-9B87-4595864DAA5C}" dt="2021-03-26T12:37:38.681" v="50" actId="26606"/>
          <pc:sldLayoutMkLst>
            <pc:docMk/>
            <pc:sldMasterMk cId="1430620617" sldId="2147483711"/>
            <pc:sldLayoutMk cId="3711376519" sldId="2147483710"/>
          </pc:sldLayoutMkLst>
        </pc:sldLayoutChg>
      </pc:sldMasterChg>
      <pc:sldMasterChg chg="add del addSldLayout delSldLayout">
        <pc:chgData name="Neel" userId="be4d34f0-a6e8-4888-8e57-afbe05f39717" providerId="ADAL" clId="{B6AF92D5-CE7D-4B2C-9B87-4595864DAA5C}" dt="2021-03-26T12:37:39.966" v="52" actId="26606"/>
        <pc:sldMasterMkLst>
          <pc:docMk/>
          <pc:sldMasterMk cId="2377771072" sldId="2147483724"/>
        </pc:sldMasterMkLst>
        <pc:sldLayoutChg chg="add del">
          <pc:chgData name="Neel" userId="be4d34f0-a6e8-4888-8e57-afbe05f39717" providerId="ADAL" clId="{B6AF92D5-CE7D-4B2C-9B87-4595864DAA5C}" dt="2021-03-26T12:37:39.966" v="52" actId="26606"/>
          <pc:sldLayoutMkLst>
            <pc:docMk/>
            <pc:sldMasterMk cId="2377771072" sldId="2147483724"/>
            <pc:sldLayoutMk cId="2356510598" sldId="2147483713"/>
          </pc:sldLayoutMkLst>
        </pc:sldLayoutChg>
        <pc:sldLayoutChg chg="add del">
          <pc:chgData name="Neel" userId="be4d34f0-a6e8-4888-8e57-afbe05f39717" providerId="ADAL" clId="{B6AF92D5-CE7D-4B2C-9B87-4595864DAA5C}" dt="2021-03-26T12:37:39.966" v="52" actId="26606"/>
          <pc:sldLayoutMkLst>
            <pc:docMk/>
            <pc:sldMasterMk cId="2377771072" sldId="2147483724"/>
            <pc:sldLayoutMk cId="375206256" sldId="2147483714"/>
          </pc:sldLayoutMkLst>
        </pc:sldLayoutChg>
        <pc:sldLayoutChg chg="add del">
          <pc:chgData name="Neel" userId="be4d34f0-a6e8-4888-8e57-afbe05f39717" providerId="ADAL" clId="{B6AF92D5-CE7D-4B2C-9B87-4595864DAA5C}" dt="2021-03-26T12:37:39.966" v="52" actId="26606"/>
          <pc:sldLayoutMkLst>
            <pc:docMk/>
            <pc:sldMasterMk cId="2377771072" sldId="2147483724"/>
            <pc:sldLayoutMk cId="3108965709" sldId="2147483715"/>
          </pc:sldLayoutMkLst>
        </pc:sldLayoutChg>
        <pc:sldLayoutChg chg="add del">
          <pc:chgData name="Neel" userId="be4d34f0-a6e8-4888-8e57-afbe05f39717" providerId="ADAL" clId="{B6AF92D5-CE7D-4B2C-9B87-4595864DAA5C}" dt="2021-03-26T12:37:39.966" v="52" actId="26606"/>
          <pc:sldLayoutMkLst>
            <pc:docMk/>
            <pc:sldMasterMk cId="2377771072" sldId="2147483724"/>
            <pc:sldLayoutMk cId="2933587969" sldId="2147483716"/>
          </pc:sldLayoutMkLst>
        </pc:sldLayoutChg>
        <pc:sldLayoutChg chg="add del">
          <pc:chgData name="Neel" userId="be4d34f0-a6e8-4888-8e57-afbe05f39717" providerId="ADAL" clId="{B6AF92D5-CE7D-4B2C-9B87-4595864DAA5C}" dt="2021-03-26T12:37:39.966" v="52" actId="26606"/>
          <pc:sldLayoutMkLst>
            <pc:docMk/>
            <pc:sldMasterMk cId="2377771072" sldId="2147483724"/>
            <pc:sldLayoutMk cId="2685170195" sldId="2147483717"/>
          </pc:sldLayoutMkLst>
        </pc:sldLayoutChg>
        <pc:sldLayoutChg chg="add del">
          <pc:chgData name="Neel" userId="be4d34f0-a6e8-4888-8e57-afbe05f39717" providerId="ADAL" clId="{B6AF92D5-CE7D-4B2C-9B87-4595864DAA5C}" dt="2021-03-26T12:37:39.966" v="52" actId="26606"/>
          <pc:sldLayoutMkLst>
            <pc:docMk/>
            <pc:sldMasterMk cId="2377771072" sldId="2147483724"/>
            <pc:sldLayoutMk cId="3108271042" sldId="2147483718"/>
          </pc:sldLayoutMkLst>
        </pc:sldLayoutChg>
        <pc:sldLayoutChg chg="add del">
          <pc:chgData name="Neel" userId="be4d34f0-a6e8-4888-8e57-afbe05f39717" providerId="ADAL" clId="{B6AF92D5-CE7D-4B2C-9B87-4595864DAA5C}" dt="2021-03-26T12:37:39.966" v="52" actId="26606"/>
          <pc:sldLayoutMkLst>
            <pc:docMk/>
            <pc:sldMasterMk cId="2377771072" sldId="2147483724"/>
            <pc:sldLayoutMk cId="1063305762" sldId="2147483719"/>
          </pc:sldLayoutMkLst>
        </pc:sldLayoutChg>
        <pc:sldLayoutChg chg="add del">
          <pc:chgData name="Neel" userId="be4d34f0-a6e8-4888-8e57-afbe05f39717" providerId="ADAL" clId="{B6AF92D5-CE7D-4B2C-9B87-4595864DAA5C}" dt="2021-03-26T12:37:39.966" v="52" actId="26606"/>
          <pc:sldLayoutMkLst>
            <pc:docMk/>
            <pc:sldMasterMk cId="2377771072" sldId="2147483724"/>
            <pc:sldLayoutMk cId="2007914955" sldId="2147483720"/>
          </pc:sldLayoutMkLst>
        </pc:sldLayoutChg>
        <pc:sldLayoutChg chg="add del">
          <pc:chgData name="Neel" userId="be4d34f0-a6e8-4888-8e57-afbe05f39717" providerId="ADAL" clId="{B6AF92D5-CE7D-4B2C-9B87-4595864DAA5C}" dt="2021-03-26T12:37:39.966" v="52" actId="26606"/>
          <pc:sldLayoutMkLst>
            <pc:docMk/>
            <pc:sldMasterMk cId="2377771072" sldId="2147483724"/>
            <pc:sldLayoutMk cId="3746924079" sldId="2147483721"/>
          </pc:sldLayoutMkLst>
        </pc:sldLayoutChg>
        <pc:sldLayoutChg chg="add del">
          <pc:chgData name="Neel" userId="be4d34f0-a6e8-4888-8e57-afbe05f39717" providerId="ADAL" clId="{B6AF92D5-CE7D-4B2C-9B87-4595864DAA5C}" dt="2021-03-26T12:37:39.966" v="52" actId="26606"/>
          <pc:sldLayoutMkLst>
            <pc:docMk/>
            <pc:sldMasterMk cId="2377771072" sldId="2147483724"/>
            <pc:sldLayoutMk cId="1661125121" sldId="2147483722"/>
          </pc:sldLayoutMkLst>
        </pc:sldLayoutChg>
        <pc:sldLayoutChg chg="add del">
          <pc:chgData name="Neel" userId="be4d34f0-a6e8-4888-8e57-afbe05f39717" providerId="ADAL" clId="{B6AF92D5-CE7D-4B2C-9B87-4595864DAA5C}" dt="2021-03-26T12:37:39.966" v="52" actId="26606"/>
          <pc:sldLayoutMkLst>
            <pc:docMk/>
            <pc:sldMasterMk cId="2377771072" sldId="2147483724"/>
            <pc:sldLayoutMk cId="1089168352" sldId="2147483723"/>
          </pc:sldLayoutMkLst>
        </pc:sldLayoutChg>
      </pc:sldMasterChg>
      <pc:sldMasterChg chg="add addSldLayout">
        <pc:chgData name="Neel" userId="be4d34f0-a6e8-4888-8e57-afbe05f39717" providerId="ADAL" clId="{B6AF92D5-CE7D-4B2C-9B87-4595864DAA5C}" dt="2021-03-26T12:37:40.044" v="53" actId="26606"/>
        <pc:sldMasterMkLst>
          <pc:docMk/>
          <pc:sldMasterMk cId="695009742" sldId="2147483763"/>
        </pc:sldMasterMkLst>
        <pc:sldLayoutChg chg="add">
          <pc:chgData name="Neel" userId="be4d34f0-a6e8-4888-8e57-afbe05f39717" providerId="ADAL" clId="{B6AF92D5-CE7D-4B2C-9B87-4595864DAA5C}" dt="2021-03-26T12:37:40.044" v="53" actId="26606"/>
          <pc:sldLayoutMkLst>
            <pc:docMk/>
            <pc:sldMasterMk cId="695009742" sldId="2147483763"/>
            <pc:sldLayoutMk cId="563285922" sldId="2147483752"/>
          </pc:sldLayoutMkLst>
        </pc:sldLayoutChg>
        <pc:sldLayoutChg chg="add">
          <pc:chgData name="Neel" userId="be4d34f0-a6e8-4888-8e57-afbe05f39717" providerId="ADAL" clId="{B6AF92D5-CE7D-4B2C-9B87-4595864DAA5C}" dt="2021-03-26T12:37:40.044" v="53" actId="26606"/>
          <pc:sldLayoutMkLst>
            <pc:docMk/>
            <pc:sldMasterMk cId="695009742" sldId="2147483763"/>
            <pc:sldLayoutMk cId="3711731542" sldId="2147483753"/>
          </pc:sldLayoutMkLst>
        </pc:sldLayoutChg>
        <pc:sldLayoutChg chg="add">
          <pc:chgData name="Neel" userId="be4d34f0-a6e8-4888-8e57-afbe05f39717" providerId="ADAL" clId="{B6AF92D5-CE7D-4B2C-9B87-4595864DAA5C}" dt="2021-03-26T12:37:40.044" v="53" actId="26606"/>
          <pc:sldLayoutMkLst>
            <pc:docMk/>
            <pc:sldMasterMk cId="695009742" sldId="2147483763"/>
            <pc:sldLayoutMk cId="1241935201" sldId="2147483754"/>
          </pc:sldLayoutMkLst>
        </pc:sldLayoutChg>
        <pc:sldLayoutChg chg="add">
          <pc:chgData name="Neel" userId="be4d34f0-a6e8-4888-8e57-afbe05f39717" providerId="ADAL" clId="{B6AF92D5-CE7D-4B2C-9B87-4595864DAA5C}" dt="2021-03-26T12:37:40.044" v="53" actId="26606"/>
          <pc:sldLayoutMkLst>
            <pc:docMk/>
            <pc:sldMasterMk cId="695009742" sldId="2147483763"/>
            <pc:sldLayoutMk cId="1528863348" sldId="2147483755"/>
          </pc:sldLayoutMkLst>
        </pc:sldLayoutChg>
        <pc:sldLayoutChg chg="add">
          <pc:chgData name="Neel" userId="be4d34f0-a6e8-4888-8e57-afbe05f39717" providerId="ADAL" clId="{B6AF92D5-CE7D-4B2C-9B87-4595864DAA5C}" dt="2021-03-26T12:37:40.044" v="53" actId="26606"/>
          <pc:sldLayoutMkLst>
            <pc:docMk/>
            <pc:sldMasterMk cId="695009742" sldId="2147483763"/>
            <pc:sldLayoutMk cId="1839497695" sldId="2147483756"/>
          </pc:sldLayoutMkLst>
        </pc:sldLayoutChg>
        <pc:sldLayoutChg chg="add">
          <pc:chgData name="Neel" userId="be4d34f0-a6e8-4888-8e57-afbe05f39717" providerId="ADAL" clId="{B6AF92D5-CE7D-4B2C-9B87-4595864DAA5C}" dt="2021-03-26T12:37:40.044" v="53" actId="26606"/>
          <pc:sldLayoutMkLst>
            <pc:docMk/>
            <pc:sldMasterMk cId="695009742" sldId="2147483763"/>
            <pc:sldLayoutMk cId="452498024" sldId="2147483757"/>
          </pc:sldLayoutMkLst>
        </pc:sldLayoutChg>
        <pc:sldLayoutChg chg="add">
          <pc:chgData name="Neel" userId="be4d34f0-a6e8-4888-8e57-afbe05f39717" providerId="ADAL" clId="{B6AF92D5-CE7D-4B2C-9B87-4595864DAA5C}" dt="2021-03-26T12:37:40.044" v="53" actId="26606"/>
          <pc:sldLayoutMkLst>
            <pc:docMk/>
            <pc:sldMasterMk cId="695009742" sldId="2147483763"/>
            <pc:sldLayoutMk cId="4084616338" sldId="2147483758"/>
          </pc:sldLayoutMkLst>
        </pc:sldLayoutChg>
        <pc:sldLayoutChg chg="add">
          <pc:chgData name="Neel" userId="be4d34f0-a6e8-4888-8e57-afbe05f39717" providerId="ADAL" clId="{B6AF92D5-CE7D-4B2C-9B87-4595864DAA5C}" dt="2021-03-26T12:37:40.044" v="53" actId="26606"/>
          <pc:sldLayoutMkLst>
            <pc:docMk/>
            <pc:sldMasterMk cId="695009742" sldId="2147483763"/>
            <pc:sldLayoutMk cId="3793482862" sldId="2147483759"/>
          </pc:sldLayoutMkLst>
        </pc:sldLayoutChg>
        <pc:sldLayoutChg chg="add">
          <pc:chgData name="Neel" userId="be4d34f0-a6e8-4888-8e57-afbe05f39717" providerId="ADAL" clId="{B6AF92D5-CE7D-4B2C-9B87-4595864DAA5C}" dt="2021-03-26T12:37:40.044" v="53" actId="26606"/>
          <pc:sldLayoutMkLst>
            <pc:docMk/>
            <pc:sldMasterMk cId="695009742" sldId="2147483763"/>
            <pc:sldLayoutMk cId="2605075038" sldId="2147483760"/>
          </pc:sldLayoutMkLst>
        </pc:sldLayoutChg>
        <pc:sldLayoutChg chg="add">
          <pc:chgData name="Neel" userId="be4d34f0-a6e8-4888-8e57-afbe05f39717" providerId="ADAL" clId="{B6AF92D5-CE7D-4B2C-9B87-4595864DAA5C}" dt="2021-03-26T12:37:40.044" v="53" actId="26606"/>
          <pc:sldLayoutMkLst>
            <pc:docMk/>
            <pc:sldMasterMk cId="695009742" sldId="2147483763"/>
            <pc:sldLayoutMk cId="2499917484" sldId="2147483761"/>
          </pc:sldLayoutMkLst>
        </pc:sldLayoutChg>
        <pc:sldLayoutChg chg="add">
          <pc:chgData name="Neel" userId="be4d34f0-a6e8-4888-8e57-afbe05f39717" providerId="ADAL" clId="{B6AF92D5-CE7D-4B2C-9B87-4595864DAA5C}" dt="2021-03-26T12:37:40.044" v="53" actId="26606"/>
          <pc:sldLayoutMkLst>
            <pc:docMk/>
            <pc:sldMasterMk cId="695009742" sldId="2147483763"/>
            <pc:sldLayoutMk cId="41520237" sldId="214748376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8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7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8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3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3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6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3/26/2021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9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9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1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0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61" r:id="rId8"/>
    <p:sldLayoutId id="2147483758" r:id="rId9"/>
    <p:sldLayoutId id="2147483759" r:id="rId10"/>
    <p:sldLayoutId id="214748376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2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726DEF73-5F74-4ABB-944C-243CF1E206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23379" r="-1" b="20367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200">
                <a:solidFill>
                  <a:srgbClr val="FFFFFF"/>
                </a:solidFill>
              </a:rPr>
              <a:t>Hackathon 2021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200">
                <a:solidFill>
                  <a:srgbClr val="FFFFFF"/>
                </a:solidFill>
              </a:rPr>
              <a:t>Challenge Sponsor: HPCC</a:t>
            </a:r>
          </a:p>
          <a:p>
            <a:pPr algn="l"/>
            <a:r>
              <a:rPr lang="en-US" sz="2200">
                <a:solidFill>
                  <a:srgbClr val="FFFFFF"/>
                </a:solidFill>
              </a:rPr>
              <a:t>Team: Big-O</a:t>
            </a:r>
          </a:p>
          <a:p>
            <a:pPr algn="l"/>
            <a:r>
              <a:rPr lang="en-US" sz="2200">
                <a:solidFill>
                  <a:srgbClr val="FFFFFF"/>
                </a:solidFill>
              </a:rPr>
              <a:t>Presented By: Neel Patel, Yagna Patel</a:t>
            </a:r>
          </a:p>
          <a:p>
            <a:pPr algn="l"/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0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24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26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C6A07-5DAD-4557-BC3D-9AE028B23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/>
              <a:t>Background: ADAM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BA092-AB13-4C3E-AC7E-8E00246FB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5362"/>
            <a:ext cx="4800600" cy="3552824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Missing Kids</a:t>
            </a:r>
          </a:p>
          <a:p>
            <a:r>
              <a:rPr lang="en-US" sz="1800">
                <a:solidFill>
                  <a:schemeClr val="tx1"/>
                </a:solidFill>
              </a:rPr>
              <a:t>Sexual Predators</a:t>
            </a:r>
          </a:p>
          <a:p>
            <a:pPr lvl="1"/>
            <a:r>
              <a:rPr lang="en-US" sz="1800">
                <a:solidFill>
                  <a:schemeClr val="tx1"/>
                </a:solidFill>
              </a:rPr>
              <a:t>Human Trafficking</a:t>
            </a:r>
          </a:p>
          <a:p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E6F447DB-1C0F-4D22-8A62-9D70C740AA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9930" r="-172" b="2"/>
          <a:stretch/>
        </p:blipFill>
        <p:spPr>
          <a:xfrm>
            <a:off x="5527040" y="2745362"/>
            <a:ext cx="6309360" cy="355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6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829E6-7655-4BA9-9C76-A5AB1903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/>
              <a:t>Hackathon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66223-64EA-42F2-BFB3-38DD30D74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5362"/>
            <a:ext cx="4800600" cy="35528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1"/>
                </a:solidFill>
                <a:ea typeface="+mn-lt"/>
                <a:cs typeface="+mn-lt"/>
              </a:rPr>
              <a:t>Using a weighted Scale to determine possible suspects for each missing kid</a:t>
            </a:r>
            <a:endParaRPr lang="en-US" sz="1800">
              <a:solidFill>
                <a:schemeClr val="tx1"/>
              </a:solidFill>
            </a:endParaRPr>
          </a:p>
          <a:p>
            <a:r>
              <a:rPr lang="en-US" sz="1800">
                <a:solidFill>
                  <a:schemeClr val="tx1"/>
                </a:solidFill>
              </a:rPr>
              <a:t>Datasets</a:t>
            </a:r>
          </a:p>
          <a:p>
            <a:pPr lvl="1"/>
            <a:r>
              <a:rPr lang="en-US" sz="1800">
                <a:solidFill>
                  <a:schemeClr val="tx1"/>
                </a:solidFill>
              </a:rPr>
              <a:t>Missing Kids in GA</a:t>
            </a:r>
          </a:p>
          <a:p>
            <a:pPr lvl="1"/>
            <a:r>
              <a:rPr lang="en-US" sz="1800">
                <a:solidFill>
                  <a:schemeClr val="tx1"/>
                </a:solidFill>
              </a:rPr>
              <a:t>US Geographical Data</a:t>
            </a:r>
          </a:p>
          <a:p>
            <a:pPr lvl="1"/>
            <a:r>
              <a:rPr lang="en-US" sz="1800">
                <a:solidFill>
                  <a:schemeClr val="tx1"/>
                </a:solidFill>
              </a:rPr>
              <a:t>Registered Sex offenders in United States</a:t>
            </a:r>
          </a:p>
          <a:p>
            <a:r>
              <a:rPr lang="en-US" sz="1800">
                <a:solidFill>
                  <a:schemeClr val="tx1"/>
                </a:solidFill>
              </a:rPr>
              <a:t>ECL</a:t>
            </a:r>
          </a:p>
          <a:p>
            <a:pPr marL="0" indent="0">
              <a:buNone/>
            </a:pPr>
            <a:endParaRPr lang="en-US" sz="1800">
              <a:solidFill>
                <a:schemeClr val="tx1"/>
              </a:solidFill>
            </a:endParaRPr>
          </a:p>
          <a:p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6AF3C1-9566-4F27-992B-66FD85381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2422301"/>
            <a:ext cx="4419600" cy="414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6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097162-9D6B-48F8-83B2-0B5745F0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F28CA-1E86-4A97-9B5C-CC807CAB5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5362"/>
            <a:ext cx="4800600" cy="3552824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Create a Bounding Box for a missing kid</a:t>
            </a:r>
          </a:p>
          <a:p>
            <a:r>
              <a:rPr lang="en-US" sz="1800">
                <a:solidFill>
                  <a:schemeClr val="tx1"/>
                </a:solidFill>
              </a:rPr>
              <a:t>Identify the sex offenders in the given bounding box</a:t>
            </a:r>
          </a:p>
          <a:p>
            <a:r>
              <a:rPr lang="en-US" sz="1800">
                <a:solidFill>
                  <a:schemeClr val="tx1"/>
                </a:solidFill>
              </a:rPr>
              <a:t>Establish the list of sex offenders that are highly likely to abduct the kid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0FE38C8-FFA1-4290-9DD7-5B9981E7E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628" y="3285922"/>
            <a:ext cx="5585772" cy="247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6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505CC0-40BF-4DBE-9CAF-82FAF7199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/>
              <a:t>Weighted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5A38E-902E-48D5-90BB-8F94164A9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5362"/>
            <a:ext cx="4800600" cy="3552824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Assumptions</a:t>
            </a:r>
          </a:p>
          <a:p>
            <a:r>
              <a:rPr lang="en-US" sz="1800">
                <a:solidFill>
                  <a:schemeClr val="tx1"/>
                </a:solidFill>
              </a:rPr>
              <a:t>Dummy Variables </a:t>
            </a:r>
          </a:p>
          <a:p>
            <a:r>
              <a:rPr lang="en-US" sz="1800">
                <a:solidFill>
                  <a:schemeClr val="tx1"/>
                </a:solidFill>
              </a:rPr>
              <a:t>Predators, Absconder, or Incarcerated </a:t>
            </a:r>
          </a:p>
          <a:p>
            <a:r>
              <a:rPr lang="en-US" sz="1800">
                <a:solidFill>
                  <a:schemeClr val="tx1"/>
                </a:solidFill>
              </a:rPr>
              <a:t>Offender’s Age at the time kid went missing</a:t>
            </a:r>
          </a:p>
          <a:p>
            <a:r>
              <a:rPr lang="en-US" sz="1800">
                <a:solidFill>
                  <a:schemeClr val="tx1"/>
                </a:solidFill>
              </a:rPr>
              <a:t>How recently did the offender commit crime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A16BAD-DE34-4B49-ADC7-0B2D56E40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628" y="3600122"/>
            <a:ext cx="5585772" cy="184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35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6" name="Picture 13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57" name="Rectangle 1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8" name="Rectangle 17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0A4D3-2EC0-4B18-BE01-3DF4E00EF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1"/>
            <a:ext cx="5996619" cy="1979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764D2-A1F9-4E46-ADCE-0E423E783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5429" y="149448"/>
            <a:ext cx="3997745" cy="19822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chemeClr val="tx2">
                    <a:alpha val="80000"/>
                  </a:schemeClr>
                </a:solidFill>
              </a:rPr>
              <a:t>Ranked sex offenders given a child goes missing based on the weighted scale</a:t>
            </a:r>
          </a:p>
        </p:txBody>
      </p:sp>
      <p:sp>
        <p:nvSpPr>
          <p:cNvPr id="59" name="Rectangle 19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8716"/>
            <a:ext cx="12192000" cy="459491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0" name="Rectangle 21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58716"/>
            <a:ext cx="12191999" cy="4608809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7385B1-EE7C-497A-B407-39F41FFF8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90565"/>
            <a:ext cx="10515600" cy="339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61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DCCF7-C986-4D5B-9807-D79BD1D75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C31B0-E880-4759-BA98-534940D4F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5362"/>
            <a:ext cx="4800600" cy="3552824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More Accurate Data</a:t>
            </a:r>
          </a:p>
          <a:p>
            <a:r>
              <a:rPr lang="en-US" sz="1800">
                <a:solidFill>
                  <a:schemeClr val="tx1"/>
                </a:solidFill>
              </a:rPr>
              <a:t>Optimizing the Weighted Scale</a:t>
            </a:r>
          </a:p>
          <a:p>
            <a:r>
              <a:rPr lang="en-US" sz="1800">
                <a:solidFill>
                  <a:schemeClr val="tx1"/>
                </a:solidFill>
              </a:rPr>
              <a:t>Reducing Assumptions and replacing them with facts from the dataset</a:t>
            </a:r>
          </a:p>
        </p:txBody>
      </p:sp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8E6D40F4-72DB-4A99-94DC-17A3CF256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593" y="2745362"/>
            <a:ext cx="3755842" cy="355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18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175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0"/>
            <a:ext cx="12191999" cy="221752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78E5D2-72C0-4D72-B84D-F75DA1AA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0F70E-36B8-455E-B989-C440DB618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4600"/>
            <a:ext cx="4876800" cy="3783586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In conclusion, given a dataset we were able to combine them to design a weighted scale that can rank sex offenders for a missing kid.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241913F3-6115-441D-84C5-BF286D1604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28"/>
          <a:stretch/>
        </p:blipFill>
        <p:spPr>
          <a:xfrm>
            <a:off x="5996628" y="2217529"/>
            <a:ext cx="6195372" cy="464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1066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CB45B5"/>
      </a:accent1>
      <a:accent2>
        <a:srgbClr val="9833B9"/>
      </a:accent2>
      <a:accent3>
        <a:srgbClr val="7145CB"/>
      </a:accent3>
      <a:accent4>
        <a:srgbClr val="3843BB"/>
      </a:accent4>
      <a:accent5>
        <a:srgbClr val="4588CB"/>
      </a:accent5>
      <a:accent6>
        <a:srgbClr val="33AEB9"/>
      </a:accent6>
      <a:hlink>
        <a:srgbClr val="3F6ABF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BlockprintVTI</vt:lpstr>
      <vt:lpstr>Hackathon 2021</vt:lpstr>
      <vt:lpstr>Background: ADAM Project</vt:lpstr>
      <vt:lpstr>Hackathon Challenge</vt:lpstr>
      <vt:lpstr>Solution</vt:lpstr>
      <vt:lpstr>Weighted Scale</vt:lpstr>
      <vt:lpstr>Results</vt:lpstr>
      <vt:lpstr>Future Directions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2021-03-26T12:26:50Z</dcterms:created>
  <dcterms:modified xsi:type="dcterms:W3CDTF">2021-03-26T14:51:10Z</dcterms:modified>
</cp:coreProperties>
</file>