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r:id="rId23" roundtripDataSignature="AMtx7mjBMQMBwcy/gCUZ8zk4MRJQZhkX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D9BD88-78D3-46A4-9768-5B267D26CD2D}">
  <a:tblStyle styleId="{53D9BD88-78D3-46A4-9768-5B267D26CD2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52" orient="horz"/>
        <p:guide pos="2880"/>
        <p:guide pos="341"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 name="Google Shape;5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702da951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702da951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4cd86354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b4cd86354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702da951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702da951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702da9510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702da9510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702da9510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702da9510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702da9510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702da9510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 name="Google Shape;6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702da95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702da95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702da951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702da951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702da951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702da951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702da951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702da951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702da951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702da951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4"/>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4"/>
          <p:cNvSpPr txBox="1"/>
          <p:nvPr>
            <p:ph idx="1" type="body"/>
          </p:nvPr>
        </p:nvSpPr>
        <p:spPr>
          <a:xfrm>
            <a:off x="457200" y="1200152"/>
            <a:ext cx="8229600" cy="3394500"/>
          </a:xfrm>
          <a:prstGeom prst="rect">
            <a:avLst/>
          </a:prstGeom>
          <a:noFill/>
          <a:ln>
            <a:noFill/>
          </a:ln>
        </p:spPr>
        <p:txBody>
          <a:bodyPr anchorCtr="0" anchor="t" bIns="47025" lIns="94100" spcFirstLastPara="1" rIns="94100" wrap="square" tIns="47025">
            <a:noAutofit/>
          </a:bodyPr>
          <a:lstStyle>
            <a:lvl1pPr indent="-1187450" lvl="0" marL="457200" algn="l">
              <a:lnSpc>
                <a:spcPct val="100000"/>
              </a:lnSpc>
              <a:spcBef>
                <a:spcPts val="3020"/>
              </a:spcBef>
              <a:spcAft>
                <a:spcPts val="0"/>
              </a:spcAft>
              <a:buSzPts val="15100"/>
              <a:buChar char="•"/>
              <a:defRPr/>
            </a:lvl1pPr>
            <a:lvl2pPr indent="-1066800" lvl="1" marL="914400" algn="l">
              <a:lnSpc>
                <a:spcPct val="100000"/>
              </a:lnSpc>
              <a:spcBef>
                <a:spcPts val="2640"/>
              </a:spcBef>
              <a:spcAft>
                <a:spcPts val="0"/>
              </a:spcAft>
              <a:buSzPts val="13200"/>
              <a:buChar char="–"/>
              <a:defRPr/>
            </a:lvl2pPr>
            <a:lvl3pPr indent="-946150" lvl="2" marL="1371600" algn="l">
              <a:lnSpc>
                <a:spcPct val="100000"/>
              </a:lnSpc>
              <a:spcBef>
                <a:spcPts val="2260"/>
              </a:spcBef>
              <a:spcAft>
                <a:spcPts val="0"/>
              </a:spcAft>
              <a:buSzPts val="11300"/>
              <a:buChar char="•"/>
              <a:defRPr/>
            </a:lvl3pPr>
            <a:lvl4pPr indent="-825500" lvl="3" marL="1828800" algn="l">
              <a:lnSpc>
                <a:spcPct val="100000"/>
              </a:lnSpc>
              <a:spcBef>
                <a:spcPts val="1880"/>
              </a:spcBef>
              <a:spcAft>
                <a:spcPts val="0"/>
              </a:spcAft>
              <a:buSzPts val="9400"/>
              <a:buChar char="–"/>
              <a:defRPr/>
            </a:lvl4pPr>
            <a:lvl5pPr indent="-825500" lvl="4" marL="2286000" algn="l">
              <a:lnSpc>
                <a:spcPct val="100000"/>
              </a:lnSpc>
              <a:spcBef>
                <a:spcPts val="1880"/>
              </a:spcBef>
              <a:spcAft>
                <a:spcPts val="0"/>
              </a:spcAft>
              <a:buSzPts val="9400"/>
              <a:buChar char="»"/>
              <a:defRPr/>
            </a:lvl5pPr>
            <a:lvl6pPr indent="-825500" lvl="5" marL="2743200" algn="l">
              <a:lnSpc>
                <a:spcPct val="100000"/>
              </a:lnSpc>
              <a:spcBef>
                <a:spcPts val="1880"/>
              </a:spcBef>
              <a:spcAft>
                <a:spcPts val="0"/>
              </a:spcAft>
              <a:buSzPts val="9400"/>
              <a:buChar char="•"/>
              <a:defRPr/>
            </a:lvl6pPr>
            <a:lvl7pPr indent="-825500" lvl="6" marL="3200400" algn="l">
              <a:lnSpc>
                <a:spcPct val="100000"/>
              </a:lnSpc>
              <a:spcBef>
                <a:spcPts val="1880"/>
              </a:spcBef>
              <a:spcAft>
                <a:spcPts val="0"/>
              </a:spcAft>
              <a:buSzPts val="9400"/>
              <a:buChar char="•"/>
              <a:defRPr/>
            </a:lvl7pPr>
            <a:lvl8pPr indent="-825500" lvl="7" marL="3657600" algn="l">
              <a:lnSpc>
                <a:spcPct val="100000"/>
              </a:lnSpc>
              <a:spcBef>
                <a:spcPts val="1880"/>
              </a:spcBef>
              <a:spcAft>
                <a:spcPts val="0"/>
              </a:spcAft>
              <a:buSzPts val="9400"/>
              <a:buChar char="•"/>
              <a:defRPr/>
            </a:lvl8pPr>
            <a:lvl9pPr indent="-825500" lvl="8" marL="4114800" algn="l">
              <a:lnSpc>
                <a:spcPct val="100000"/>
              </a:lnSpc>
              <a:spcBef>
                <a:spcPts val="1880"/>
              </a:spcBef>
              <a:spcAft>
                <a:spcPts val="0"/>
              </a:spcAft>
              <a:buSzPts val="9400"/>
              <a:buChar char="•"/>
              <a:defRPr/>
            </a:lvl9pPr>
          </a:lstStyle>
          <a:p/>
        </p:txBody>
      </p:sp>
      <p:sp>
        <p:nvSpPr>
          <p:cNvPr id="14" name="Google Shape;14;p14"/>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4"/>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4"/>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 name="Shape 17"/>
        <p:cNvGrpSpPr/>
        <p:nvPr/>
      </p:nvGrpSpPr>
      <p:grpSpPr>
        <a:xfrm>
          <a:off x="0" y="0"/>
          <a:ext cx="0" cy="0"/>
          <a:chOff x="0" y="0"/>
          <a:chExt cx="0" cy="0"/>
        </a:xfrm>
      </p:grpSpPr>
      <p:sp>
        <p:nvSpPr>
          <p:cNvPr id="18" name="Google Shape;18;p15"/>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5"/>
          <p:cNvSpPr txBox="1"/>
          <p:nvPr>
            <p:ph idx="1" type="body"/>
          </p:nvPr>
        </p:nvSpPr>
        <p:spPr>
          <a:xfrm>
            <a:off x="457200" y="1151335"/>
            <a:ext cx="4040100" cy="480000"/>
          </a:xfrm>
          <a:prstGeom prst="rect">
            <a:avLst/>
          </a:prstGeom>
          <a:noFill/>
          <a:ln>
            <a:noFill/>
          </a:ln>
        </p:spPr>
        <p:txBody>
          <a:bodyPr anchorCtr="0" anchor="b" bIns="47025" lIns="94100" spcFirstLastPara="1" rIns="94100" wrap="square" tIns="47025">
            <a:noAutofit/>
          </a:bodyPr>
          <a:lstStyle>
            <a:lvl1pPr indent="-228600" lvl="0" marL="457200" algn="l">
              <a:lnSpc>
                <a:spcPct val="100000"/>
              </a:lnSpc>
              <a:spcBef>
                <a:spcPts val="494"/>
              </a:spcBef>
              <a:spcAft>
                <a:spcPts val="0"/>
              </a:spcAft>
              <a:buClr>
                <a:schemeClr val="dk1"/>
              </a:buClr>
              <a:buSzPts val="11300"/>
              <a:buNone/>
              <a:defRPr b="1" sz="2500"/>
            </a:lvl1pPr>
            <a:lvl2pPr indent="-228600" lvl="1" marL="914400" algn="l">
              <a:lnSpc>
                <a:spcPct val="100000"/>
              </a:lnSpc>
              <a:spcBef>
                <a:spcPts val="411"/>
              </a:spcBef>
              <a:spcAft>
                <a:spcPts val="0"/>
              </a:spcAft>
              <a:buClr>
                <a:schemeClr val="dk1"/>
              </a:buClr>
              <a:buSzPts val="9400"/>
              <a:buNone/>
              <a:defRPr b="1" sz="2100"/>
            </a:lvl2pPr>
            <a:lvl3pPr indent="-228600" lvl="2" marL="1371600" algn="l">
              <a:lnSpc>
                <a:spcPct val="100000"/>
              </a:lnSpc>
              <a:spcBef>
                <a:spcPts val="372"/>
              </a:spcBef>
              <a:spcAft>
                <a:spcPts val="0"/>
              </a:spcAft>
              <a:buClr>
                <a:schemeClr val="dk1"/>
              </a:buClr>
              <a:buSzPts val="8500"/>
              <a:buNone/>
              <a:defRPr b="1" sz="1900"/>
            </a:lvl3pPr>
            <a:lvl4pPr indent="-228600" lvl="3" marL="1828800" algn="l">
              <a:lnSpc>
                <a:spcPct val="100000"/>
              </a:lnSpc>
              <a:spcBef>
                <a:spcPts val="328"/>
              </a:spcBef>
              <a:spcAft>
                <a:spcPts val="0"/>
              </a:spcAft>
              <a:buClr>
                <a:schemeClr val="dk1"/>
              </a:buClr>
              <a:buSzPts val="7500"/>
              <a:buNone/>
              <a:defRPr b="1" sz="1600"/>
            </a:lvl4pPr>
            <a:lvl5pPr indent="-228600" lvl="4" marL="2286000" algn="l">
              <a:lnSpc>
                <a:spcPct val="100000"/>
              </a:lnSpc>
              <a:spcBef>
                <a:spcPts val="328"/>
              </a:spcBef>
              <a:spcAft>
                <a:spcPts val="0"/>
              </a:spcAft>
              <a:buClr>
                <a:schemeClr val="dk1"/>
              </a:buClr>
              <a:buSzPts val="7500"/>
              <a:buNone/>
              <a:defRPr b="1" sz="1600"/>
            </a:lvl5pPr>
            <a:lvl6pPr indent="-228600" lvl="5" marL="2743200" algn="l">
              <a:lnSpc>
                <a:spcPct val="100000"/>
              </a:lnSpc>
              <a:spcBef>
                <a:spcPts val="328"/>
              </a:spcBef>
              <a:spcAft>
                <a:spcPts val="0"/>
              </a:spcAft>
              <a:buClr>
                <a:schemeClr val="dk1"/>
              </a:buClr>
              <a:buSzPts val="7500"/>
              <a:buNone/>
              <a:defRPr b="1" sz="1600"/>
            </a:lvl6pPr>
            <a:lvl7pPr indent="-228600" lvl="6" marL="3200400" algn="l">
              <a:lnSpc>
                <a:spcPct val="100000"/>
              </a:lnSpc>
              <a:spcBef>
                <a:spcPts val="328"/>
              </a:spcBef>
              <a:spcAft>
                <a:spcPts val="0"/>
              </a:spcAft>
              <a:buClr>
                <a:schemeClr val="dk1"/>
              </a:buClr>
              <a:buSzPts val="7500"/>
              <a:buNone/>
              <a:defRPr b="1" sz="1600"/>
            </a:lvl7pPr>
            <a:lvl8pPr indent="-228600" lvl="7" marL="3657600" algn="l">
              <a:lnSpc>
                <a:spcPct val="100000"/>
              </a:lnSpc>
              <a:spcBef>
                <a:spcPts val="328"/>
              </a:spcBef>
              <a:spcAft>
                <a:spcPts val="0"/>
              </a:spcAft>
              <a:buClr>
                <a:schemeClr val="dk1"/>
              </a:buClr>
              <a:buSzPts val="7500"/>
              <a:buNone/>
              <a:defRPr b="1" sz="1600"/>
            </a:lvl8pPr>
            <a:lvl9pPr indent="-228600" lvl="8" marL="4114800" algn="l">
              <a:lnSpc>
                <a:spcPct val="100000"/>
              </a:lnSpc>
              <a:spcBef>
                <a:spcPts val="328"/>
              </a:spcBef>
              <a:spcAft>
                <a:spcPts val="0"/>
              </a:spcAft>
              <a:buClr>
                <a:schemeClr val="dk1"/>
              </a:buClr>
              <a:buSzPts val="7500"/>
              <a:buNone/>
              <a:defRPr b="1" sz="1600"/>
            </a:lvl9pPr>
          </a:lstStyle>
          <a:p/>
        </p:txBody>
      </p:sp>
      <p:sp>
        <p:nvSpPr>
          <p:cNvPr id="20" name="Google Shape;20;p15"/>
          <p:cNvSpPr txBox="1"/>
          <p:nvPr>
            <p:ph idx="2" type="body"/>
          </p:nvPr>
        </p:nvSpPr>
        <p:spPr>
          <a:xfrm>
            <a:off x="457200" y="1631156"/>
            <a:ext cx="4040100" cy="2963400"/>
          </a:xfrm>
          <a:prstGeom prst="rect">
            <a:avLst/>
          </a:prstGeom>
          <a:noFill/>
          <a:ln>
            <a:noFill/>
          </a:ln>
        </p:spPr>
        <p:txBody>
          <a:bodyPr anchorCtr="0" anchor="t" bIns="47025" lIns="94100" spcFirstLastPara="1" rIns="94100" wrap="square" tIns="47025">
            <a:noAutofit/>
          </a:bodyPr>
          <a:lstStyle>
            <a:lvl1pPr indent="-946150" lvl="0" marL="457200" algn="l">
              <a:lnSpc>
                <a:spcPct val="100000"/>
              </a:lnSpc>
              <a:spcBef>
                <a:spcPts val="494"/>
              </a:spcBef>
              <a:spcAft>
                <a:spcPts val="0"/>
              </a:spcAft>
              <a:buClr>
                <a:schemeClr val="dk1"/>
              </a:buClr>
              <a:buSzPts val="11300"/>
              <a:buChar char="•"/>
              <a:defRPr sz="2500"/>
            </a:lvl1pPr>
            <a:lvl2pPr indent="-825500" lvl="1" marL="914400" algn="l">
              <a:lnSpc>
                <a:spcPct val="100000"/>
              </a:lnSpc>
              <a:spcBef>
                <a:spcPts val="411"/>
              </a:spcBef>
              <a:spcAft>
                <a:spcPts val="0"/>
              </a:spcAft>
              <a:buClr>
                <a:schemeClr val="dk1"/>
              </a:buClr>
              <a:buSzPts val="9400"/>
              <a:buChar char="–"/>
              <a:defRPr sz="2100"/>
            </a:lvl2pPr>
            <a:lvl3pPr indent="-768350" lvl="2" marL="1371600" algn="l">
              <a:lnSpc>
                <a:spcPct val="100000"/>
              </a:lnSpc>
              <a:spcBef>
                <a:spcPts val="372"/>
              </a:spcBef>
              <a:spcAft>
                <a:spcPts val="0"/>
              </a:spcAft>
              <a:buClr>
                <a:schemeClr val="dk1"/>
              </a:buClr>
              <a:buSzPts val="8500"/>
              <a:buChar char="•"/>
              <a:defRPr sz="1900"/>
            </a:lvl3pPr>
            <a:lvl4pPr indent="-704850" lvl="3" marL="1828800" algn="l">
              <a:lnSpc>
                <a:spcPct val="100000"/>
              </a:lnSpc>
              <a:spcBef>
                <a:spcPts val="328"/>
              </a:spcBef>
              <a:spcAft>
                <a:spcPts val="0"/>
              </a:spcAft>
              <a:buClr>
                <a:schemeClr val="dk1"/>
              </a:buClr>
              <a:buSzPts val="7500"/>
              <a:buChar char="–"/>
              <a:defRPr sz="1600"/>
            </a:lvl4pPr>
            <a:lvl5pPr indent="-704850" lvl="4" marL="2286000" algn="l">
              <a:lnSpc>
                <a:spcPct val="100000"/>
              </a:lnSpc>
              <a:spcBef>
                <a:spcPts val="328"/>
              </a:spcBef>
              <a:spcAft>
                <a:spcPts val="0"/>
              </a:spcAft>
              <a:buClr>
                <a:schemeClr val="dk1"/>
              </a:buClr>
              <a:buSzPts val="7500"/>
              <a:buChar char="»"/>
              <a:defRPr sz="1600"/>
            </a:lvl5pPr>
            <a:lvl6pPr indent="-704850" lvl="5" marL="2743200" algn="l">
              <a:lnSpc>
                <a:spcPct val="100000"/>
              </a:lnSpc>
              <a:spcBef>
                <a:spcPts val="328"/>
              </a:spcBef>
              <a:spcAft>
                <a:spcPts val="0"/>
              </a:spcAft>
              <a:buClr>
                <a:schemeClr val="dk1"/>
              </a:buClr>
              <a:buSzPts val="7500"/>
              <a:buChar char="•"/>
              <a:defRPr sz="1600"/>
            </a:lvl6pPr>
            <a:lvl7pPr indent="-704850" lvl="6" marL="3200400" algn="l">
              <a:lnSpc>
                <a:spcPct val="100000"/>
              </a:lnSpc>
              <a:spcBef>
                <a:spcPts val="328"/>
              </a:spcBef>
              <a:spcAft>
                <a:spcPts val="0"/>
              </a:spcAft>
              <a:buClr>
                <a:schemeClr val="dk1"/>
              </a:buClr>
              <a:buSzPts val="7500"/>
              <a:buChar char="•"/>
              <a:defRPr sz="1600"/>
            </a:lvl7pPr>
            <a:lvl8pPr indent="-704850" lvl="7" marL="3657600" algn="l">
              <a:lnSpc>
                <a:spcPct val="100000"/>
              </a:lnSpc>
              <a:spcBef>
                <a:spcPts val="328"/>
              </a:spcBef>
              <a:spcAft>
                <a:spcPts val="0"/>
              </a:spcAft>
              <a:buClr>
                <a:schemeClr val="dk1"/>
              </a:buClr>
              <a:buSzPts val="7500"/>
              <a:buChar char="•"/>
              <a:defRPr sz="1600"/>
            </a:lvl8pPr>
            <a:lvl9pPr indent="-704850" lvl="8" marL="4114800" algn="l">
              <a:lnSpc>
                <a:spcPct val="100000"/>
              </a:lnSpc>
              <a:spcBef>
                <a:spcPts val="328"/>
              </a:spcBef>
              <a:spcAft>
                <a:spcPts val="0"/>
              </a:spcAft>
              <a:buClr>
                <a:schemeClr val="dk1"/>
              </a:buClr>
              <a:buSzPts val="7500"/>
              <a:buChar char="•"/>
              <a:defRPr sz="1600"/>
            </a:lvl9pPr>
          </a:lstStyle>
          <a:p/>
        </p:txBody>
      </p:sp>
      <p:sp>
        <p:nvSpPr>
          <p:cNvPr id="21" name="Google Shape;21;p15"/>
          <p:cNvSpPr txBox="1"/>
          <p:nvPr>
            <p:ph idx="3" type="body"/>
          </p:nvPr>
        </p:nvSpPr>
        <p:spPr>
          <a:xfrm>
            <a:off x="4645026" y="1151335"/>
            <a:ext cx="4041900" cy="480000"/>
          </a:xfrm>
          <a:prstGeom prst="rect">
            <a:avLst/>
          </a:prstGeom>
          <a:noFill/>
          <a:ln>
            <a:noFill/>
          </a:ln>
        </p:spPr>
        <p:txBody>
          <a:bodyPr anchorCtr="0" anchor="b" bIns="47025" lIns="94100" spcFirstLastPara="1" rIns="94100" wrap="square" tIns="47025">
            <a:noAutofit/>
          </a:bodyPr>
          <a:lstStyle>
            <a:lvl1pPr indent="-228600" lvl="0" marL="457200" algn="l">
              <a:lnSpc>
                <a:spcPct val="100000"/>
              </a:lnSpc>
              <a:spcBef>
                <a:spcPts val="494"/>
              </a:spcBef>
              <a:spcAft>
                <a:spcPts val="0"/>
              </a:spcAft>
              <a:buClr>
                <a:schemeClr val="dk1"/>
              </a:buClr>
              <a:buSzPts val="11300"/>
              <a:buNone/>
              <a:defRPr b="1" sz="2500"/>
            </a:lvl1pPr>
            <a:lvl2pPr indent="-228600" lvl="1" marL="914400" algn="l">
              <a:lnSpc>
                <a:spcPct val="100000"/>
              </a:lnSpc>
              <a:spcBef>
                <a:spcPts val="411"/>
              </a:spcBef>
              <a:spcAft>
                <a:spcPts val="0"/>
              </a:spcAft>
              <a:buClr>
                <a:schemeClr val="dk1"/>
              </a:buClr>
              <a:buSzPts val="9400"/>
              <a:buNone/>
              <a:defRPr b="1" sz="2100"/>
            </a:lvl2pPr>
            <a:lvl3pPr indent="-228600" lvl="2" marL="1371600" algn="l">
              <a:lnSpc>
                <a:spcPct val="100000"/>
              </a:lnSpc>
              <a:spcBef>
                <a:spcPts val="372"/>
              </a:spcBef>
              <a:spcAft>
                <a:spcPts val="0"/>
              </a:spcAft>
              <a:buClr>
                <a:schemeClr val="dk1"/>
              </a:buClr>
              <a:buSzPts val="8500"/>
              <a:buNone/>
              <a:defRPr b="1" sz="1900"/>
            </a:lvl3pPr>
            <a:lvl4pPr indent="-228600" lvl="3" marL="1828800" algn="l">
              <a:lnSpc>
                <a:spcPct val="100000"/>
              </a:lnSpc>
              <a:spcBef>
                <a:spcPts val="328"/>
              </a:spcBef>
              <a:spcAft>
                <a:spcPts val="0"/>
              </a:spcAft>
              <a:buClr>
                <a:schemeClr val="dk1"/>
              </a:buClr>
              <a:buSzPts val="7500"/>
              <a:buNone/>
              <a:defRPr b="1" sz="1600"/>
            </a:lvl4pPr>
            <a:lvl5pPr indent="-228600" lvl="4" marL="2286000" algn="l">
              <a:lnSpc>
                <a:spcPct val="100000"/>
              </a:lnSpc>
              <a:spcBef>
                <a:spcPts val="328"/>
              </a:spcBef>
              <a:spcAft>
                <a:spcPts val="0"/>
              </a:spcAft>
              <a:buClr>
                <a:schemeClr val="dk1"/>
              </a:buClr>
              <a:buSzPts val="7500"/>
              <a:buNone/>
              <a:defRPr b="1" sz="1600"/>
            </a:lvl5pPr>
            <a:lvl6pPr indent="-228600" lvl="5" marL="2743200" algn="l">
              <a:lnSpc>
                <a:spcPct val="100000"/>
              </a:lnSpc>
              <a:spcBef>
                <a:spcPts val="328"/>
              </a:spcBef>
              <a:spcAft>
                <a:spcPts val="0"/>
              </a:spcAft>
              <a:buClr>
                <a:schemeClr val="dk1"/>
              </a:buClr>
              <a:buSzPts val="7500"/>
              <a:buNone/>
              <a:defRPr b="1" sz="1600"/>
            </a:lvl6pPr>
            <a:lvl7pPr indent="-228600" lvl="6" marL="3200400" algn="l">
              <a:lnSpc>
                <a:spcPct val="100000"/>
              </a:lnSpc>
              <a:spcBef>
                <a:spcPts val="328"/>
              </a:spcBef>
              <a:spcAft>
                <a:spcPts val="0"/>
              </a:spcAft>
              <a:buClr>
                <a:schemeClr val="dk1"/>
              </a:buClr>
              <a:buSzPts val="7500"/>
              <a:buNone/>
              <a:defRPr b="1" sz="1600"/>
            </a:lvl7pPr>
            <a:lvl8pPr indent="-228600" lvl="7" marL="3657600" algn="l">
              <a:lnSpc>
                <a:spcPct val="100000"/>
              </a:lnSpc>
              <a:spcBef>
                <a:spcPts val="328"/>
              </a:spcBef>
              <a:spcAft>
                <a:spcPts val="0"/>
              </a:spcAft>
              <a:buClr>
                <a:schemeClr val="dk1"/>
              </a:buClr>
              <a:buSzPts val="7500"/>
              <a:buNone/>
              <a:defRPr b="1" sz="1600"/>
            </a:lvl8pPr>
            <a:lvl9pPr indent="-228600" lvl="8" marL="4114800" algn="l">
              <a:lnSpc>
                <a:spcPct val="100000"/>
              </a:lnSpc>
              <a:spcBef>
                <a:spcPts val="328"/>
              </a:spcBef>
              <a:spcAft>
                <a:spcPts val="0"/>
              </a:spcAft>
              <a:buClr>
                <a:schemeClr val="dk1"/>
              </a:buClr>
              <a:buSzPts val="7500"/>
              <a:buNone/>
              <a:defRPr b="1" sz="1600"/>
            </a:lvl9pPr>
          </a:lstStyle>
          <a:p/>
        </p:txBody>
      </p:sp>
      <p:sp>
        <p:nvSpPr>
          <p:cNvPr id="22" name="Google Shape;22;p15"/>
          <p:cNvSpPr txBox="1"/>
          <p:nvPr>
            <p:ph idx="4" type="body"/>
          </p:nvPr>
        </p:nvSpPr>
        <p:spPr>
          <a:xfrm>
            <a:off x="4645026" y="1631156"/>
            <a:ext cx="4041900" cy="2963400"/>
          </a:xfrm>
          <a:prstGeom prst="rect">
            <a:avLst/>
          </a:prstGeom>
          <a:noFill/>
          <a:ln>
            <a:noFill/>
          </a:ln>
        </p:spPr>
        <p:txBody>
          <a:bodyPr anchorCtr="0" anchor="t" bIns="47025" lIns="94100" spcFirstLastPara="1" rIns="94100" wrap="square" tIns="47025">
            <a:noAutofit/>
          </a:bodyPr>
          <a:lstStyle>
            <a:lvl1pPr indent="-946150" lvl="0" marL="457200" algn="l">
              <a:lnSpc>
                <a:spcPct val="100000"/>
              </a:lnSpc>
              <a:spcBef>
                <a:spcPts val="494"/>
              </a:spcBef>
              <a:spcAft>
                <a:spcPts val="0"/>
              </a:spcAft>
              <a:buClr>
                <a:schemeClr val="dk1"/>
              </a:buClr>
              <a:buSzPts val="11300"/>
              <a:buChar char="•"/>
              <a:defRPr sz="2500"/>
            </a:lvl1pPr>
            <a:lvl2pPr indent="-825500" lvl="1" marL="914400" algn="l">
              <a:lnSpc>
                <a:spcPct val="100000"/>
              </a:lnSpc>
              <a:spcBef>
                <a:spcPts val="411"/>
              </a:spcBef>
              <a:spcAft>
                <a:spcPts val="0"/>
              </a:spcAft>
              <a:buClr>
                <a:schemeClr val="dk1"/>
              </a:buClr>
              <a:buSzPts val="9400"/>
              <a:buChar char="–"/>
              <a:defRPr sz="2100"/>
            </a:lvl2pPr>
            <a:lvl3pPr indent="-768350" lvl="2" marL="1371600" algn="l">
              <a:lnSpc>
                <a:spcPct val="100000"/>
              </a:lnSpc>
              <a:spcBef>
                <a:spcPts val="372"/>
              </a:spcBef>
              <a:spcAft>
                <a:spcPts val="0"/>
              </a:spcAft>
              <a:buClr>
                <a:schemeClr val="dk1"/>
              </a:buClr>
              <a:buSzPts val="8500"/>
              <a:buChar char="•"/>
              <a:defRPr sz="1900"/>
            </a:lvl3pPr>
            <a:lvl4pPr indent="-704850" lvl="3" marL="1828800" algn="l">
              <a:lnSpc>
                <a:spcPct val="100000"/>
              </a:lnSpc>
              <a:spcBef>
                <a:spcPts val="328"/>
              </a:spcBef>
              <a:spcAft>
                <a:spcPts val="0"/>
              </a:spcAft>
              <a:buClr>
                <a:schemeClr val="dk1"/>
              </a:buClr>
              <a:buSzPts val="7500"/>
              <a:buChar char="–"/>
              <a:defRPr sz="1600"/>
            </a:lvl4pPr>
            <a:lvl5pPr indent="-704850" lvl="4" marL="2286000" algn="l">
              <a:lnSpc>
                <a:spcPct val="100000"/>
              </a:lnSpc>
              <a:spcBef>
                <a:spcPts val="328"/>
              </a:spcBef>
              <a:spcAft>
                <a:spcPts val="0"/>
              </a:spcAft>
              <a:buClr>
                <a:schemeClr val="dk1"/>
              </a:buClr>
              <a:buSzPts val="7500"/>
              <a:buChar char="»"/>
              <a:defRPr sz="1600"/>
            </a:lvl5pPr>
            <a:lvl6pPr indent="-704850" lvl="5" marL="2743200" algn="l">
              <a:lnSpc>
                <a:spcPct val="100000"/>
              </a:lnSpc>
              <a:spcBef>
                <a:spcPts val="328"/>
              </a:spcBef>
              <a:spcAft>
                <a:spcPts val="0"/>
              </a:spcAft>
              <a:buClr>
                <a:schemeClr val="dk1"/>
              </a:buClr>
              <a:buSzPts val="7500"/>
              <a:buChar char="•"/>
              <a:defRPr sz="1600"/>
            </a:lvl6pPr>
            <a:lvl7pPr indent="-704850" lvl="6" marL="3200400" algn="l">
              <a:lnSpc>
                <a:spcPct val="100000"/>
              </a:lnSpc>
              <a:spcBef>
                <a:spcPts val="328"/>
              </a:spcBef>
              <a:spcAft>
                <a:spcPts val="0"/>
              </a:spcAft>
              <a:buClr>
                <a:schemeClr val="dk1"/>
              </a:buClr>
              <a:buSzPts val="7500"/>
              <a:buChar char="•"/>
              <a:defRPr sz="1600"/>
            </a:lvl7pPr>
            <a:lvl8pPr indent="-704850" lvl="7" marL="3657600" algn="l">
              <a:lnSpc>
                <a:spcPct val="100000"/>
              </a:lnSpc>
              <a:spcBef>
                <a:spcPts val="328"/>
              </a:spcBef>
              <a:spcAft>
                <a:spcPts val="0"/>
              </a:spcAft>
              <a:buClr>
                <a:schemeClr val="dk1"/>
              </a:buClr>
              <a:buSzPts val="7500"/>
              <a:buChar char="•"/>
              <a:defRPr sz="1600"/>
            </a:lvl8pPr>
            <a:lvl9pPr indent="-704850" lvl="8" marL="4114800" algn="l">
              <a:lnSpc>
                <a:spcPct val="100000"/>
              </a:lnSpc>
              <a:spcBef>
                <a:spcPts val="328"/>
              </a:spcBef>
              <a:spcAft>
                <a:spcPts val="0"/>
              </a:spcAft>
              <a:buClr>
                <a:schemeClr val="dk1"/>
              </a:buClr>
              <a:buSzPts val="7500"/>
              <a:buChar char="•"/>
              <a:defRPr sz="1600"/>
            </a:lvl9pPr>
          </a:lstStyle>
          <a:p/>
        </p:txBody>
      </p:sp>
      <p:sp>
        <p:nvSpPr>
          <p:cNvPr id="23" name="Google Shape;23;p15"/>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4" name="Google Shape;24;p15"/>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25" name="Google Shape;25;p15"/>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6" name="Shape 26"/>
        <p:cNvGrpSpPr/>
        <p:nvPr/>
      </p:nvGrpSpPr>
      <p:grpSpPr>
        <a:xfrm>
          <a:off x="0" y="0"/>
          <a:ext cx="0" cy="0"/>
          <a:chOff x="0" y="0"/>
          <a:chExt cx="0" cy="0"/>
        </a:xfrm>
      </p:grpSpPr>
      <p:sp>
        <p:nvSpPr>
          <p:cNvPr id="27" name="Google Shape;27;p16"/>
          <p:cNvSpPr txBox="1"/>
          <p:nvPr>
            <p:ph type="title"/>
          </p:nvPr>
        </p:nvSpPr>
        <p:spPr>
          <a:xfrm>
            <a:off x="457202" y="204788"/>
            <a:ext cx="3008400" cy="871800"/>
          </a:xfrm>
          <a:prstGeom prst="rect">
            <a:avLst/>
          </a:prstGeom>
          <a:noFill/>
          <a:ln>
            <a:noFill/>
          </a:ln>
        </p:spPr>
        <p:txBody>
          <a:bodyPr anchorCtr="0" anchor="b" bIns="47025" lIns="94100" spcFirstLastPara="1" rIns="94100" wrap="square" tIns="47025">
            <a:noAutofit/>
          </a:bodyPr>
          <a:lstStyle>
            <a:lvl1pPr lvl="0" algn="l">
              <a:lnSpc>
                <a:spcPct val="100000"/>
              </a:lnSpc>
              <a:spcBef>
                <a:spcPts val="0"/>
              </a:spcBef>
              <a:spcAft>
                <a:spcPts val="0"/>
              </a:spcAft>
              <a:buClr>
                <a:schemeClr val="dk1"/>
              </a:buClr>
              <a:buSzPts val="9400"/>
              <a:buFont typeface="Calibri"/>
              <a:buNone/>
              <a:defRPr b="1" sz="2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6"/>
          <p:cNvSpPr txBox="1"/>
          <p:nvPr>
            <p:ph idx="1" type="body"/>
          </p:nvPr>
        </p:nvSpPr>
        <p:spPr>
          <a:xfrm>
            <a:off x="3575051" y="204789"/>
            <a:ext cx="5111700" cy="4389900"/>
          </a:xfrm>
          <a:prstGeom prst="rect">
            <a:avLst/>
          </a:prstGeom>
          <a:noFill/>
          <a:ln>
            <a:noFill/>
          </a:ln>
        </p:spPr>
        <p:txBody>
          <a:bodyPr anchorCtr="0" anchor="t" bIns="47025" lIns="94100" spcFirstLastPara="1" rIns="94100" wrap="square" tIns="47025">
            <a:noAutofit/>
          </a:bodyPr>
          <a:lstStyle>
            <a:lvl1pPr indent="-1187450" lvl="0" marL="457200" algn="l">
              <a:lnSpc>
                <a:spcPct val="100000"/>
              </a:lnSpc>
              <a:spcBef>
                <a:spcPts val="660"/>
              </a:spcBef>
              <a:spcAft>
                <a:spcPts val="0"/>
              </a:spcAft>
              <a:buClr>
                <a:schemeClr val="dk1"/>
              </a:buClr>
              <a:buSzPts val="15100"/>
              <a:buChar char="•"/>
              <a:defRPr sz="3300"/>
            </a:lvl1pPr>
            <a:lvl2pPr indent="-1066800" lvl="1" marL="914400" algn="l">
              <a:lnSpc>
                <a:spcPct val="100000"/>
              </a:lnSpc>
              <a:spcBef>
                <a:spcPts val="577"/>
              </a:spcBef>
              <a:spcAft>
                <a:spcPts val="0"/>
              </a:spcAft>
              <a:buClr>
                <a:schemeClr val="dk1"/>
              </a:buClr>
              <a:buSzPts val="13200"/>
              <a:buChar char="–"/>
              <a:defRPr sz="2900"/>
            </a:lvl2pPr>
            <a:lvl3pPr indent="-946150" lvl="2" marL="1371600" algn="l">
              <a:lnSpc>
                <a:spcPct val="100000"/>
              </a:lnSpc>
              <a:spcBef>
                <a:spcPts val="494"/>
              </a:spcBef>
              <a:spcAft>
                <a:spcPts val="0"/>
              </a:spcAft>
              <a:buClr>
                <a:schemeClr val="dk1"/>
              </a:buClr>
              <a:buSzPts val="11300"/>
              <a:buChar char="•"/>
              <a:defRPr sz="2500"/>
            </a:lvl3pPr>
            <a:lvl4pPr indent="-825500" lvl="3" marL="1828800" algn="l">
              <a:lnSpc>
                <a:spcPct val="100000"/>
              </a:lnSpc>
              <a:spcBef>
                <a:spcPts val="411"/>
              </a:spcBef>
              <a:spcAft>
                <a:spcPts val="0"/>
              </a:spcAft>
              <a:buClr>
                <a:schemeClr val="dk1"/>
              </a:buClr>
              <a:buSzPts val="9400"/>
              <a:buChar char="–"/>
              <a:defRPr sz="2100"/>
            </a:lvl4pPr>
            <a:lvl5pPr indent="-825500" lvl="4" marL="2286000" algn="l">
              <a:lnSpc>
                <a:spcPct val="100000"/>
              </a:lnSpc>
              <a:spcBef>
                <a:spcPts val="411"/>
              </a:spcBef>
              <a:spcAft>
                <a:spcPts val="0"/>
              </a:spcAft>
              <a:buClr>
                <a:schemeClr val="dk1"/>
              </a:buClr>
              <a:buSzPts val="9400"/>
              <a:buChar char="»"/>
              <a:defRPr sz="2100"/>
            </a:lvl5pPr>
            <a:lvl6pPr indent="-825500" lvl="5" marL="2743200" algn="l">
              <a:lnSpc>
                <a:spcPct val="100000"/>
              </a:lnSpc>
              <a:spcBef>
                <a:spcPts val="411"/>
              </a:spcBef>
              <a:spcAft>
                <a:spcPts val="0"/>
              </a:spcAft>
              <a:buClr>
                <a:schemeClr val="dk1"/>
              </a:buClr>
              <a:buSzPts val="9400"/>
              <a:buChar char="•"/>
              <a:defRPr sz="2100"/>
            </a:lvl6pPr>
            <a:lvl7pPr indent="-825500" lvl="6" marL="3200400" algn="l">
              <a:lnSpc>
                <a:spcPct val="100000"/>
              </a:lnSpc>
              <a:spcBef>
                <a:spcPts val="411"/>
              </a:spcBef>
              <a:spcAft>
                <a:spcPts val="0"/>
              </a:spcAft>
              <a:buClr>
                <a:schemeClr val="dk1"/>
              </a:buClr>
              <a:buSzPts val="9400"/>
              <a:buChar char="•"/>
              <a:defRPr sz="2100"/>
            </a:lvl7pPr>
            <a:lvl8pPr indent="-825500" lvl="7" marL="3657600" algn="l">
              <a:lnSpc>
                <a:spcPct val="100000"/>
              </a:lnSpc>
              <a:spcBef>
                <a:spcPts val="411"/>
              </a:spcBef>
              <a:spcAft>
                <a:spcPts val="0"/>
              </a:spcAft>
              <a:buClr>
                <a:schemeClr val="dk1"/>
              </a:buClr>
              <a:buSzPts val="9400"/>
              <a:buChar char="•"/>
              <a:defRPr sz="2100"/>
            </a:lvl8pPr>
            <a:lvl9pPr indent="-825500" lvl="8" marL="4114800" algn="l">
              <a:lnSpc>
                <a:spcPct val="100000"/>
              </a:lnSpc>
              <a:spcBef>
                <a:spcPts val="411"/>
              </a:spcBef>
              <a:spcAft>
                <a:spcPts val="0"/>
              </a:spcAft>
              <a:buClr>
                <a:schemeClr val="dk1"/>
              </a:buClr>
              <a:buSzPts val="9400"/>
              <a:buChar char="•"/>
              <a:defRPr sz="2100"/>
            </a:lvl9pPr>
          </a:lstStyle>
          <a:p/>
        </p:txBody>
      </p:sp>
      <p:sp>
        <p:nvSpPr>
          <p:cNvPr id="29" name="Google Shape;29;p16"/>
          <p:cNvSpPr txBox="1"/>
          <p:nvPr>
            <p:ph idx="2" type="body"/>
          </p:nvPr>
        </p:nvSpPr>
        <p:spPr>
          <a:xfrm>
            <a:off x="457202" y="1076326"/>
            <a:ext cx="3008400" cy="3518400"/>
          </a:xfrm>
          <a:prstGeom prst="rect">
            <a:avLst/>
          </a:prstGeom>
          <a:noFill/>
          <a:ln>
            <a:noFill/>
          </a:ln>
        </p:spPr>
        <p:txBody>
          <a:bodyPr anchorCtr="0" anchor="t" bIns="47025" lIns="94100" spcFirstLastPara="1" rIns="94100" wrap="square" tIns="47025">
            <a:noAutofit/>
          </a:bodyPr>
          <a:lstStyle>
            <a:lvl1pPr indent="-228600" lvl="0" marL="457200" algn="l">
              <a:lnSpc>
                <a:spcPct val="100000"/>
              </a:lnSpc>
              <a:spcBef>
                <a:spcPts val="289"/>
              </a:spcBef>
              <a:spcAft>
                <a:spcPts val="0"/>
              </a:spcAft>
              <a:buClr>
                <a:schemeClr val="dk1"/>
              </a:buClr>
              <a:buSzPts val="6600"/>
              <a:buNone/>
              <a:defRPr sz="1400"/>
            </a:lvl1pPr>
            <a:lvl2pPr indent="-228600" lvl="1" marL="914400" algn="l">
              <a:lnSpc>
                <a:spcPct val="100000"/>
              </a:lnSpc>
              <a:spcBef>
                <a:spcPts val="245"/>
              </a:spcBef>
              <a:spcAft>
                <a:spcPts val="0"/>
              </a:spcAft>
              <a:buClr>
                <a:schemeClr val="dk1"/>
              </a:buClr>
              <a:buSzPts val="5600"/>
              <a:buNone/>
              <a:defRPr sz="1200"/>
            </a:lvl2pPr>
            <a:lvl3pPr indent="-228600" lvl="2" marL="1371600" algn="l">
              <a:lnSpc>
                <a:spcPct val="100000"/>
              </a:lnSpc>
              <a:spcBef>
                <a:spcPts val="206"/>
              </a:spcBef>
              <a:spcAft>
                <a:spcPts val="0"/>
              </a:spcAft>
              <a:buClr>
                <a:schemeClr val="dk1"/>
              </a:buClr>
              <a:buSzPts val="4700"/>
              <a:buNone/>
              <a:defRPr sz="1000"/>
            </a:lvl3pPr>
            <a:lvl4pPr indent="-228600" lvl="3" marL="1828800" algn="l">
              <a:lnSpc>
                <a:spcPct val="100000"/>
              </a:lnSpc>
              <a:spcBef>
                <a:spcPts val="184"/>
              </a:spcBef>
              <a:spcAft>
                <a:spcPts val="0"/>
              </a:spcAft>
              <a:buClr>
                <a:schemeClr val="dk1"/>
              </a:buClr>
              <a:buSzPts val="4200"/>
              <a:buNone/>
              <a:defRPr sz="900"/>
            </a:lvl4pPr>
            <a:lvl5pPr indent="-228600" lvl="4" marL="2286000" algn="l">
              <a:lnSpc>
                <a:spcPct val="100000"/>
              </a:lnSpc>
              <a:spcBef>
                <a:spcPts val="184"/>
              </a:spcBef>
              <a:spcAft>
                <a:spcPts val="0"/>
              </a:spcAft>
              <a:buClr>
                <a:schemeClr val="dk1"/>
              </a:buClr>
              <a:buSzPts val="4200"/>
              <a:buNone/>
              <a:defRPr sz="900"/>
            </a:lvl5pPr>
            <a:lvl6pPr indent="-228600" lvl="5" marL="2743200" algn="l">
              <a:lnSpc>
                <a:spcPct val="100000"/>
              </a:lnSpc>
              <a:spcBef>
                <a:spcPts val="184"/>
              </a:spcBef>
              <a:spcAft>
                <a:spcPts val="0"/>
              </a:spcAft>
              <a:buClr>
                <a:schemeClr val="dk1"/>
              </a:buClr>
              <a:buSzPts val="4200"/>
              <a:buNone/>
              <a:defRPr sz="900"/>
            </a:lvl6pPr>
            <a:lvl7pPr indent="-228600" lvl="6" marL="3200400" algn="l">
              <a:lnSpc>
                <a:spcPct val="100000"/>
              </a:lnSpc>
              <a:spcBef>
                <a:spcPts val="184"/>
              </a:spcBef>
              <a:spcAft>
                <a:spcPts val="0"/>
              </a:spcAft>
              <a:buClr>
                <a:schemeClr val="dk1"/>
              </a:buClr>
              <a:buSzPts val="4200"/>
              <a:buNone/>
              <a:defRPr sz="900"/>
            </a:lvl7pPr>
            <a:lvl8pPr indent="-228600" lvl="7" marL="3657600" algn="l">
              <a:lnSpc>
                <a:spcPct val="100000"/>
              </a:lnSpc>
              <a:spcBef>
                <a:spcPts val="184"/>
              </a:spcBef>
              <a:spcAft>
                <a:spcPts val="0"/>
              </a:spcAft>
              <a:buClr>
                <a:schemeClr val="dk1"/>
              </a:buClr>
              <a:buSzPts val="4200"/>
              <a:buNone/>
              <a:defRPr sz="900"/>
            </a:lvl8pPr>
            <a:lvl9pPr indent="-228600" lvl="8" marL="4114800" algn="l">
              <a:lnSpc>
                <a:spcPct val="100000"/>
              </a:lnSpc>
              <a:spcBef>
                <a:spcPts val="184"/>
              </a:spcBef>
              <a:spcAft>
                <a:spcPts val="0"/>
              </a:spcAft>
              <a:buClr>
                <a:schemeClr val="dk1"/>
              </a:buClr>
              <a:buSzPts val="4200"/>
              <a:buNone/>
              <a:defRPr sz="900"/>
            </a:lvl9pPr>
          </a:lstStyle>
          <a:p/>
        </p:txBody>
      </p:sp>
      <p:sp>
        <p:nvSpPr>
          <p:cNvPr id="30" name="Google Shape;30;p16"/>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1" name="Google Shape;31;p16"/>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2" name="Google Shape;32;p16"/>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 name="Shape 33"/>
        <p:cNvGrpSpPr/>
        <p:nvPr/>
      </p:nvGrpSpPr>
      <p:grpSpPr>
        <a:xfrm>
          <a:off x="0" y="0"/>
          <a:ext cx="0" cy="0"/>
          <a:chOff x="0" y="0"/>
          <a:chExt cx="0" cy="0"/>
        </a:xfrm>
      </p:grpSpPr>
      <p:sp>
        <p:nvSpPr>
          <p:cNvPr id="34" name="Google Shape;34;p17"/>
          <p:cNvSpPr txBox="1"/>
          <p:nvPr>
            <p:ph type="title"/>
          </p:nvPr>
        </p:nvSpPr>
        <p:spPr>
          <a:xfrm>
            <a:off x="1792289" y="3600452"/>
            <a:ext cx="5486400" cy="425100"/>
          </a:xfrm>
          <a:prstGeom prst="rect">
            <a:avLst/>
          </a:prstGeom>
          <a:noFill/>
          <a:ln>
            <a:noFill/>
          </a:ln>
        </p:spPr>
        <p:txBody>
          <a:bodyPr anchorCtr="0" anchor="b" bIns="47025" lIns="94100" spcFirstLastPara="1" rIns="94100" wrap="square" tIns="47025">
            <a:noAutofit/>
          </a:bodyPr>
          <a:lstStyle>
            <a:lvl1pPr lvl="0" algn="l">
              <a:lnSpc>
                <a:spcPct val="100000"/>
              </a:lnSpc>
              <a:spcBef>
                <a:spcPts val="0"/>
              </a:spcBef>
              <a:spcAft>
                <a:spcPts val="0"/>
              </a:spcAft>
              <a:buClr>
                <a:schemeClr val="dk1"/>
              </a:buClr>
              <a:buSzPts val="9400"/>
              <a:buFont typeface="Calibri"/>
              <a:buNone/>
              <a:defRPr b="1" sz="2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7"/>
          <p:cNvSpPr/>
          <p:nvPr>
            <p:ph idx="2" type="pic"/>
          </p:nvPr>
        </p:nvSpPr>
        <p:spPr>
          <a:xfrm>
            <a:off x="1792289" y="459581"/>
            <a:ext cx="5486400" cy="3086100"/>
          </a:xfrm>
          <a:prstGeom prst="rect">
            <a:avLst/>
          </a:prstGeom>
          <a:noFill/>
          <a:ln>
            <a:noFill/>
          </a:ln>
        </p:spPr>
      </p:sp>
      <p:sp>
        <p:nvSpPr>
          <p:cNvPr id="36" name="Google Shape;36;p17"/>
          <p:cNvSpPr txBox="1"/>
          <p:nvPr>
            <p:ph idx="1" type="body"/>
          </p:nvPr>
        </p:nvSpPr>
        <p:spPr>
          <a:xfrm>
            <a:off x="1792289" y="4025505"/>
            <a:ext cx="5486400" cy="603600"/>
          </a:xfrm>
          <a:prstGeom prst="rect">
            <a:avLst/>
          </a:prstGeom>
          <a:noFill/>
          <a:ln>
            <a:noFill/>
          </a:ln>
        </p:spPr>
        <p:txBody>
          <a:bodyPr anchorCtr="0" anchor="t" bIns="47025" lIns="94100" spcFirstLastPara="1" rIns="94100" wrap="square" tIns="47025">
            <a:noAutofit/>
          </a:bodyPr>
          <a:lstStyle>
            <a:lvl1pPr indent="-228600" lvl="0" marL="457200" algn="l">
              <a:lnSpc>
                <a:spcPct val="100000"/>
              </a:lnSpc>
              <a:spcBef>
                <a:spcPts val="289"/>
              </a:spcBef>
              <a:spcAft>
                <a:spcPts val="0"/>
              </a:spcAft>
              <a:buClr>
                <a:schemeClr val="dk1"/>
              </a:buClr>
              <a:buSzPts val="6600"/>
              <a:buNone/>
              <a:defRPr sz="1400"/>
            </a:lvl1pPr>
            <a:lvl2pPr indent="-228600" lvl="1" marL="914400" algn="l">
              <a:lnSpc>
                <a:spcPct val="100000"/>
              </a:lnSpc>
              <a:spcBef>
                <a:spcPts val="245"/>
              </a:spcBef>
              <a:spcAft>
                <a:spcPts val="0"/>
              </a:spcAft>
              <a:buClr>
                <a:schemeClr val="dk1"/>
              </a:buClr>
              <a:buSzPts val="5600"/>
              <a:buNone/>
              <a:defRPr sz="1200"/>
            </a:lvl2pPr>
            <a:lvl3pPr indent="-228600" lvl="2" marL="1371600" algn="l">
              <a:lnSpc>
                <a:spcPct val="100000"/>
              </a:lnSpc>
              <a:spcBef>
                <a:spcPts val="206"/>
              </a:spcBef>
              <a:spcAft>
                <a:spcPts val="0"/>
              </a:spcAft>
              <a:buClr>
                <a:schemeClr val="dk1"/>
              </a:buClr>
              <a:buSzPts val="4700"/>
              <a:buNone/>
              <a:defRPr sz="1000"/>
            </a:lvl3pPr>
            <a:lvl4pPr indent="-228600" lvl="3" marL="1828800" algn="l">
              <a:lnSpc>
                <a:spcPct val="100000"/>
              </a:lnSpc>
              <a:spcBef>
                <a:spcPts val="184"/>
              </a:spcBef>
              <a:spcAft>
                <a:spcPts val="0"/>
              </a:spcAft>
              <a:buClr>
                <a:schemeClr val="dk1"/>
              </a:buClr>
              <a:buSzPts val="4200"/>
              <a:buNone/>
              <a:defRPr sz="900"/>
            </a:lvl4pPr>
            <a:lvl5pPr indent="-228600" lvl="4" marL="2286000" algn="l">
              <a:lnSpc>
                <a:spcPct val="100000"/>
              </a:lnSpc>
              <a:spcBef>
                <a:spcPts val="184"/>
              </a:spcBef>
              <a:spcAft>
                <a:spcPts val="0"/>
              </a:spcAft>
              <a:buClr>
                <a:schemeClr val="dk1"/>
              </a:buClr>
              <a:buSzPts val="4200"/>
              <a:buNone/>
              <a:defRPr sz="900"/>
            </a:lvl5pPr>
            <a:lvl6pPr indent="-228600" lvl="5" marL="2743200" algn="l">
              <a:lnSpc>
                <a:spcPct val="100000"/>
              </a:lnSpc>
              <a:spcBef>
                <a:spcPts val="184"/>
              </a:spcBef>
              <a:spcAft>
                <a:spcPts val="0"/>
              </a:spcAft>
              <a:buClr>
                <a:schemeClr val="dk1"/>
              </a:buClr>
              <a:buSzPts val="4200"/>
              <a:buNone/>
              <a:defRPr sz="900"/>
            </a:lvl6pPr>
            <a:lvl7pPr indent="-228600" lvl="6" marL="3200400" algn="l">
              <a:lnSpc>
                <a:spcPct val="100000"/>
              </a:lnSpc>
              <a:spcBef>
                <a:spcPts val="184"/>
              </a:spcBef>
              <a:spcAft>
                <a:spcPts val="0"/>
              </a:spcAft>
              <a:buClr>
                <a:schemeClr val="dk1"/>
              </a:buClr>
              <a:buSzPts val="4200"/>
              <a:buNone/>
              <a:defRPr sz="900"/>
            </a:lvl7pPr>
            <a:lvl8pPr indent="-228600" lvl="7" marL="3657600" algn="l">
              <a:lnSpc>
                <a:spcPct val="100000"/>
              </a:lnSpc>
              <a:spcBef>
                <a:spcPts val="184"/>
              </a:spcBef>
              <a:spcAft>
                <a:spcPts val="0"/>
              </a:spcAft>
              <a:buClr>
                <a:schemeClr val="dk1"/>
              </a:buClr>
              <a:buSzPts val="4200"/>
              <a:buNone/>
              <a:defRPr sz="900"/>
            </a:lvl8pPr>
            <a:lvl9pPr indent="-228600" lvl="8" marL="4114800" algn="l">
              <a:lnSpc>
                <a:spcPct val="100000"/>
              </a:lnSpc>
              <a:spcBef>
                <a:spcPts val="184"/>
              </a:spcBef>
              <a:spcAft>
                <a:spcPts val="0"/>
              </a:spcAft>
              <a:buClr>
                <a:schemeClr val="dk1"/>
              </a:buClr>
              <a:buSzPts val="4200"/>
              <a:buNone/>
              <a:defRPr sz="900"/>
            </a:lvl9pPr>
          </a:lstStyle>
          <a:p/>
        </p:txBody>
      </p:sp>
      <p:sp>
        <p:nvSpPr>
          <p:cNvPr id="37" name="Google Shape;37;p17"/>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8" name="Google Shape;38;p17"/>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39" name="Google Shape;39;p17"/>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0" name="Shape 40"/>
        <p:cNvGrpSpPr/>
        <p:nvPr/>
      </p:nvGrpSpPr>
      <p:grpSpPr>
        <a:xfrm>
          <a:off x="0" y="0"/>
          <a:ext cx="0" cy="0"/>
          <a:chOff x="0" y="0"/>
          <a:chExt cx="0" cy="0"/>
        </a:xfrm>
      </p:grpSpPr>
      <p:sp>
        <p:nvSpPr>
          <p:cNvPr id="41" name="Google Shape;41;p18"/>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8"/>
          <p:cNvSpPr txBox="1"/>
          <p:nvPr>
            <p:ph idx="1" type="body"/>
          </p:nvPr>
        </p:nvSpPr>
        <p:spPr>
          <a:xfrm rot="5400000">
            <a:off x="2874751" y="-1217399"/>
            <a:ext cx="3394500" cy="8229600"/>
          </a:xfrm>
          <a:prstGeom prst="rect">
            <a:avLst/>
          </a:prstGeom>
          <a:noFill/>
          <a:ln>
            <a:noFill/>
          </a:ln>
        </p:spPr>
        <p:txBody>
          <a:bodyPr anchorCtr="0" anchor="t" bIns="47025" lIns="94100" spcFirstLastPara="1" rIns="94100" wrap="square" tIns="47025">
            <a:noAutofit/>
          </a:bodyPr>
          <a:lstStyle>
            <a:lvl1pPr indent="-342900" lvl="0" marL="457200" algn="l">
              <a:lnSpc>
                <a:spcPct val="100000"/>
              </a:lnSpc>
              <a:spcBef>
                <a:spcPts val="79"/>
              </a:spcBef>
              <a:spcAft>
                <a:spcPts val="0"/>
              </a:spcAft>
              <a:buClr>
                <a:schemeClr val="dk1"/>
              </a:buClr>
              <a:buSzPts val="1800"/>
              <a:buChar char="•"/>
              <a:defRPr/>
            </a:lvl1pPr>
            <a:lvl2pPr indent="-342900" lvl="1" marL="914400" algn="l">
              <a:lnSpc>
                <a:spcPct val="100000"/>
              </a:lnSpc>
              <a:spcBef>
                <a:spcPts val="79"/>
              </a:spcBef>
              <a:spcAft>
                <a:spcPts val="0"/>
              </a:spcAft>
              <a:buClr>
                <a:schemeClr val="dk1"/>
              </a:buClr>
              <a:buSzPts val="1800"/>
              <a:buChar char="–"/>
              <a:defRPr/>
            </a:lvl2pPr>
            <a:lvl3pPr indent="-342900" lvl="2" marL="1371600" algn="l">
              <a:lnSpc>
                <a:spcPct val="100000"/>
              </a:lnSpc>
              <a:spcBef>
                <a:spcPts val="79"/>
              </a:spcBef>
              <a:spcAft>
                <a:spcPts val="0"/>
              </a:spcAft>
              <a:buClr>
                <a:schemeClr val="dk1"/>
              </a:buClr>
              <a:buSzPts val="1800"/>
              <a:buChar char="•"/>
              <a:defRPr/>
            </a:lvl3pPr>
            <a:lvl4pPr indent="-342900" lvl="3" marL="1828800" algn="l">
              <a:lnSpc>
                <a:spcPct val="100000"/>
              </a:lnSpc>
              <a:spcBef>
                <a:spcPts val="79"/>
              </a:spcBef>
              <a:spcAft>
                <a:spcPts val="0"/>
              </a:spcAft>
              <a:buClr>
                <a:schemeClr val="dk1"/>
              </a:buClr>
              <a:buSzPts val="1800"/>
              <a:buChar char="–"/>
              <a:defRPr/>
            </a:lvl4pPr>
            <a:lvl5pPr indent="-342900" lvl="4" marL="2286000" algn="l">
              <a:lnSpc>
                <a:spcPct val="100000"/>
              </a:lnSpc>
              <a:spcBef>
                <a:spcPts val="79"/>
              </a:spcBef>
              <a:spcAft>
                <a:spcPts val="0"/>
              </a:spcAft>
              <a:buClr>
                <a:schemeClr val="dk1"/>
              </a:buClr>
              <a:buSzPts val="1800"/>
              <a:buChar char="»"/>
              <a:defRPr/>
            </a:lvl5pPr>
            <a:lvl6pPr indent="-342900" lvl="5" marL="2743200" algn="l">
              <a:lnSpc>
                <a:spcPct val="100000"/>
              </a:lnSpc>
              <a:spcBef>
                <a:spcPts val="79"/>
              </a:spcBef>
              <a:spcAft>
                <a:spcPts val="0"/>
              </a:spcAft>
              <a:buClr>
                <a:schemeClr val="dk1"/>
              </a:buClr>
              <a:buSzPts val="1800"/>
              <a:buChar char="•"/>
              <a:defRPr/>
            </a:lvl6pPr>
            <a:lvl7pPr indent="-342900" lvl="6" marL="3200400" algn="l">
              <a:lnSpc>
                <a:spcPct val="100000"/>
              </a:lnSpc>
              <a:spcBef>
                <a:spcPts val="79"/>
              </a:spcBef>
              <a:spcAft>
                <a:spcPts val="0"/>
              </a:spcAft>
              <a:buClr>
                <a:schemeClr val="dk1"/>
              </a:buClr>
              <a:buSzPts val="1800"/>
              <a:buChar char="•"/>
              <a:defRPr/>
            </a:lvl7pPr>
            <a:lvl8pPr indent="-342900" lvl="7" marL="3657600" algn="l">
              <a:lnSpc>
                <a:spcPct val="100000"/>
              </a:lnSpc>
              <a:spcBef>
                <a:spcPts val="79"/>
              </a:spcBef>
              <a:spcAft>
                <a:spcPts val="0"/>
              </a:spcAft>
              <a:buClr>
                <a:schemeClr val="dk1"/>
              </a:buClr>
              <a:buSzPts val="1800"/>
              <a:buChar char="•"/>
              <a:defRPr/>
            </a:lvl8pPr>
            <a:lvl9pPr indent="-342900" lvl="8" marL="4114800" algn="l">
              <a:lnSpc>
                <a:spcPct val="100000"/>
              </a:lnSpc>
              <a:spcBef>
                <a:spcPts val="79"/>
              </a:spcBef>
              <a:spcAft>
                <a:spcPts val="0"/>
              </a:spcAft>
              <a:buClr>
                <a:schemeClr val="dk1"/>
              </a:buClr>
              <a:buSzPts val="1800"/>
              <a:buChar char="•"/>
              <a:defRPr/>
            </a:lvl9pPr>
          </a:lstStyle>
          <a:p/>
        </p:txBody>
      </p:sp>
      <p:sp>
        <p:nvSpPr>
          <p:cNvPr id="43" name="Google Shape;43;p18"/>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4" name="Google Shape;44;p18"/>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45" name="Google Shape;45;p18"/>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6" name="Shape 46"/>
        <p:cNvGrpSpPr/>
        <p:nvPr/>
      </p:nvGrpSpPr>
      <p:grpSpPr>
        <a:xfrm>
          <a:off x="0" y="0"/>
          <a:ext cx="0" cy="0"/>
          <a:chOff x="0" y="0"/>
          <a:chExt cx="0" cy="0"/>
        </a:xfrm>
      </p:grpSpPr>
      <p:sp>
        <p:nvSpPr>
          <p:cNvPr id="47" name="Google Shape;47;p19"/>
          <p:cNvSpPr txBox="1"/>
          <p:nvPr>
            <p:ph type="title"/>
          </p:nvPr>
        </p:nvSpPr>
        <p:spPr>
          <a:xfrm rot="5400000">
            <a:off x="5463751" y="1371630"/>
            <a:ext cx="4388700" cy="20574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9"/>
          <p:cNvSpPr txBox="1"/>
          <p:nvPr>
            <p:ph idx="1" type="body"/>
          </p:nvPr>
        </p:nvSpPr>
        <p:spPr>
          <a:xfrm rot="5400000">
            <a:off x="1272750" y="-609570"/>
            <a:ext cx="4388700" cy="6019800"/>
          </a:xfrm>
          <a:prstGeom prst="rect">
            <a:avLst/>
          </a:prstGeom>
          <a:noFill/>
          <a:ln>
            <a:noFill/>
          </a:ln>
        </p:spPr>
        <p:txBody>
          <a:bodyPr anchorCtr="0" anchor="t" bIns="47025" lIns="94100" spcFirstLastPara="1" rIns="94100" wrap="square" tIns="47025">
            <a:noAutofit/>
          </a:bodyPr>
          <a:lstStyle>
            <a:lvl1pPr indent="-342900" lvl="0" marL="457200" algn="l">
              <a:lnSpc>
                <a:spcPct val="100000"/>
              </a:lnSpc>
              <a:spcBef>
                <a:spcPts val="79"/>
              </a:spcBef>
              <a:spcAft>
                <a:spcPts val="0"/>
              </a:spcAft>
              <a:buClr>
                <a:schemeClr val="dk1"/>
              </a:buClr>
              <a:buSzPts val="1800"/>
              <a:buChar char="•"/>
              <a:defRPr/>
            </a:lvl1pPr>
            <a:lvl2pPr indent="-342900" lvl="1" marL="914400" algn="l">
              <a:lnSpc>
                <a:spcPct val="100000"/>
              </a:lnSpc>
              <a:spcBef>
                <a:spcPts val="79"/>
              </a:spcBef>
              <a:spcAft>
                <a:spcPts val="0"/>
              </a:spcAft>
              <a:buClr>
                <a:schemeClr val="dk1"/>
              </a:buClr>
              <a:buSzPts val="1800"/>
              <a:buChar char="–"/>
              <a:defRPr/>
            </a:lvl2pPr>
            <a:lvl3pPr indent="-342900" lvl="2" marL="1371600" algn="l">
              <a:lnSpc>
                <a:spcPct val="100000"/>
              </a:lnSpc>
              <a:spcBef>
                <a:spcPts val="79"/>
              </a:spcBef>
              <a:spcAft>
                <a:spcPts val="0"/>
              </a:spcAft>
              <a:buClr>
                <a:schemeClr val="dk1"/>
              </a:buClr>
              <a:buSzPts val="1800"/>
              <a:buChar char="•"/>
              <a:defRPr/>
            </a:lvl3pPr>
            <a:lvl4pPr indent="-342900" lvl="3" marL="1828800" algn="l">
              <a:lnSpc>
                <a:spcPct val="100000"/>
              </a:lnSpc>
              <a:spcBef>
                <a:spcPts val="79"/>
              </a:spcBef>
              <a:spcAft>
                <a:spcPts val="0"/>
              </a:spcAft>
              <a:buClr>
                <a:schemeClr val="dk1"/>
              </a:buClr>
              <a:buSzPts val="1800"/>
              <a:buChar char="–"/>
              <a:defRPr/>
            </a:lvl4pPr>
            <a:lvl5pPr indent="-342900" lvl="4" marL="2286000" algn="l">
              <a:lnSpc>
                <a:spcPct val="100000"/>
              </a:lnSpc>
              <a:spcBef>
                <a:spcPts val="79"/>
              </a:spcBef>
              <a:spcAft>
                <a:spcPts val="0"/>
              </a:spcAft>
              <a:buClr>
                <a:schemeClr val="dk1"/>
              </a:buClr>
              <a:buSzPts val="1800"/>
              <a:buChar char="»"/>
              <a:defRPr/>
            </a:lvl5pPr>
            <a:lvl6pPr indent="-342900" lvl="5" marL="2743200" algn="l">
              <a:lnSpc>
                <a:spcPct val="100000"/>
              </a:lnSpc>
              <a:spcBef>
                <a:spcPts val="79"/>
              </a:spcBef>
              <a:spcAft>
                <a:spcPts val="0"/>
              </a:spcAft>
              <a:buClr>
                <a:schemeClr val="dk1"/>
              </a:buClr>
              <a:buSzPts val="1800"/>
              <a:buChar char="•"/>
              <a:defRPr/>
            </a:lvl6pPr>
            <a:lvl7pPr indent="-342900" lvl="6" marL="3200400" algn="l">
              <a:lnSpc>
                <a:spcPct val="100000"/>
              </a:lnSpc>
              <a:spcBef>
                <a:spcPts val="79"/>
              </a:spcBef>
              <a:spcAft>
                <a:spcPts val="0"/>
              </a:spcAft>
              <a:buClr>
                <a:schemeClr val="dk1"/>
              </a:buClr>
              <a:buSzPts val="1800"/>
              <a:buChar char="•"/>
              <a:defRPr/>
            </a:lvl7pPr>
            <a:lvl8pPr indent="-342900" lvl="7" marL="3657600" algn="l">
              <a:lnSpc>
                <a:spcPct val="100000"/>
              </a:lnSpc>
              <a:spcBef>
                <a:spcPts val="79"/>
              </a:spcBef>
              <a:spcAft>
                <a:spcPts val="0"/>
              </a:spcAft>
              <a:buClr>
                <a:schemeClr val="dk1"/>
              </a:buClr>
              <a:buSzPts val="1800"/>
              <a:buChar char="•"/>
              <a:defRPr/>
            </a:lvl8pPr>
            <a:lvl9pPr indent="-342900" lvl="8" marL="4114800" algn="l">
              <a:lnSpc>
                <a:spcPct val="100000"/>
              </a:lnSpc>
              <a:spcBef>
                <a:spcPts val="79"/>
              </a:spcBef>
              <a:spcAft>
                <a:spcPts val="0"/>
              </a:spcAft>
              <a:buClr>
                <a:schemeClr val="dk1"/>
              </a:buClr>
              <a:buSzPts val="1800"/>
              <a:buChar char="•"/>
              <a:defRPr/>
            </a:lvl9pPr>
          </a:lstStyle>
          <a:p/>
        </p:txBody>
      </p:sp>
      <p:sp>
        <p:nvSpPr>
          <p:cNvPr id="49" name="Google Shape;49;p19"/>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0" name="Google Shape;50;p19"/>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p:txBody>
      </p:sp>
      <p:sp>
        <p:nvSpPr>
          <p:cNvPr id="51" name="Google Shape;51;p19"/>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457200" y="205978"/>
            <a:ext cx="8229600" cy="857400"/>
          </a:xfrm>
          <a:prstGeom prst="rect">
            <a:avLst/>
          </a:prstGeom>
          <a:noFill/>
          <a:ln>
            <a:noFill/>
          </a:ln>
        </p:spPr>
        <p:txBody>
          <a:bodyPr anchorCtr="0" anchor="ctr" bIns="47025" lIns="94100" spcFirstLastPara="1" rIns="94100" wrap="square" tIns="47025">
            <a:noAutofit/>
          </a:bodyPr>
          <a:lstStyle>
            <a:lvl1pPr lvl="0" marR="0" rtl="0" algn="ctr">
              <a:lnSpc>
                <a:spcPct val="100000"/>
              </a:lnSpc>
              <a:spcBef>
                <a:spcPts val="0"/>
              </a:spcBef>
              <a:spcAft>
                <a:spcPts val="0"/>
              </a:spcAft>
              <a:buClr>
                <a:schemeClr val="dk1"/>
              </a:buClr>
              <a:buSzPts val="20700"/>
              <a:buFont typeface="Calibri"/>
              <a:buNone/>
              <a:defRPr b="0" i="0" sz="207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3"/>
          <p:cNvSpPr txBox="1"/>
          <p:nvPr>
            <p:ph idx="1" type="body"/>
          </p:nvPr>
        </p:nvSpPr>
        <p:spPr>
          <a:xfrm>
            <a:off x="457200" y="1200152"/>
            <a:ext cx="8229600" cy="3394500"/>
          </a:xfrm>
          <a:prstGeom prst="rect">
            <a:avLst/>
          </a:prstGeom>
          <a:noFill/>
          <a:ln>
            <a:noFill/>
          </a:ln>
        </p:spPr>
        <p:txBody>
          <a:bodyPr anchorCtr="0" anchor="t" bIns="47025" lIns="94100" spcFirstLastPara="1" rIns="94100" wrap="square" tIns="47025">
            <a:noAutofit/>
          </a:bodyPr>
          <a:lstStyle>
            <a:lvl1pPr indent="-1187450" lvl="0" marL="457200" marR="0" rtl="0" algn="l">
              <a:lnSpc>
                <a:spcPct val="100000"/>
              </a:lnSpc>
              <a:spcBef>
                <a:spcPts val="3020"/>
              </a:spcBef>
              <a:spcAft>
                <a:spcPts val="0"/>
              </a:spcAft>
              <a:buClr>
                <a:schemeClr val="dk1"/>
              </a:buClr>
              <a:buSzPts val="15100"/>
              <a:buFont typeface="Arial"/>
              <a:buChar char="•"/>
              <a:defRPr b="0" i="0" sz="15100" u="none" cap="none" strike="noStrike">
                <a:solidFill>
                  <a:schemeClr val="dk1"/>
                </a:solidFill>
                <a:latin typeface="Calibri"/>
                <a:ea typeface="Calibri"/>
                <a:cs typeface="Calibri"/>
                <a:sym typeface="Calibri"/>
              </a:defRPr>
            </a:lvl1pPr>
            <a:lvl2pPr indent="-1066800" lvl="1" marL="914400" marR="0" rtl="0" algn="l">
              <a:lnSpc>
                <a:spcPct val="100000"/>
              </a:lnSpc>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2pPr>
            <a:lvl3pPr indent="-946150" lvl="2" marL="1371600" marR="0" rtl="0" algn="l">
              <a:lnSpc>
                <a:spcPct val="100000"/>
              </a:lnSpc>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25500" lvl="3" marL="1828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4pPr>
            <a:lvl5pPr indent="-825500" lvl="4" marL="22860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5pPr>
            <a:lvl6pPr indent="-825500" lvl="5" marL="27432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6pPr>
            <a:lvl7pPr indent="-825500" lvl="6" marL="32004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7pPr>
            <a:lvl8pPr indent="-825500" lvl="7" marL="36576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8pPr>
            <a:lvl9pPr indent="-825500" lvl="8" marL="4114800" marR="0" rtl="0" algn="l">
              <a:lnSpc>
                <a:spcPct val="100000"/>
              </a:lnSpc>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457200" y="4767264"/>
            <a:ext cx="2133600" cy="273900"/>
          </a:xfrm>
          <a:prstGeom prst="rect">
            <a:avLst/>
          </a:prstGeom>
          <a:noFill/>
          <a:ln>
            <a:noFill/>
          </a:ln>
        </p:spPr>
        <p:txBody>
          <a:bodyPr anchorCtr="0" anchor="ctr" bIns="47025" lIns="94100" spcFirstLastPara="1" rIns="94100" wrap="square" tIns="47025">
            <a:noAutofit/>
          </a:bodyPr>
          <a:lstStyle>
            <a:lvl1pPr lv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lvl1pPr lv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9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idx="1" type="body"/>
          </p:nvPr>
        </p:nvSpPr>
        <p:spPr>
          <a:xfrm>
            <a:off x="642938" y="2196703"/>
            <a:ext cx="7815262" cy="2661047"/>
          </a:xfrm>
          <a:prstGeom prst="rect">
            <a:avLst/>
          </a:prstGeom>
          <a:noFill/>
          <a:ln>
            <a:noFill/>
          </a:ln>
        </p:spPr>
        <p:txBody>
          <a:bodyPr anchorCtr="0" anchor="t" bIns="47025" lIns="94100" spcFirstLastPara="1" rIns="94100" wrap="square" tIns="47025">
            <a:noAutofit/>
          </a:bodyPr>
          <a:lstStyle/>
          <a:p>
            <a:pPr indent="0" lvl="0" marL="0" rtl="0" algn="l">
              <a:lnSpc>
                <a:spcPct val="100000"/>
              </a:lnSpc>
              <a:spcBef>
                <a:spcPts val="3020"/>
              </a:spcBef>
              <a:spcAft>
                <a:spcPts val="0"/>
              </a:spcAft>
              <a:buSzPts val="15100"/>
              <a:buNone/>
            </a:pPr>
            <a:r>
              <a:t/>
            </a:r>
            <a:endParaRPr/>
          </a:p>
          <a:p>
            <a:pPr indent="501650" lvl="0" marL="457200" rtl="0" algn="l">
              <a:lnSpc>
                <a:spcPct val="100000"/>
              </a:lnSpc>
              <a:spcBef>
                <a:spcPts val="3020"/>
              </a:spcBef>
              <a:spcAft>
                <a:spcPts val="0"/>
              </a:spcAft>
              <a:buSzPts val="15100"/>
              <a:buNone/>
            </a:pPr>
            <a:r>
              <a:t/>
            </a:r>
            <a:endParaRPr/>
          </a:p>
        </p:txBody>
      </p:sp>
      <p:sp>
        <p:nvSpPr>
          <p:cNvPr id="57" name="Google Shape;57;p1"/>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8" name="Google Shape;58;p1"/>
          <p:cNvSpPr txBox="1"/>
          <p:nvPr>
            <p:ph type="title"/>
          </p:nvPr>
        </p:nvSpPr>
        <p:spPr>
          <a:xfrm>
            <a:off x="457199" y="1400111"/>
            <a:ext cx="8229600" cy="8574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Natural Language To SQL Generator</a:t>
            </a:r>
            <a:endParaRPr sz="3600">
              <a:latin typeface="Bookman Old Style"/>
              <a:ea typeface="Bookman Old Style"/>
              <a:cs typeface="Bookman Old Style"/>
              <a:sym typeface="Bookman Old Style"/>
            </a:endParaRPr>
          </a:p>
        </p:txBody>
      </p:sp>
      <p:sp>
        <p:nvSpPr>
          <p:cNvPr id="59" name="Google Shape;59;p1"/>
          <p:cNvSpPr txBox="1"/>
          <p:nvPr/>
        </p:nvSpPr>
        <p:spPr>
          <a:xfrm>
            <a:off x="897450" y="3239550"/>
            <a:ext cx="39498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Bookman Old Style"/>
                <a:ea typeface="Bookman Old Style"/>
                <a:cs typeface="Bookman Old Style"/>
                <a:sym typeface="Bookman Old Style"/>
              </a:rPr>
              <a:t>Team Details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Bookman Old Style"/>
                <a:ea typeface="Bookman Old Style"/>
                <a:cs typeface="Bookman Old Style"/>
                <a:sym typeface="Bookman Old Style"/>
              </a:rPr>
              <a:t>P. Neetha Reddy (20EG105435)</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Bookman Old Style"/>
                <a:ea typeface="Bookman Old Style"/>
                <a:cs typeface="Bookman Old Style"/>
                <a:sym typeface="Bookman Old Style"/>
              </a:rPr>
              <a:t>M. Surya Teja (20EG105423)</a:t>
            </a:r>
            <a:endParaRPr b="0" i="0" sz="1400" u="none" cap="none" strike="noStrike">
              <a:solidFill>
                <a:srgbClr val="000000"/>
              </a:solidFill>
              <a:latin typeface="Arial"/>
              <a:ea typeface="Arial"/>
              <a:cs typeface="Arial"/>
              <a:sym typeface="Arial"/>
            </a:endParaRPr>
          </a:p>
        </p:txBody>
      </p:sp>
      <p:sp>
        <p:nvSpPr>
          <p:cNvPr id="60" name="Google Shape;60;p1"/>
          <p:cNvSpPr txBox="1"/>
          <p:nvPr/>
        </p:nvSpPr>
        <p:spPr>
          <a:xfrm>
            <a:off x="5470632" y="3239550"/>
            <a:ext cx="2070600" cy="738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Bookman Old Style"/>
                <a:ea typeface="Bookman Old Style"/>
                <a:cs typeface="Bookman Old Style"/>
                <a:sym typeface="Bookman Old Style"/>
              </a:rPr>
              <a:t>Project Supervisor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Bookman Old Style"/>
                <a:ea typeface="Bookman Old Style"/>
                <a:cs typeface="Bookman Old Style"/>
                <a:sym typeface="Bookman Old Style"/>
              </a:rPr>
              <a:t>B. Ravinder Reddy</a:t>
            </a:r>
            <a:r>
              <a:rPr b="0" i="0" lang="en-US" sz="1400" u="none" cap="none" strike="noStrike">
                <a:solidFill>
                  <a:srgbClr val="000000"/>
                </a:solidFill>
                <a:latin typeface="Arial"/>
                <a:ea typeface="Arial"/>
                <a:cs typeface="Arial"/>
                <a:sym typeface="Arial"/>
              </a:rPr>
              <a:t> </a:t>
            </a:r>
            <a:r>
              <a:rPr b="0" i="0" lang="en-US" sz="1400" u="none" cap="none" strike="noStrike">
                <a:solidFill>
                  <a:srgbClr val="000000"/>
                </a:solidFill>
                <a:latin typeface="Bookman Old Style"/>
                <a:ea typeface="Bookman Old Style"/>
                <a:cs typeface="Bookman Old Style"/>
                <a:sym typeface="Bookman Old Style"/>
              </a:rPr>
              <a:t>(Assistant Professor)</a:t>
            </a:r>
            <a:endParaRPr b="0" i="0" sz="1400" u="none" cap="none" strike="noStrike">
              <a:solidFill>
                <a:srgbClr val="000000"/>
              </a:solidFill>
              <a:latin typeface="Bookman Old Style"/>
              <a:ea typeface="Bookman Old Style"/>
              <a:cs typeface="Bookman Old Style"/>
              <a:sym typeface="Bookman Old Style"/>
            </a:endParaRPr>
          </a:p>
        </p:txBody>
      </p:sp>
      <p:sp>
        <p:nvSpPr>
          <p:cNvPr id="61" name="Google Shape;61;p1"/>
          <p:cNvSpPr txBox="1"/>
          <p:nvPr>
            <p:ph idx="11" type="ftr"/>
          </p:nvPr>
        </p:nvSpPr>
        <p:spPr>
          <a:xfrm>
            <a:off x="3124200" y="46910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6" name="Google Shape;136;p7"/>
          <p:cNvSpPr/>
          <p:nvPr/>
        </p:nvSpPr>
        <p:spPr>
          <a:xfrm>
            <a:off x="539500" y="1085838"/>
            <a:ext cx="7648200" cy="345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Noto Sans Symbols"/>
              <a:buNone/>
            </a:pPr>
            <a:r>
              <a:rPr lang="en-US" sz="1100">
                <a:latin typeface="Bookman Old Style"/>
                <a:ea typeface="Bookman Old Style"/>
                <a:cs typeface="Bookman Old Style"/>
                <a:sym typeface="Bookman Old Style"/>
              </a:rPr>
              <a:t>  </a:t>
            </a:r>
            <a:endParaRPr sz="1100">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rgbClr val="000000"/>
              </a:buClr>
              <a:buSzPts val="2000"/>
              <a:buFont typeface="Noto Sans Symbols"/>
              <a:buNone/>
            </a:pPr>
            <a:r>
              <a:t/>
            </a:r>
            <a:endParaRPr sz="1100">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rgbClr val="000000"/>
              </a:buClr>
              <a:buSzPts val="2000"/>
              <a:buFont typeface="Noto Sans Symbols"/>
              <a:buNone/>
            </a:pPr>
            <a:r>
              <a:t/>
            </a:r>
            <a:endParaRPr sz="1100">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rgbClr val="000000"/>
              </a:buClr>
              <a:buSzPts val="2000"/>
              <a:buFont typeface="Noto Sans Symbols"/>
              <a:buNone/>
            </a:pPr>
            <a:r>
              <a:t/>
            </a:r>
            <a:endParaRPr sz="1100">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rgbClr val="000000"/>
              </a:buClr>
              <a:buSzPts val="2000"/>
              <a:buFont typeface="Noto Sans Symbols"/>
              <a:buNone/>
            </a:pPr>
            <a:r>
              <a:t/>
            </a:r>
            <a:endParaRPr sz="1100">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rgbClr val="000000"/>
              </a:buClr>
              <a:buSzPts val="2000"/>
              <a:buFont typeface="Noto Sans Symbols"/>
              <a:buNone/>
            </a:pPr>
            <a:r>
              <a:t/>
            </a:r>
            <a:endParaRPr sz="1100">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rgbClr val="000000"/>
              </a:buClr>
              <a:buSzPts val="2000"/>
              <a:buFont typeface="Noto Sans Symbols"/>
              <a:buNone/>
            </a:pPr>
            <a:r>
              <a:t/>
            </a:r>
            <a:endParaRPr sz="1100">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rgbClr val="000000"/>
              </a:buClr>
              <a:buSzPts val="2000"/>
              <a:buFont typeface="Noto Sans Symbols"/>
              <a:buNone/>
            </a:pPr>
            <a:r>
              <a:t/>
            </a:r>
            <a:endParaRPr sz="1100">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rgbClr val="000000"/>
              </a:buClr>
              <a:buSzPts val="2000"/>
              <a:buFont typeface="Noto Sans Symbols"/>
              <a:buNone/>
            </a:pPr>
            <a:r>
              <a:t/>
            </a:r>
            <a:endParaRPr sz="1100">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rgbClr val="000000"/>
              </a:buClr>
              <a:buSzPts val="2000"/>
              <a:buFont typeface="Noto Sans Symbols"/>
              <a:buNone/>
            </a:pPr>
            <a:r>
              <a:t/>
            </a:r>
            <a:endParaRPr sz="1100">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rgbClr val="000000"/>
              </a:buClr>
              <a:buSzPts val="2000"/>
              <a:buFont typeface="Noto Sans Symbols"/>
              <a:buNone/>
            </a:pPr>
            <a:r>
              <a:t/>
            </a:r>
            <a:endParaRPr sz="1100">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rgbClr val="000000"/>
              </a:buClr>
              <a:buSzPts val="2000"/>
              <a:buFont typeface="Noto Sans Symbols"/>
              <a:buNone/>
            </a:pPr>
            <a:r>
              <a:rPr lang="en-US" sz="1300">
                <a:latin typeface="Bookman Old Style"/>
                <a:ea typeface="Bookman Old Style"/>
                <a:cs typeface="Bookman Old Style"/>
                <a:sym typeface="Bookman Old Style"/>
              </a:rPr>
              <a:t>The input provided by the user, is processed by the LLM to generate the SQL query, which access the database to obtain the required information.</a:t>
            </a:r>
            <a:endParaRPr sz="1300">
              <a:latin typeface="Bookman Old Style"/>
              <a:ea typeface="Bookman Old Style"/>
              <a:cs typeface="Bookman Old Style"/>
              <a:sym typeface="Bookman Old Style"/>
            </a:endParaRPr>
          </a:p>
        </p:txBody>
      </p:sp>
      <p:sp>
        <p:nvSpPr>
          <p:cNvPr id="137" name="Google Shape;137;p7"/>
          <p:cNvSpPr txBox="1"/>
          <p:nvPr>
            <p:ph type="title"/>
          </p:nvPr>
        </p:nvSpPr>
        <p:spPr>
          <a:xfrm>
            <a:off x="1087344" y="22770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200">
                <a:latin typeface="Bookman Old Style"/>
                <a:ea typeface="Bookman Old Style"/>
                <a:cs typeface="Bookman Old Style"/>
                <a:sym typeface="Bookman Old Style"/>
              </a:rPr>
              <a:t>Proposed Method Illustration</a:t>
            </a:r>
            <a:endParaRPr sz="3200">
              <a:latin typeface="Bookman Old Style"/>
              <a:ea typeface="Bookman Old Style"/>
              <a:cs typeface="Bookman Old Style"/>
              <a:sym typeface="Bookman Old Style"/>
            </a:endParaRPr>
          </a:p>
        </p:txBody>
      </p:sp>
      <p:sp>
        <p:nvSpPr>
          <p:cNvPr id="138" name="Google Shape;138;p7"/>
          <p:cNvSpPr txBox="1"/>
          <p:nvPr>
            <p:ph idx="11" type="ftr"/>
          </p:nvPr>
        </p:nvSpPr>
        <p:spPr>
          <a:xfrm>
            <a:off x="3124200" y="47672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pic>
        <p:nvPicPr>
          <p:cNvPr id="139" name="Google Shape;139;p7"/>
          <p:cNvPicPr preferRelativeResize="0"/>
          <p:nvPr/>
        </p:nvPicPr>
        <p:blipFill>
          <a:blip r:embed="rId3">
            <a:alphaModFix/>
          </a:blip>
          <a:stretch>
            <a:fillRect/>
          </a:stretch>
        </p:blipFill>
        <p:spPr>
          <a:xfrm>
            <a:off x="1087350" y="1415363"/>
            <a:ext cx="6019800" cy="1228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6702da9510_0_46"/>
          <p:cNvSpPr txBox="1"/>
          <p:nvPr>
            <p:ph type="title"/>
          </p:nvPr>
        </p:nvSpPr>
        <p:spPr>
          <a:xfrm>
            <a:off x="457200" y="205978"/>
            <a:ext cx="8229600" cy="857400"/>
          </a:xfrm>
          <a:prstGeom prst="rect">
            <a:avLst/>
          </a:prstGeom>
        </p:spPr>
        <p:txBody>
          <a:bodyPr anchorCtr="0" anchor="ctr" bIns="47025" lIns="94100" spcFirstLastPara="1" rIns="94100" wrap="square" tIns="47025">
            <a:noAutofit/>
          </a:bodyPr>
          <a:lstStyle/>
          <a:p>
            <a:pPr indent="0" lvl="0" marL="0" rtl="0" algn="l">
              <a:spcBef>
                <a:spcPts val="0"/>
              </a:spcBef>
              <a:spcAft>
                <a:spcPts val="0"/>
              </a:spcAft>
              <a:buNone/>
            </a:pPr>
            <a:r>
              <a:rPr lang="en-US" sz="1200">
                <a:latin typeface="Bookman Old Style"/>
                <a:ea typeface="Bookman Old Style"/>
                <a:cs typeface="Bookman Old Style"/>
                <a:sym typeface="Bookman Old Style"/>
              </a:rPr>
              <a:t>                                                         </a:t>
            </a:r>
            <a:r>
              <a:rPr lang="en-US" sz="3600">
                <a:latin typeface="Bookman Old Style"/>
                <a:ea typeface="Bookman Old Style"/>
                <a:cs typeface="Bookman Old Style"/>
                <a:sym typeface="Bookman Old Style"/>
              </a:rPr>
              <a:t>Parameters</a:t>
            </a:r>
            <a:endParaRPr sz="3600">
              <a:latin typeface="Bookman Old Style"/>
              <a:ea typeface="Bookman Old Style"/>
              <a:cs typeface="Bookman Old Style"/>
              <a:sym typeface="Bookman Old Style"/>
            </a:endParaRPr>
          </a:p>
        </p:txBody>
      </p:sp>
      <p:sp>
        <p:nvSpPr>
          <p:cNvPr id="145" name="Google Shape;145;g26702da9510_0_46"/>
          <p:cNvSpPr txBox="1"/>
          <p:nvPr>
            <p:ph idx="1" type="body"/>
          </p:nvPr>
        </p:nvSpPr>
        <p:spPr>
          <a:xfrm>
            <a:off x="457200" y="1063375"/>
            <a:ext cx="8229600" cy="3798900"/>
          </a:xfrm>
          <a:prstGeom prst="rect">
            <a:avLst/>
          </a:prstGeom>
        </p:spPr>
        <p:txBody>
          <a:bodyPr anchorCtr="0" anchor="t" bIns="47025" lIns="94100" spcFirstLastPara="1" rIns="94100" wrap="square" tIns="47025">
            <a:noAutofit/>
          </a:bodyPr>
          <a:lstStyle/>
          <a:p>
            <a:pPr indent="0" lvl="0" marL="457200" rtl="0" algn="l">
              <a:spcBef>
                <a:spcPts val="3020"/>
              </a:spcBef>
              <a:spcAft>
                <a:spcPts val="0"/>
              </a:spcAft>
              <a:buNone/>
            </a:pPr>
            <a:r>
              <a:rPr b="1" lang="en-US" sz="1200">
                <a:latin typeface="Bookman Old Style"/>
                <a:ea typeface="Bookman Old Style"/>
                <a:cs typeface="Bookman Old Style"/>
                <a:sym typeface="Bookman Old Style"/>
              </a:rPr>
              <a:t>Precision:</a:t>
            </a:r>
            <a:r>
              <a:rPr lang="en-US" sz="1200">
                <a:latin typeface="Bookman Old Style"/>
                <a:ea typeface="Bookman Old Style"/>
                <a:cs typeface="Bookman Old Style"/>
                <a:sym typeface="Bookman Old Style"/>
              </a:rPr>
              <a:t> Precision measures the accuracy of the generated SQL queries. It indicates the proportion of correctly generated queries among all generated queries. High precision implies fewer false positives. </a:t>
            </a:r>
            <a:endParaRPr sz="1200">
              <a:latin typeface="Bookman Old Style"/>
              <a:ea typeface="Bookman Old Style"/>
              <a:cs typeface="Bookman Old Style"/>
              <a:sym typeface="Bookman Old Style"/>
            </a:endParaRPr>
          </a:p>
          <a:p>
            <a:pPr indent="0" lvl="0" marL="457200" rtl="0" algn="l">
              <a:spcBef>
                <a:spcPts val="3020"/>
              </a:spcBef>
              <a:spcAft>
                <a:spcPts val="0"/>
              </a:spcAft>
              <a:buNone/>
            </a:pPr>
            <a:r>
              <a:t/>
            </a:r>
            <a:endParaRPr b="1" sz="1200">
              <a:latin typeface="Bookman Old Style"/>
              <a:ea typeface="Bookman Old Style"/>
              <a:cs typeface="Bookman Old Style"/>
              <a:sym typeface="Bookman Old Style"/>
            </a:endParaRPr>
          </a:p>
          <a:p>
            <a:pPr indent="0" lvl="0" marL="457200" rtl="0" algn="l">
              <a:spcBef>
                <a:spcPts val="3020"/>
              </a:spcBef>
              <a:spcAft>
                <a:spcPts val="0"/>
              </a:spcAft>
              <a:buNone/>
            </a:pPr>
            <a:r>
              <a:t/>
            </a:r>
            <a:endParaRPr b="1" sz="1200">
              <a:latin typeface="Bookman Old Style"/>
              <a:ea typeface="Bookman Old Style"/>
              <a:cs typeface="Bookman Old Style"/>
              <a:sym typeface="Bookman Old Style"/>
            </a:endParaRPr>
          </a:p>
          <a:p>
            <a:pPr indent="0" lvl="0" marL="457200" rtl="0" algn="l">
              <a:spcBef>
                <a:spcPts val="3020"/>
              </a:spcBef>
              <a:spcAft>
                <a:spcPts val="0"/>
              </a:spcAft>
              <a:buNone/>
            </a:pPr>
            <a:r>
              <a:rPr b="1" lang="en-US" sz="1200">
                <a:latin typeface="Bookman Old Style"/>
                <a:ea typeface="Bookman Old Style"/>
                <a:cs typeface="Bookman Old Style"/>
                <a:sym typeface="Bookman Old Style"/>
              </a:rPr>
              <a:t>Recall</a:t>
            </a:r>
            <a:r>
              <a:rPr lang="en-US" sz="1200">
                <a:latin typeface="Bookman Old Style"/>
                <a:ea typeface="Bookman Old Style"/>
                <a:cs typeface="Bookman Old Style"/>
                <a:sym typeface="Bookman Old Style"/>
              </a:rPr>
              <a:t>: Recall measures the ability of the generator to retrieve all correct SQL queries from the total number of correct queries available. It represents the completeness of the generator's output.</a:t>
            </a:r>
            <a:endParaRPr sz="1200">
              <a:latin typeface="Bookman Old Style"/>
              <a:ea typeface="Bookman Old Style"/>
              <a:cs typeface="Bookman Old Style"/>
              <a:sym typeface="Bookman Old Style"/>
            </a:endParaRPr>
          </a:p>
          <a:p>
            <a:pPr indent="0" lvl="0" marL="457200" rtl="0" algn="l">
              <a:spcBef>
                <a:spcPts val="3020"/>
              </a:spcBef>
              <a:spcAft>
                <a:spcPts val="0"/>
              </a:spcAft>
              <a:buNone/>
            </a:pPr>
            <a:r>
              <a:t/>
            </a:r>
            <a:endParaRPr b="1" sz="1200">
              <a:latin typeface="Bookman Old Style"/>
              <a:ea typeface="Bookman Old Style"/>
              <a:cs typeface="Bookman Old Style"/>
              <a:sym typeface="Bookman Old Style"/>
            </a:endParaRPr>
          </a:p>
        </p:txBody>
      </p:sp>
      <p:sp>
        <p:nvSpPr>
          <p:cNvPr id="146" name="Google Shape;146;g26702da9510_0_46"/>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47" name="Google Shape;147;g26702da9510_0_46"/>
          <p:cNvPicPr preferRelativeResize="0"/>
          <p:nvPr/>
        </p:nvPicPr>
        <p:blipFill>
          <a:blip r:embed="rId3">
            <a:alphaModFix/>
          </a:blip>
          <a:stretch>
            <a:fillRect/>
          </a:stretch>
        </p:blipFill>
        <p:spPr>
          <a:xfrm>
            <a:off x="1436475" y="1828800"/>
            <a:ext cx="6280876" cy="1238550"/>
          </a:xfrm>
          <a:prstGeom prst="rect">
            <a:avLst/>
          </a:prstGeom>
          <a:noFill/>
          <a:ln>
            <a:noFill/>
          </a:ln>
        </p:spPr>
      </p:pic>
      <p:pic>
        <p:nvPicPr>
          <p:cNvPr id="148" name="Google Shape;148;g26702da9510_0_46"/>
          <p:cNvPicPr preferRelativeResize="0"/>
          <p:nvPr/>
        </p:nvPicPr>
        <p:blipFill>
          <a:blip r:embed="rId4">
            <a:alphaModFix/>
          </a:blip>
          <a:stretch>
            <a:fillRect/>
          </a:stretch>
        </p:blipFill>
        <p:spPr>
          <a:xfrm>
            <a:off x="1660925" y="3721900"/>
            <a:ext cx="5923674" cy="952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b4cd86354c_0_7"/>
          <p:cNvSpPr txBox="1"/>
          <p:nvPr>
            <p:ph type="title"/>
          </p:nvPr>
        </p:nvSpPr>
        <p:spPr>
          <a:xfrm>
            <a:off x="457200" y="205978"/>
            <a:ext cx="8229600" cy="857400"/>
          </a:xfrm>
          <a:prstGeom prst="rect">
            <a:avLst/>
          </a:prstGeom>
        </p:spPr>
        <p:txBody>
          <a:bodyPr anchorCtr="0" anchor="ctr" bIns="47025" lIns="94100" spcFirstLastPara="1" rIns="94100" wrap="square" tIns="47025">
            <a:noAutofit/>
          </a:bodyPr>
          <a:lstStyle/>
          <a:p>
            <a:pPr indent="0" lvl="0" marL="0" rtl="0" algn="ctr">
              <a:spcBef>
                <a:spcPts val="0"/>
              </a:spcBef>
              <a:spcAft>
                <a:spcPts val="0"/>
              </a:spcAft>
              <a:buNone/>
            </a:pPr>
            <a:r>
              <a:t/>
            </a:r>
            <a:endParaRPr sz="1800">
              <a:latin typeface="Bookman Old Style"/>
              <a:ea typeface="Bookman Old Style"/>
              <a:cs typeface="Bookman Old Style"/>
              <a:sym typeface="Bookman Old Style"/>
            </a:endParaRPr>
          </a:p>
        </p:txBody>
      </p:sp>
      <p:sp>
        <p:nvSpPr>
          <p:cNvPr id="154" name="Google Shape;154;g2b4cd86354c_0_7"/>
          <p:cNvSpPr txBox="1"/>
          <p:nvPr>
            <p:ph idx="1" type="body"/>
          </p:nvPr>
        </p:nvSpPr>
        <p:spPr>
          <a:xfrm>
            <a:off x="457200" y="1200152"/>
            <a:ext cx="8229600" cy="3394500"/>
          </a:xfrm>
          <a:prstGeom prst="rect">
            <a:avLst/>
          </a:prstGeom>
        </p:spPr>
        <p:txBody>
          <a:bodyPr anchorCtr="0" anchor="t" bIns="47025" lIns="94100" spcFirstLastPara="1" rIns="94100" wrap="square" tIns="47025">
            <a:noAutofit/>
          </a:bodyPr>
          <a:lstStyle/>
          <a:p>
            <a:pPr indent="0" lvl="0" marL="457200" rtl="0" algn="l">
              <a:spcBef>
                <a:spcPts val="3020"/>
              </a:spcBef>
              <a:spcAft>
                <a:spcPts val="0"/>
              </a:spcAft>
              <a:buNone/>
            </a:pPr>
            <a:r>
              <a:rPr b="1" lang="en-US" sz="1200">
                <a:latin typeface="Bookman Old Style"/>
                <a:ea typeface="Bookman Old Style"/>
                <a:cs typeface="Bookman Old Style"/>
                <a:sym typeface="Bookman Old Style"/>
              </a:rPr>
              <a:t>Execution Accuracy</a:t>
            </a:r>
            <a:r>
              <a:rPr lang="en-US" sz="1200">
                <a:latin typeface="Bookman Old Style"/>
                <a:ea typeface="Bookman Old Style"/>
                <a:cs typeface="Bookman Old Style"/>
                <a:sym typeface="Bookman Old Style"/>
              </a:rPr>
              <a:t>: Evaluate the generated SQL queries for their correctness in terms of executing against the database. Incorrect queries may lead to errors or undesired outcomes.</a:t>
            </a:r>
            <a:endParaRPr sz="1200">
              <a:latin typeface="Bookman Old Style"/>
              <a:ea typeface="Bookman Old Style"/>
              <a:cs typeface="Bookman Old Style"/>
              <a:sym typeface="Bookman Old Style"/>
            </a:endParaRPr>
          </a:p>
          <a:p>
            <a:pPr indent="0" lvl="0" marL="457200" rtl="0" algn="l">
              <a:spcBef>
                <a:spcPts val="3020"/>
              </a:spcBef>
              <a:spcAft>
                <a:spcPts val="0"/>
              </a:spcAft>
              <a:buClr>
                <a:schemeClr val="dk1"/>
              </a:buClr>
              <a:buSzPts val="1100"/>
              <a:buFont typeface="Arial"/>
              <a:buNone/>
            </a:pPr>
            <a:r>
              <a:t/>
            </a:r>
            <a:endParaRPr sz="1200">
              <a:latin typeface="Bookman Old Style"/>
              <a:ea typeface="Bookman Old Style"/>
              <a:cs typeface="Bookman Old Style"/>
              <a:sym typeface="Bookman Old Style"/>
            </a:endParaRPr>
          </a:p>
          <a:p>
            <a:pPr indent="0" lvl="0" marL="457200" rtl="0" algn="l">
              <a:spcBef>
                <a:spcPts val="3020"/>
              </a:spcBef>
              <a:spcAft>
                <a:spcPts val="0"/>
              </a:spcAft>
              <a:buClr>
                <a:schemeClr val="dk1"/>
              </a:buClr>
              <a:buSzPts val="1100"/>
              <a:buFont typeface="Arial"/>
              <a:buNone/>
            </a:pPr>
            <a:r>
              <a:rPr b="1" lang="en-US" sz="1200">
                <a:latin typeface="Bookman Old Style"/>
                <a:ea typeface="Bookman Old Style"/>
                <a:cs typeface="Bookman Old Style"/>
                <a:sym typeface="Bookman Old Style"/>
              </a:rPr>
              <a:t>Semantic Accuracy: </a:t>
            </a:r>
            <a:r>
              <a:rPr lang="en-US" sz="1200">
                <a:latin typeface="Bookman Old Style"/>
                <a:ea typeface="Bookman Old Style"/>
                <a:cs typeface="Bookman Old Style"/>
                <a:sym typeface="Bookman Old Style"/>
              </a:rPr>
              <a:t>It evaluates how well the generated queries align with the logical interpretation of the input natural language.</a:t>
            </a:r>
            <a:endParaRPr sz="1200">
              <a:latin typeface="Bookman Old Style"/>
              <a:ea typeface="Bookman Old Style"/>
              <a:cs typeface="Bookman Old Style"/>
              <a:sym typeface="Bookman Old Style"/>
            </a:endParaRPr>
          </a:p>
          <a:p>
            <a:pPr indent="0" lvl="0" marL="0" rtl="0" algn="l">
              <a:spcBef>
                <a:spcPts val="3020"/>
              </a:spcBef>
              <a:spcAft>
                <a:spcPts val="0"/>
              </a:spcAft>
              <a:buNone/>
            </a:pPr>
            <a:r>
              <a:t/>
            </a:r>
            <a:endParaRPr sz="1800">
              <a:latin typeface="Bookman Old Style"/>
              <a:ea typeface="Bookman Old Style"/>
              <a:cs typeface="Bookman Old Style"/>
              <a:sym typeface="Bookman Old Style"/>
            </a:endParaRPr>
          </a:p>
        </p:txBody>
      </p:sp>
      <p:sp>
        <p:nvSpPr>
          <p:cNvPr id="155" name="Google Shape;155;g2b4cd86354c_0_7"/>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56" name="Google Shape;156;g2b4cd86354c_0_7"/>
          <p:cNvPicPr preferRelativeResize="0"/>
          <p:nvPr/>
        </p:nvPicPr>
        <p:blipFill>
          <a:blip r:embed="rId3">
            <a:alphaModFix/>
          </a:blip>
          <a:stretch>
            <a:fillRect/>
          </a:stretch>
        </p:blipFill>
        <p:spPr>
          <a:xfrm>
            <a:off x="1422488" y="3067700"/>
            <a:ext cx="5438775" cy="552450"/>
          </a:xfrm>
          <a:prstGeom prst="rect">
            <a:avLst/>
          </a:prstGeom>
          <a:noFill/>
          <a:ln>
            <a:noFill/>
          </a:ln>
        </p:spPr>
      </p:pic>
      <p:pic>
        <p:nvPicPr>
          <p:cNvPr id="157" name="Google Shape;157;g2b4cd86354c_0_7"/>
          <p:cNvPicPr preferRelativeResize="0"/>
          <p:nvPr/>
        </p:nvPicPr>
        <p:blipFill>
          <a:blip r:embed="rId4">
            <a:alphaModFix/>
          </a:blip>
          <a:stretch>
            <a:fillRect/>
          </a:stretch>
        </p:blipFill>
        <p:spPr>
          <a:xfrm>
            <a:off x="1422500" y="1770750"/>
            <a:ext cx="5505450" cy="647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6702da9510_2_5"/>
          <p:cNvSpPr txBox="1"/>
          <p:nvPr>
            <p:ph type="title"/>
          </p:nvPr>
        </p:nvSpPr>
        <p:spPr>
          <a:xfrm>
            <a:off x="457200" y="205978"/>
            <a:ext cx="8229600" cy="857400"/>
          </a:xfrm>
          <a:prstGeom prst="rect">
            <a:avLst/>
          </a:prstGeom>
        </p:spPr>
        <p:txBody>
          <a:bodyPr anchorCtr="0" anchor="ctr" bIns="47025" lIns="94100" spcFirstLastPara="1" rIns="94100" wrap="square" tIns="47025">
            <a:noAutofit/>
          </a:bodyPr>
          <a:lstStyle/>
          <a:p>
            <a:pPr indent="0" lvl="0" marL="0" rtl="0" algn="l">
              <a:spcBef>
                <a:spcPts val="0"/>
              </a:spcBef>
              <a:spcAft>
                <a:spcPts val="0"/>
              </a:spcAft>
              <a:buNone/>
            </a:pPr>
            <a:r>
              <a:rPr lang="en-US" sz="3600">
                <a:latin typeface="Bookman Old Style"/>
                <a:ea typeface="Bookman Old Style"/>
                <a:cs typeface="Bookman Old Style"/>
                <a:sym typeface="Bookman Old Style"/>
              </a:rPr>
              <a:t>      </a:t>
            </a:r>
            <a:r>
              <a:rPr lang="en-US" sz="3400">
                <a:latin typeface="Bookman Old Style"/>
                <a:ea typeface="Bookman Old Style"/>
                <a:cs typeface="Bookman Old Style"/>
                <a:sym typeface="Bookman Old Style"/>
              </a:rPr>
              <a:t>Experiment Environment</a:t>
            </a:r>
            <a:endParaRPr sz="3400">
              <a:latin typeface="Bookman Old Style"/>
              <a:ea typeface="Bookman Old Style"/>
              <a:cs typeface="Bookman Old Style"/>
              <a:sym typeface="Bookman Old Style"/>
            </a:endParaRPr>
          </a:p>
        </p:txBody>
      </p:sp>
      <p:sp>
        <p:nvSpPr>
          <p:cNvPr id="163" name="Google Shape;163;g26702da9510_2_5"/>
          <p:cNvSpPr txBox="1"/>
          <p:nvPr>
            <p:ph idx="1" type="body"/>
          </p:nvPr>
        </p:nvSpPr>
        <p:spPr>
          <a:xfrm>
            <a:off x="457200" y="1200152"/>
            <a:ext cx="8229600" cy="3394500"/>
          </a:xfrm>
          <a:prstGeom prst="rect">
            <a:avLst/>
          </a:prstGeom>
        </p:spPr>
        <p:txBody>
          <a:bodyPr anchorCtr="0" anchor="t" bIns="47025" lIns="94100" spcFirstLastPara="1" rIns="94100" wrap="square" tIns="47025">
            <a:noAutofit/>
          </a:bodyPr>
          <a:lstStyle/>
          <a:p>
            <a:pPr indent="0" lvl="0" marL="0" rtl="0" algn="l">
              <a:lnSpc>
                <a:spcPct val="115000"/>
              </a:lnSpc>
              <a:spcBef>
                <a:spcPts val="0"/>
              </a:spcBef>
              <a:spcAft>
                <a:spcPts val="0"/>
              </a:spcAft>
              <a:buClr>
                <a:schemeClr val="dk1"/>
              </a:buClr>
              <a:buSzPts val="1100"/>
              <a:buFont typeface="Arial"/>
              <a:buNone/>
            </a:pPr>
            <a:r>
              <a:rPr b="1" lang="en-US" sz="1200">
                <a:latin typeface="Bookman Old Style"/>
                <a:ea typeface="Bookman Old Style"/>
                <a:cs typeface="Bookman Old Style"/>
                <a:sym typeface="Bookman Old Style"/>
              </a:rPr>
              <a:t>Programming Language: </a:t>
            </a:r>
            <a:r>
              <a:rPr lang="en-US" sz="1200">
                <a:latin typeface="Bookman Old Style"/>
                <a:ea typeface="Bookman Old Style"/>
                <a:cs typeface="Bookman Old Style"/>
                <a:sym typeface="Bookman Old Style"/>
              </a:rPr>
              <a:t>Python</a:t>
            </a:r>
            <a:endParaRPr sz="1200">
              <a:latin typeface="Bookman Old Style"/>
              <a:ea typeface="Bookman Old Style"/>
              <a:cs typeface="Bookman Old Style"/>
              <a:sym typeface="Bookman Old Style"/>
            </a:endParaRPr>
          </a:p>
          <a:p>
            <a:pPr indent="0" lvl="0" marL="0" marR="317500" rtl="0" algn="l">
              <a:lnSpc>
                <a:spcPct val="105000"/>
              </a:lnSpc>
              <a:spcBef>
                <a:spcPts val="900"/>
              </a:spcBef>
              <a:spcAft>
                <a:spcPts val="0"/>
              </a:spcAft>
              <a:buClr>
                <a:schemeClr val="dk1"/>
              </a:buClr>
              <a:buSzPts val="1100"/>
              <a:buFont typeface="Arial"/>
              <a:buNone/>
            </a:pPr>
            <a:r>
              <a:rPr b="1" lang="en-US" sz="1200">
                <a:latin typeface="Bookman Old Style"/>
                <a:ea typeface="Bookman Old Style"/>
                <a:cs typeface="Bookman Old Style"/>
                <a:sym typeface="Bookman Old Style"/>
              </a:rPr>
              <a:t>Platform:</a:t>
            </a:r>
            <a:r>
              <a:rPr lang="en-US" sz="1200">
                <a:latin typeface="Bookman Old Style"/>
                <a:ea typeface="Bookman Old Style"/>
                <a:cs typeface="Bookman Old Style"/>
                <a:sym typeface="Bookman Old Style"/>
              </a:rPr>
              <a:t> Jupyter Notebook</a:t>
            </a:r>
            <a:endParaRPr sz="1200">
              <a:latin typeface="Bookman Old Style"/>
              <a:ea typeface="Bookman Old Style"/>
              <a:cs typeface="Bookman Old Style"/>
              <a:sym typeface="Bookman Old Style"/>
            </a:endParaRPr>
          </a:p>
          <a:p>
            <a:pPr indent="0" lvl="0" marL="0" rtl="0" algn="l">
              <a:lnSpc>
                <a:spcPct val="115000"/>
              </a:lnSpc>
              <a:spcBef>
                <a:spcPts val="900"/>
              </a:spcBef>
              <a:spcAft>
                <a:spcPts val="0"/>
              </a:spcAft>
              <a:buNone/>
            </a:pPr>
            <a:r>
              <a:rPr b="1" lang="en-US" sz="1200">
                <a:latin typeface="Bookman Old Style"/>
                <a:ea typeface="Bookman Old Style"/>
                <a:cs typeface="Bookman Old Style"/>
                <a:sym typeface="Bookman Old Style"/>
              </a:rPr>
              <a:t>API Integration: </a:t>
            </a:r>
            <a:r>
              <a:rPr lang="en-US" sz="1200">
                <a:latin typeface="Bookman Old Style"/>
                <a:ea typeface="Bookman Old Style"/>
                <a:cs typeface="Bookman Old Style"/>
                <a:sym typeface="Bookman Old Style"/>
              </a:rPr>
              <a:t>OpenAI API KEY</a:t>
            </a:r>
            <a:endParaRPr sz="1200">
              <a:latin typeface="Bookman Old Style"/>
              <a:ea typeface="Bookman Old Style"/>
              <a:cs typeface="Bookman Old Style"/>
              <a:sym typeface="Bookman Old Style"/>
            </a:endParaRPr>
          </a:p>
          <a:p>
            <a:pPr indent="0" lvl="0" marL="0" rtl="0" algn="l">
              <a:lnSpc>
                <a:spcPct val="115000"/>
              </a:lnSpc>
              <a:spcBef>
                <a:spcPts val="900"/>
              </a:spcBef>
              <a:spcAft>
                <a:spcPts val="0"/>
              </a:spcAft>
              <a:buNone/>
            </a:pPr>
            <a:r>
              <a:rPr b="1" lang="en-US" sz="1200">
                <a:latin typeface="Bookman Old Style"/>
                <a:ea typeface="Bookman Old Style"/>
                <a:cs typeface="Bookman Old Style"/>
                <a:sym typeface="Bookman Old Style"/>
              </a:rPr>
              <a:t>Dataset: </a:t>
            </a:r>
            <a:r>
              <a:rPr lang="en-US" sz="1200">
                <a:latin typeface="Bookman Old Style"/>
                <a:ea typeface="Bookman Old Style"/>
                <a:cs typeface="Bookman Old Style"/>
                <a:sym typeface="Bookman Old Style"/>
              </a:rPr>
              <a:t>Dataset consist of the user inputs and its corresponding queries.</a:t>
            </a:r>
            <a:endParaRPr sz="1200">
              <a:latin typeface="Bookman Old Style"/>
              <a:ea typeface="Bookman Old Style"/>
              <a:cs typeface="Bookman Old Style"/>
              <a:sym typeface="Bookman Old Style"/>
            </a:endParaRPr>
          </a:p>
          <a:p>
            <a:pPr indent="0" lvl="0" marL="0" marR="812800" rtl="0" algn="l">
              <a:lnSpc>
                <a:spcPct val="137000"/>
              </a:lnSpc>
              <a:spcBef>
                <a:spcPts val="900"/>
              </a:spcBef>
              <a:spcAft>
                <a:spcPts val="0"/>
              </a:spcAft>
              <a:buNone/>
            </a:pPr>
            <a:r>
              <a:rPr b="1" lang="en-US" sz="1200">
                <a:latin typeface="Bookman Old Style"/>
                <a:ea typeface="Bookman Old Style"/>
                <a:cs typeface="Bookman Old Style"/>
                <a:sym typeface="Bookman Old Style"/>
              </a:rPr>
              <a:t>Libraries: </a:t>
            </a:r>
            <a:r>
              <a:rPr lang="en-US" sz="1200">
                <a:latin typeface="Bookman Old Style"/>
                <a:ea typeface="Bookman Old Style"/>
                <a:cs typeface="Bookman Old Style"/>
                <a:sym typeface="Bookman Old Style"/>
              </a:rPr>
              <a:t>Install the following libraries:</a:t>
            </a:r>
            <a:endParaRPr sz="1200">
              <a:latin typeface="Bookman Old Style"/>
              <a:ea typeface="Bookman Old Style"/>
              <a:cs typeface="Bookman Old Style"/>
              <a:sym typeface="Bookman Old Style"/>
            </a:endParaRPr>
          </a:p>
          <a:p>
            <a:pPr indent="0" lvl="0" marL="0" marR="812800" rtl="0" algn="l">
              <a:lnSpc>
                <a:spcPct val="137000"/>
              </a:lnSpc>
              <a:spcBef>
                <a:spcPts val="500"/>
              </a:spcBef>
              <a:spcAft>
                <a:spcPts val="0"/>
              </a:spcAft>
              <a:buNone/>
            </a:pPr>
            <a:r>
              <a:rPr b="1" lang="en-US" sz="1200">
                <a:latin typeface="Bookman Old Style"/>
                <a:ea typeface="Bookman Old Style"/>
                <a:cs typeface="Bookman Old Style"/>
                <a:sym typeface="Bookman Old Style"/>
              </a:rPr>
              <a:t>    1.)</a:t>
            </a:r>
            <a:r>
              <a:rPr lang="en-US" sz="700">
                <a:latin typeface="Times New Roman"/>
                <a:ea typeface="Times New Roman"/>
                <a:cs typeface="Times New Roman"/>
                <a:sym typeface="Times New Roman"/>
              </a:rPr>
              <a:t>  </a:t>
            </a:r>
            <a:r>
              <a:rPr b="1" lang="en-US" sz="1200">
                <a:latin typeface="Bookman Old Style"/>
                <a:ea typeface="Bookman Old Style"/>
                <a:cs typeface="Bookman Old Style"/>
                <a:sym typeface="Bookman Old Style"/>
              </a:rPr>
              <a:t>OpenAI: </a:t>
            </a:r>
            <a:r>
              <a:rPr lang="en-US" sz="1200">
                <a:latin typeface="Bookman Old Style"/>
                <a:ea typeface="Bookman Old Style"/>
                <a:cs typeface="Bookman Old Style"/>
                <a:sym typeface="Bookman Old Style"/>
              </a:rPr>
              <a:t>Installed to access OpenAI's large language models.</a:t>
            </a:r>
            <a:endParaRPr sz="1200">
              <a:latin typeface="Bookman Old Style"/>
              <a:ea typeface="Bookman Old Style"/>
              <a:cs typeface="Bookman Old Style"/>
              <a:sym typeface="Bookman Old Style"/>
            </a:endParaRPr>
          </a:p>
          <a:p>
            <a:pPr indent="0" lvl="0" marL="0" marR="317500" rtl="0" algn="l">
              <a:lnSpc>
                <a:spcPct val="105000"/>
              </a:lnSpc>
              <a:spcBef>
                <a:spcPts val="500"/>
              </a:spcBef>
              <a:spcAft>
                <a:spcPts val="1200"/>
              </a:spcAft>
              <a:buNone/>
            </a:pPr>
            <a:r>
              <a:rPr b="1" lang="en-US" sz="1200">
                <a:latin typeface="Bookman Old Style"/>
                <a:ea typeface="Bookman Old Style"/>
                <a:cs typeface="Bookman Old Style"/>
                <a:sym typeface="Bookman Old Style"/>
              </a:rPr>
              <a:t>    2.)</a:t>
            </a:r>
            <a:r>
              <a:rPr lang="en-US" sz="700">
                <a:latin typeface="Times New Roman"/>
                <a:ea typeface="Times New Roman"/>
                <a:cs typeface="Times New Roman"/>
                <a:sym typeface="Times New Roman"/>
              </a:rPr>
              <a:t>  </a:t>
            </a:r>
            <a:r>
              <a:rPr b="1" lang="en-US" sz="1200">
                <a:latin typeface="Bookman Old Style"/>
                <a:ea typeface="Bookman Old Style"/>
                <a:cs typeface="Bookman Old Style"/>
                <a:sym typeface="Bookman Old Style"/>
              </a:rPr>
              <a:t>LangChain: </a:t>
            </a:r>
            <a:r>
              <a:rPr lang="en-US" sz="1200">
                <a:latin typeface="Bookman Old Style"/>
                <a:ea typeface="Bookman Old Style"/>
                <a:cs typeface="Bookman Old Style"/>
                <a:sym typeface="Bookman Old Style"/>
              </a:rPr>
              <a:t>Essential for implementing query generation.</a:t>
            </a:r>
            <a:endParaRPr sz="1200">
              <a:latin typeface="Bookman Old Style"/>
              <a:ea typeface="Bookman Old Style"/>
              <a:cs typeface="Bookman Old Style"/>
              <a:sym typeface="Bookman Old Style"/>
            </a:endParaRPr>
          </a:p>
        </p:txBody>
      </p:sp>
      <p:sp>
        <p:nvSpPr>
          <p:cNvPr id="164" name="Google Shape;164;g26702da9510_2_5"/>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6702da9510_2_14"/>
          <p:cNvSpPr txBox="1"/>
          <p:nvPr>
            <p:ph type="title"/>
          </p:nvPr>
        </p:nvSpPr>
        <p:spPr>
          <a:xfrm>
            <a:off x="457200" y="205978"/>
            <a:ext cx="8229600" cy="857400"/>
          </a:xfrm>
          <a:prstGeom prst="rect">
            <a:avLst/>
          </a:prstGeom>
        </p:spPr>
        <p:txBody>
          <a:bodyPr anchorCtr="0" anchor="ctr" bIns="47025" lIns="94100" spcFirstLastPara="1" rIns="94100" wrap="square" tIns="47025">
            <a:noAutofit/>
          </a:bodyPr>
          <a:lstStyle/>
          <a:p>
            <a:pPr indent="0" lvl="0" marL="0" rtl="0" algn="ctr">
              <a:spcBef>
                <a:spcPts val="0"/>
              </a:spcBef>
              <a:spcAft>
                <a:spcPts val="0"/>
              </a:spcAft>
              <a:buNone/>
            </a:pPr>
            <a:r>
              <a:rPr lang="en-US" sz="3600">
                <a:latin typeface="Bookman Old Style"/>
                <a:ea typeface="Bookman Old Style"/>
                <a:cs typeface="Bookman Old Style"/>
                <a:sym typeface="Bookman Old Style"/>
              </a:rPr>
              <a:t>Project Status</a:t>
            </a:r>
            <a:endParaRPr sz="3600">
              <a:latin typeface="Bookman Old Style"/>
              <a:ea typeface="Bookman Old Style"/>
              <a:cs typeface="Bookman Old Style"/>
              <a:sym typeface="Bookman Old Style"/>
            </a:endParaRPr>
          </a:p>
        </p:txBody>
      </p:sp>
      <p:sp>
        <p:nvSpPr>
          <p:cNvPr id="170" name="Google Shape;170;g26702da9510_2_14"/>
          <p:cNvSpPr txBox="1"/>
          <p:nvPr>
            <p:ph idx="1" type="body"/>
          </p:nvPr>
        </p:nvSpPr>
        <p:spPr>
          <a:xfrm>
            <a:off x="457200" y="980275"/>
            <a:ext cx="8229600" cy="3614400"/>
          </a:xfrm>
          <a:prstGeom prst="rect">
            <a:avLst/>
          </a:prstGeom>
        </p:spPr>
        <p:txBody>
          <a:bodyPr anchorCtr="0" anchor="t" bIns="47025" lIns="94100" spcFirstLastPara="1" rIns="94100" wrap="square" tIns="47025">
            <a:noAutofit/>
          </a:bodyPr>
          <a:lstStyle/>
          <a:p>
            <a:pPr indent="0" lvl="0" marL="0" rtl="0" algn="l">
              <a:spcBef>
                <a:spcPts val="3020"/>
              </a:spcBef>
              <a:spcAft>
                <a:spcPts val="0"/>
              </a:spcAft>
              <a:buNone/>
            </a:pPr>
            <a:r>
              <a:t/>
            </a:r>
            <a:endParaRPr sz="1200"/>
          </a:p>
        </p:txBody>
      </p:sp>
      <p:sp>
        <p:nvSpPr>
          <p:cNvPr id="171" name="Google Shape;171;g26702da9510_2_14"/>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172" name="Google Shape;172;g26702da9510_2_14"/>
          <p:cNvGraphicFramePr/>
          <p:nvPr/>
        </p:nvGraphicFramePr>
        <p:xfrm>
          <a:off x="952500" y="1238250"/>
          <a:ext cx="3000000" cy="3000000"/>
        </p:xfrm>
        <a:graphic>
          <a:graphicData uri="http://schemas.openxmlformats.org/drawingml/2006/table">
            <a:tbl>
              <a:tblPr>
                <a:noFill/>
                <a:tableStyleId>{53D9BD88-78D3-46A4-9768-5B267D26CD2D}</a:tableStyleId>
              </a:tblPr>
              <a:tblGrid>
                <a:gridCol w="948375"/>
                <a:gridCol w="3877625"/>
                <a:gridCol w="2147750"/>
              </a:tblGrid>
              <a:tr h="381000">
                <a:tc>
                  <a:txBody>
                    <a:bodyPr/>
                    <a:lstStyle/>
                    <a:p>
                      <a:pPr indent="0" lvl="0" marL="0" marR="0" rtl="0" algn="l">
                        <a:lnSpc>
                          <a:spcPct val="100000"/>
                        </a:lnSpc>
                        <a:spcBef>
                          <a:spcPts val="0"/>
                        </a:spcBef>
                        <a:spcAft>
                          <a:spcPts val="0"/>
                        </a:spcAft>
                        <a:buNone/>
                      </a:pPr>
                      <a:r>
                        <a:rPr lang="en-US" sz="1100" u="none" cap="none" strike="noStrike">
                          <a:latin typeface="Bookman Old Style"/>
                          <a:ea typeface="Bookman Old Style"/>
                          <a:cs typeface="Bookman Old Style"/>
                          <a:sym typeface="Bookman Old Style"/>
                        </a:rPr>
                        <a:t>S.No</a:t>
                      </a:r>
                      <a:endParaRPr sz="1100" u="none" cap="none" strike="noStrike">
                        <a:latin typeface="Bookman Old Style"/>
                        <a:ea typeface="Bookman Old Style"/>
                        <a:cs typeface="Bookman Old Style"/>
                        <a:sym typeface="Bookman Old Style"/>
                      </a:endParaRPr>
                    </a:p>
                  </a:txBody>
                  <a:tcPr marT="45725" marB="4572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100" u="none" cap="none" strike="noStrike">
                          <a:latin typeface="Bookman Old Style"/>
                          <a:ea typeface="Bookman Old Style"/>
                          <a:cs typeface="Bookman Old Style"/>
                          <a:sym typeface="Bookman Old Style"/>
                        </a:rPr>
                        <a:t>Functionality</a:t>
                      </a:r>
                      <a:endParaRPr sz="1100" u="none" cap="none" strike="noStrike">
                        <a:latin typeface="Bookman Old Style"/>
                        <a:ea typeface="Bookman Old Style"/>
                        <a:cs typeface="Bookman Old Style"/>
                        <a:sym typeface="Bookman Old Style"/>
                      </a:endParaRPr>
                    </a:p>
                  </a:txBody>
                  <a:tcPr marT="45725" marB="4572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100" u="none" cap="none" strike="noStrike">
                          <a:latin typeface="Bookman Old Style"/>
                          <a:ea typeface="Bookman Old Style"/>
                          <a:cs typeface="Bookman Old Style"/>
                          <a:sym typeface="Bookman Old Style"/>
                        </a:rPr>
                        <a:t>Status</a:t>
                      </a:r>
                      <a:endParaRPr sz="1100">
                        <a:latin typeface="Bookman Old Style"/>
                        <a:ea typeface="Bookman Old Style"/>
                        <a:cs typeface="Bookman Old Style"/>
                        <a:sym typeface="Bookman Old Style"/>
                      </a:endParaRPr>
                    </a:p>
                    <a:p>
                      <a:pPr indent="0" lvl="0" marL="0" marR="0" rtl="0" algn="l">
                        <a:lnSpc>
                          <a:spcPct val="100000"/>
                        </a:lnSpc>
                        <a:spcBef>
                          <a:spcPts val="0"/>
                        </a:spcBef>
                        <a:spcAft>
                          <a:spcPts val="0"/>
                        </a:spcAft>
                        <a:buNone/>
                      </a:pPr>
                      <a:r>
                        <a:rPr lang="en-US" sz="1100" u="none" cap="none" strike="noStrike">
                          <a:latin typeface="Bookman Old Style"/>
                          <a:ea typeface="Bookman Old Style"/>
                          <a:cs typeface="Bookman Old Style"/>
                          <a:sym typeface="Bookman Old Style"/>
                        </a:rPr>
                        <a:t>(Completed /in-progress/Not</a:t>
                      </a:r>
                      <a:r>
                        <a:rPr lang="en-US" sz="1100" u="none" cap="none" strike="noStrike">
                          <a:latin typeface="Bookman Old Style"/>
                          <a:ea typeface="Bookman Old Style"/>
                          <a:cs typeface="Bookman Old Style"/>
                          <a:sym typeface="Bookman Old Style"/>
                        </a:rPr>
                        <a:t> started)</a:t>
                      </a:r>
                      <a:endParaRPr sz="1100" u="none" cap="none" strike="noStrike">
                        <a:latin typeface="Bookman Old Style"/>
                        <a:ea typeface="Bookman Old Style"/>
                        <a:cs typeface="Bookman Old Style"/>
                        <a:sym typeface="Bookman Old Style"/>
                      </a:endParaRPr>
                    </a:p>
                  </a:txBody>
                  <a:tcPr marT="45725" marB="45725" marR="91450" marL="914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100">
                          <a:latin typeface="Bookman Old Style"/>
                          <a:ea typeface="Bookman Old Style"/>
                          <a:cs typeface="Bookman Old Style"/>
                          <a:sym typeface="Bookman Old Style"/>
                        </a:rPr>
                        <a:t>      1</a:t>
                      </a:r>
                      <a:endParaRPr sz="1100">
                        <a:latin typeface="Bookman Old Style"/>
                        <a:ea typeface="Bookman Old Style"/>
                        <a:cs typeface="Bookman Old Style"/>
                        <a:sym typeface="Bookman Old Style"/>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sz="1100">
                          <a:latin typeface="Bookman Old Style"/>
                          <a:ea typeface="Bookman Old Style"/>
                          <a:cs typeface="Bookman Old Style"/>
                          <a:sym typeface="Bookman Old Style"/>
                        </a:rPr>
                        <a:t>Processing the dataset</a:t>
                      </a:r>
                      <a:endParaRPr sz="1100">
                        <a:latin typeface="Bookman Old Style"/>
                        <a:ea typeface="Bookman Old Style"/>
                        <a:cs typeface="Bookman Old Style"/>
                        <a:sym typeface="Bookman Old Style"/>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sz="1100">
                          <a:latin typeface="Bookman Old Style"/>
                          <a:ea typeface="Bookman Old Style"/>
                          <a:cs typeface="Bookman Old Style"/>
                          <a:sym typeface="Bookman Old Style"/>
                        </a:rPr>
                        <a:t>        Completed</a:t>
                      </a:r>
                      <a:endParaRPr sz="1100">
                        <a:latin typeface="Bookman Old Style"/>
                        <a:ea typeface="Bookman Old Style"/>
                        <a:cs typeface="Bookman Old Style"/>
                        <a:sym typeface="Bookman Old Style"/>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US" sz="1100">
                          <a:latin typeface="Bookman Old Style"/>
                          <a:ea typeface="Bookman Old Style"/>
                          <a:cs typeface="Bookman Old Style"/>
                          <a:sym typeface="Bookman Old Style"/>
                        </a:rPr>
                        <a:t>      2</a:t>
                      </a:r>
                      <a:endParaRPr sz="1100">
                        <a:latin typeface="Bookman Old Style"/>
                        <a:ea typeface="Bookman Old Style"/>
                        <a:cs typeface="Bookman Old Style"/>
                        <a:sym typeface="Bookman Old Style"/>
                      </a:endParaRPr>
                    </a:p>
                  </a:txBody>
                  <a:tcPr marT="91425" marB="91425" marR="91425" marL="91425"/>
                </a:tc>
                <a:tc>
                  <a:txBody>
                    <a:bodyPr/>
                    <a:lstStyle/>
                    <a:p>
                      <a:pPr indent="0" lvl="0" marL="0" rtl="0" algn="l">
                        <a:spcBef>
                          <a:spcPts val="0"/>
                        </a:spcBef>
                        <a:spcAft>
                          <a:spcPts val="0"/>
                        </a:spcAft>
                        <a:buNone/>
                      </a:pPr>
                      <a:r>
                        <a:rPr lang="en-US" sz="1100">
                          <a:latin typeface="Bookman Old Style"/>
                          <a:ea typeface="Bookman Old Style"/>
                          <a:cs typeface="Bookman Old Style"/>
                          <a:sym typeface="Bookman Old Style"/>
                        </a:rPr>
                        <a:t>Fine tuning OpenAI’s Large Language model</a:t>
                      </a:r>
                      <a:endParaRPr sz="1100">
                        <a:latin typeface="Bookman Old Style"/>
                        <a:ea typeface="Bookman Old Style"/>
                        <a:cs typeface="Bookman Old Style"/>
                        <a:sym typeface="Bookman Old Style"/>
                      </a:endParaRPr>
                    </a:p>
                  </a:txBody>
                  <a:tcPr marT="91425" marB="91425" marR="91425" marL="91425"/>
                </a:tc>
                <a:tc>
                  <a:txBody>
                    <a:bodyPr/>
                    <a:lstStyle/>
                    <a:p>
                      <a:pPr indent="0" lvl="0" marL="0" rtl="0" algn="l">
                        <a:spcBef>
                          <a:spcPts val="0"/>
                        </a:spcBef>
                        <a:spcAft>
                          <a:spcPts val="0"/>
                        </a:spcAft>
                        <a:buNone/>
                      </a:pPr>
                      <a:r>
                        <a:rPr lang="en-US" sz="1100">
                          <a:latin typeface="Bookman Old Style"/>
                          <a:ea typeface="Bookman Old Style"/>
                          <a:cs typeface="Bookman Old Style"/>
                          <a:sym typeface="Bookman Old Style"/>
                        </a:rPr>
                        <a:t>        Completed</a:t>
                      </a:r>
                      <a:endParaRPr sz="1100">
                        <a:latin typeface="Bookman Old Style"/>
                        <a:ea typeface="Bookman Old Style"/>
                        <a:cs typeface="Bookman Old Style"/>
                        <a:sym typeface="Bookman Old Style"/>
                      </a:endParaRPr>
                    </a:p>
                  </a:txBody>
                  <a:tcPr marT="91425" marB="91425" marR="91425" marL="91425"/>
                </a:tc>
              </a:tr>
              <a:tr h="381000">
                <a:tc>
                  <a:txBody>
                    <a:bodyPr/>
                    <a:lstStyle/>
                    <a:p>
                      <a:pPr indent="0" lvl="0" marL="0" rtl="0" algn="l">
                        <a:spcBef>
                          <a:spcPts val="0"/>
                        </a:spcBef>
                        <a:spcAft>
                          <a:spcPts val="0"/>
                        </a:spcAft>
                        <a:buNone/>
                      </a:pPr>
                      <a:r>
                        <a:rPr lang="en-US" sz="1100">
                          <a:latin typeface="Bookman Old Style"/>
                          <a:ea typeface="Bookman Old Style"/>
                          <a:cs typeface="Bookman Old Style"/>
                          <a:sym typeface="Bookman Old Style"/>
                        </a:rPr>
                        <a:t>      3</a:t>
                      </a:r>
                      <a:endParaRPr sz="1100">
                        <a:latin typeface="Bookman Old Style"/>
                        <a:ea typeface="Bookman Old Style"/>
                        <a:cs typeface="Bookman Old Style"/>
                        <a:sym typeface="Bookman Old Style"/>
                      </a:endParaRPr>
                    </a:p>
                  </a:txBody>
                  <a:tcPr marT="91425" marB="91425" marR="91425" marL="91425"/>
                </a:tc>
                <a:tc>
                  <a:txBody>
                    <a:bodyPr/>
                    <a:lstStyle/>
                    <a:p>
                      <a:pPr indent="0" lvl="0" marL="0" rtl="0" algn="l">
                        <a:spcBef>
                          <a:spcPts val="0"/>
                        </a:spcBef>
                        <a:spcAft>
                          <a:spcPts val="0"/>
                        </a:spcAft>
                        <a:buNone/>
                      </a:pPr>
                      <a:r>
                        <a:rPr lang="en-US" sz="1100">
                          <a:latin typeface="Bookman Old Style"/>
                          <a:ea typeface="Bookman Old Style"/>
                          <a:cs typeface="Bookman Old Style"/>
                          <a:sym typeface="Bookman Old Style"/>
                        </a:rPr>
                        <a:t>Connection to database</a:t>
                      </a:r>
                      <a:endParaRPr sz="1100">
                        <a:latin typeface="Bookman Old Style"/>
                        <a:ea typeface="Bookman Old Style"/>
                        <a:cs typeface="Bookman Old Style"/>
                        <a:sym typeface="Bookman Old Style"/>
                      </a:endParaRPr>
                    </a:p>
                  </a:txBody>
                  <a:tcPr marT="91425" marB="91425" marR="91425" marL="91425"/>
                </a:tc>
                <a:tc>
                  <a:txBody>
                    <a:bodyPr/>
                    <a:lstStyle/>
                    <a:p>
                      <a:pPr indent="0" lvl="0" marL="0" rtl="0" algn="l">
                        <a:spcBef>
                          <a:spcPts val="0"/>
                        </a:spcBef>
                        <a:spcAft>
                          <a:spcPts val="0"/>
                        </a:spcAft>
                        <a:buNone/>
                      </a:pPr>
                      <a:r>
                        <a:rPr lang="en-US" sz="1100">
                          <a:latin typeface="Bookman Old Style"/>
                          <a:ea typeface="Bookman Old Style"/>
                          <a:cs typeface="Bookman Old Style"/>
                          <a:sym typeface="Bookman Old Style"/>
                        </a:rPr>
                        <a:t>        In-Progress</a:t>
                      </a:r>
                      <a:endParaRPr sz="1100">
                        <a:latin typeface="Bookman Old Style"/>
                        <a:ea typeface="Bookman Old Style"/>
                        <a:cs typeface="Bookman Old Style"/>
                        <a:sym typeface="Bookman Old Style"/>
                      </a:endParaRPr>
                    </a:p>
                  </a:txBody>
                  <a:tcPr marT="91425" marB="91425" marR="91425" marL="91425"/>
                </a:tc>
              </a:tr>
              <a:tr h="381000">
                <a:tc>
                  <a:txBody>
                    <a:bodyPr/>
                    <a:lstStyle/>
                    <a:p>
                      <a:pPr indent="0" lvl="0" marL="0" rtl="0" algn="l">
                        <a:spcBef>
                          <a:spcPts val="0"/>
                        </a:spcBef>
                        <a:spcAft>
                          <a:spcPts val="0"/>
                        </a:spcAft>
                        <a:buNone/>
                      </a:pPr>
                      <a:r>
                        <a:rPr lang="en-US" sz="1100">
                          <a:latin typeface="Bookman Old Style"/>
                          <a:ea typeface="Bookman Old Style"/>
                          <a:cs typeface="Bookman Old Style"/>
                          <a:sym typeface="Bookman Old Style"/>
                        </a:rPr>
                        <a:t>      4</a:t>
                      </a:r>
                      <a:endParaRPr sz="1100">
                        <a:latin typeface="Bookman Old Style"/>
                        <a:ea typeface="Bookman Old Style"/>
                        <a:cs typeface="Bookman Old Style"/>
                        <a:sym typeface="Bookman Old Style"/>
                      </a:endParaRPr>
                    </a:p>
                  </a:txBody>
                  <a:tcPr marT="91425" marB="91425" marR="91425" marL="91425"/>
                </a:tc>
                <a:tc>
                  <a:txBody>
                    <a:bodyPr/>
                    <a:lstStyle/>
                    <a:p>
                      <a:pPr indent="0" lvl="0" marL="0" rtl="0" algn="l">
                        <a:spcBef>
                          <a:spcPts val="0"/>
                        </a:spcBef>
                        <a:spcAft>
                          <a:spcPts val="0"/>
                        </a:spcAft>
                        <a:buNone/>
                      </a:pPr>
                      <a:r>
                        <a:rPr lang="en-US" sz="1100">
                          <a:latin typeface="Bookman Old Style"/>
                          <a:ea typeface="Bookman Old Style"/>
                          <a:cs typeface="Bookman Old Style"/>
                          <a:sym typeface="Bookman Old Style"/>
                        </a:rPr>
                        <a:t>Generating Queries</a:t>
                      </a:r>
                      <a:endParaRPr sz="1100">
                        <a:latin typeface="Bookman Old Style"/>
                        <a:ea typeface="Bookman Old Style"/>
                        <a:cs typeface="Bookman Old Style"/>
                        <a:sym typeface="Bookman Old Style"/>
                      </a:endParaRPr>
                    </a:p>
                  </a:txBody>
                  <a:tcPr marT="91425" marB="91425" marR="91425" marL="91425"/>
                </a:tc>
                <a:tc>
                  <a:txBody>
                    <a:bodyPr/>
                    <a:lstStyle/>
                    <a:p>
                      <a:pPr indent="0" lvl="0" marL="0" rtl="0" algn="l">
                        <a:spcBef>
                          <a:spcPts val="0"/>
                        </a:spcBef>
                        <a:spcAft>
                          <a:spcPts val="0"/>
                        </a:spcAft>
                        <a:buNone/>
                      </a:pPr>
                      <a:r>
                        <a:rPr lang="en-US" sz="1100">
                          <a:latin typeface="Bookman Old Style"/>
                          <a:ea typeface="Bookman Old Style"/>
                          <a:cs typeface="Bookman Old Style"/>
                          <a:sym typeface="Bookman Old Style"/>
                        </a:rPr>
                        <a:t>        In-Progress</a:t>
                      </a:r>
                      <a:endParaRPr sz="1100">
                        <a:latin typeface="Bookman Old Style"/>
                        <a:ea typeface="Bookman Old Style"/>
                        <a:cs typeface="Bookman Old Style"/>
                        <a:sym typeface="Bookman Old Style"/>
                      </a:endParaRPr>
                    </a:p>
                  </a:txBody>
                  <a:tcPr marT="91425" marB="91425" marR="91425" marL="91425"/>
                </a:tc>
              </a:tr>
              <a:tr h="381000">
                <a:tc>
                  <a:txBody>
                    <a:bodyPr/>
                    <a:lstStyle/>
                    <a:p>
                      <a:pPr indent="0" lvl="0" marL="0" rtl="0" algn="l">
                        <a:spcBef>
                          <a:spcPts val="0"/>
                        </a:spcBef>
                        <a:spcAft>
                          <a:spcPts val="0"/>
                        </a:spcAft>
                        <a:buNone/>
                      </a:pPr>
                      <a:r>
                        <a:rPr lang="en-US" sz="1100">
                          <a:latin typeface="Bookman Old Style"/>
                          <a:ea typeface="Bookman Old Style"/>
                          <a:cs typeface="Bookman Old Style"/>
                          <a:sym typeface="Bookman Old Style"/>
                        </a:rPr>
                        <a:t>      5</a:t>
                      </a:r>
                      <a:endParaRPr sz="1100">
                        <a:latin typeface="Bookman Old Style"/>
                        <a:ea typeface="Bookman Old Style"/>
                        <a:cs typeface="Bookman Old Style"/>
                        <a:sym typeface="Bookman Old Style"/>
                      </a:endParaRPr>
                    </a:p>
                  </a:txBody>
                  <a:tcPr marT="91425" marB="91425" marR="91425" marL="91425"/>
                </a:tc>
                <a:tc>
                  <a:txBody>
                    <a:bodyPr/>
                    <a:lstStyle/>
                    <a:p>
                      <a:pPr indent="0" lvl="0" marL="0" rtl="0" algn="l">
                        <a:spcBef>
                          <a:spcPts val="0"/>
                        </a:spcBef>
                        <a:spcAft>
                          <a:spcPts val="0"/>
                        </a:spcAft>
                        <a:buNone/>
                      </a:pPr>
                      <a:r>
                        <a:rPr lang="en-US" sz="1100">
                          <a:latin typeface="Bookman Old Style"/>
                          <a:ea typeface="Bookman Old Style"/>
                          <a:cs typeface="Bookman Old Style"/>
                          <a:sym typeface="Bookman Old Style"/>
                        </a:rPr>
                        <a:t>Interface</a:t>
                      </a:r>
                      <a:endParaRPr sz="1100">
                        <a:latin typeface="Bookman Old Style"/>
                        <a:ea typeface="Bookman Old Style"/>
                        <a:cs typeface="Bookman Old Style"/>
                        <a:sym typeface="Bookman Old Style"/>
                      </a:endParaRPr>
                    </a:p>
                  </a:txBody>
                  <a:tcPr marT="91425" marB="91425" marR="91425" marL="91425"/>
                </a:tc>
                <a:tc>
                  <a:txBody>
                    <a:bodyPr/>
                    <a:lstStyle/>
                    <a:p>
                      <a:pPr indent="0" lvl="0" marL="0" rtl="0" algn="l">
                        <a:spcBef>
                          <a:spcPts val="0"/>
                        </a:spcBef>
                        <a:spcAft>
                          <a:spcPts val="0"/>
                        </a:spcAft>
                        <a:buNone/>
                      </a:pPr>
                      <a:r>
                        <a:rPr lang="en-US" sz="1100">
                          <a:latin typeface="Bookman Old Style"/>
                          <a:ea typeface="Bookman Old Style"/>
                          <a:cs typeface="Bookman Old Style"/>
                          <a:sym typeface="Bookman Old Style"/>
                        </a:rPr>
                        <a:t>        In-Progress</a:t>
                      </a:r>
                      <a:endParaRPr sz="1100">
                        <a:latin typeface="Bookman Old Style"/>
                        <a:ea typeface="Bookman Old Style"/>
                        <a:cs typeface="Bookman Old Style"/>
                        <a:sym typeface="Bookman Old Style"/>
                      </a:endParaRPr>
                    </a:p>
                  </a:txBody>
                  <a:tcPr marT="91425" marB="91425" marR="91425" marL="91425"/>
                </a:tc>
              </a:tr>
              <a:tr h="381000">
                <a:tc>
                  <a:txBody>
                    <a:bodyPr/>
                    <a:lstStyle/>
                    <a:p>
                      <a:pPr indent="0" lvl="0" marL="0" rtl="0" algn="l">
                        <a:spcBef>
                          <a:spcPts val="0"/>
                        </a:spcBef>
                        <a:spcAft>
                          <a:spcPts val="0"/>
                        </a:spcAft>
                        <a:buNone/>
                      </a:pPr>
                      <a:r>
                        <a:rPr lang="en-US" sz="1100">
                          <a:latin typeface="Bookman Old Style"/>
                          <a:ea typeface="Bookman Old Style"/>
                          <a:cs typeface="Bookman Old Style"/>
                          <a:sym typeface="Bookman Old Style"/>
                        </a:rPr>
                        <a:t>      6</a:t>
                      </a:r>
                      <a:endParaRPr sz="1100">
                        <a:latin typeface="Bookman Old Style"/>
                        <a:ea typeface="Bookman Old Style"/>
                        <a:cs typeface="Bookman Old Style"/>
                        <a:sym typeface="Bookman Old Style"/>
                      </a:endParaRPr>
                    </a:p>
                  </a:txBody>
                  <a:tcPr marT="91425" marB="91425" marR="91425" marL="91425"/>
                </a:tc>
                <a:tc>
                  <a:txBody>
                    <a:bodyPr/>
                    <a:lstStyle/>
                    <a:p>
                      <a:pPr indent="0" lvl="0" marL="0" rtl="0" algn="l">
                        <a:spcBef>
                          <a:spcPts val="0"/>
                        </a:spcBef>
                        <a:spcAft>
                          <a:spcPts val="0"/>
                        </a:spcAft>
                        <a:buNone/>
                      </a:pPr>
                      <a:r>
                        <a:rPr lang="en-US" sz="1100">
                          <a:latin typeface="Bookman Old Style"/>
                          <a:ea typeface="Bookman Old Style"/>
                          <a:cs typeface="Bookman Old Style"/>
                          <a:sym typeface="Bookman Old Style"/>
                        </a:rPr>
                        <a:t>Result </a:t>
                      </a:r>
                      <a:r>
                        <a:rPr lang="en-US" sz="1100">
                          <a:latin typeface="Bookman Old Style"/>
                          <a:ea typeface="Bookman Old Style"/>
                          <a:cs typeface="Bookman Old Style"/>
                          <a:sym typeface="Bookman Old Style"/>
                        </a:rPr>
                        <a:t>Processing</a:t>
                      </a:r>
                      <a:endParaRPr sz="1100">
                        <a:latin typeface="Bookman Old Style"/>
                        <a:ea typeface="Bookman Old Style"/>
                        <a:cs typeface="Bookman Old Style"/>
                        <a:sym typeface="Bookman Old Style"/>
                      </a:endParaRPr>
                    </a:p>
                  </a:txBody>
                  <a:tcPr marT="91425" marB="91425" marR="91425" marL="91425"/>
                </a:tc>
                <a:tc>
                  <a:txBody>
                    <a:bodyPr/>
                    <a:lstStyle/>
                    <a:p>
                      <a:pPr indent="0" lvl="0" marL="0" rtl="0" algn="l">
                        <a:spcBef>
                          <a:spcPts val="0"/>
                        </a:spcBef>
                        <a:spcAft>
                          <a:spcPts val="0"/>
                        </a:spcAft>
                        <a:buNone/>
                      </a:pPr>
                      <a:r>
                        <a:rPr lang="en-US" sz="1100">
                          <a:latin typeface="Bookman Old Style"/>
                          <a:ea typeface="Bookman Old Style"/>
                          <a:cs typeface="Bookman Old Style"/>
                          <a:sym typeface="Bookman Old Style"/>
                        </a:rPr>
                        <a:t>        Not Started</a:t>
                      </a:r>
                      <a:endParaRPr sz="1100">
                        <a:latin typeface="Bookman Old Style"/>
                        <a:ea typeface="Bookman Old Style"/>
                        <a:cs typeface="Bookman Old Style"/>
                        <a:sym typeface="Bookman Old Style"/>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6702da9510_2_24"/>
          <p:cNvSpPr txBox="1"/>
          <p:nvPr>
            <p:ph type="title"/>
          </p:nvPr>
        </p:nvSpPr>
        <p:spPr>
          <a:xfrm>
            <a:off x="457200" y="205978"/>
            <a:ext cx="8229600" cy="857400"/>
          </a:xfrm>
          <a:prstGeom prst="rect">
            <a:avLst/>
          </a:prstGeom>
        </p:spPr>
        <p:txBody>
          <a:bodyPr anchorCtr="0" anchor="ctr" bIns="47025" lIns="94100" spcFirstLastPara="1" rIns="94100" wrap="square" tIns="47025">
            <a:noAutofit/>
          </a:bodyPr>
          <a:lstStyle/>
          <a:p>
            <a:pPr indent="0" lvl="0" marL="0" rtl="0" algn="l">
              <a:spcBef>
                <a:spcPts val="0"/>
              </a:spcBef>
              <a:spcAft>
                <a:spcPts val="0"/>
              </a:spcAft>
              <a:buNone/>
            </a:pPr>
            <a:r>
              <a:rPr lang="en-US" sz="3600">
                <a:latin typeface="Bookman Old Style"/>
                <a:ea typeface="Bookman Old Style"/>
                <a:cs typeface="Bookman Old Style"/>
                <a:sym typeface="Bookman Old Style"/>
              </a:rPr>
              <a:t>                References</a:t>
            </a:r>
            <a:endParaRPr sz="3600">
              <a:latin typeface="Bookman Old Style"/>
              <a:ea typeface="Bookman Old Style"/>
              <a:cs typeface="Bookman Old Style"/>
              <a:sym typeface="Bookman Old Style"/>
            </a:endParaRPr>
          </a:p>
        </p:txBody>
      </p:sp>
      <p:sp>
        <p:nvSpPr>
          <p:cNvPr id="178" name="Google Shape;178;g26702da9510_2_24"/>
          <p:cNvSpPr txBox="1"/>
          <p:nvPr>
            <p:ph idx="1" type="body"/>
          </p:nvPr>
        </p:nvSpPr>
        <p:spPr>
          <a:xfrm>
            <a:off x="219125" y="1063375"/>
            <a:ext cx="8467800" cy="3703800"/>
          </a:xfrm>
          <a:prstGeom prst="rect">
            <a:avLst/>
          </a:prstGeom>
        </p:spPr>
        <p:txBody>
          <a:bodyPr anchorCtr="0" anchor="t" bIns="47025" lIns="94100" spcFirstLastPara="1" rIns="94100" wrap="square" tIns="47025">
            <a:noAutofit/>
          </a:bodyPr>
          <a:lstStyle/>
          <a:p>
            <a:pPr indent="0" lvl="0" marL="0" rtl="0" algn="l">
              <a:spcBef>
                <a:spcPts val="3020"/>
              </a:spcBef>
              <a:spcAft>
                <a:spcPts val="0"/>
              </a:spcAft>
              <a:buNone/>
            </a:pPr>
            <a:r>
              <a:rPr lang="en-US" sz="1000">
                <a:latin typeface="Bookman Old Style"/>
                <a:ea typeface="Bookman Old Style"/>
                <a:cs typeface="Bookman Old Style"/>
                <a:sym typeface="Bookman Old Style"/>
              </a:rPr>
              <a:t>[1] Tao Yu, Zifan Li, Zilin Zhang, Rui Zhang, and Dragomir Radev, “TypeSQL: Knowledge-Based Type-Aware Neural Text-to-SQL Generation” 2018 Conference of the Association for Computational Linguistics: Human Language Technologies, Volume 2, pages 588–594, New Orleans, Louisiana.</a:t>
            </a:r>
            <a:endParaRPr sz="1000">
              <a:latin typeface="Bookman Old Style"/>
              <a:ea typeface="Bookman Old Style"/>
              <a:cs typeface="Bookman Old Style"/>
              <a:sym typeface="Bookman Old Style"/>
            </a:endParaRPr>
          </a:p>
          <a:p>
            <a:pPr indent="0" lvl="0" marL="0" rtl="0" algn="l">
              <a:spcBef>
                <a:spcPts val="3020"/>
              </a:spcBef>
              <a:spcAft>
                <a:spcPts val="0"/>
              </a:spcAft>
              <a:buClr>
                <a:schemeClr val="dk1"/>
              </a:buClr>
              <a:buSzPts val="1100"/>
              <a:buFont typeface="Arial"/>
              <a:buNone/>
            </a:pPr>
            <a:r>
              <a:rPr lang="en-US" sz="1000">
                <a:latin typeface="Bookman Old Style"/>
                <a:ea typeface="Bookman Old Style"/>
                <a:cs typeface="Bookman Old Style"/>
                <a:sym typeface="Bookman Old Style"/>
              </a:rPr>
              <a:t>[2] Chenglong Wang, Kedar Tatwawadi, Marc Brockschmidt, Po-Sen Huang, Yi Mao, Oleksandr Polozov and Rishabh Singh, (2018) “Robust Text-to-SQL Generation with Execution-Guided Decoding”. </a:t>
            </a:r>
            <a:endParaRPr sz="1000">
              <a:latin typeface="Bookman Old Style"/>
              <a:ea typeface="Bookman Old Style"/>
              <a:cs typeface="Bookman Old Style"/>
              <a:sym typeface="Bookman Old Style"/>
            </a:endParaRPr>
          </a:p>
          <a:p>
            <a:pPr indent="0" lvl="0" marL="0" rtl="0" algn="l">
              <a:spcBef>
                <a:spcPts val="3020"/>
              </a:spcBef>
              <a:spcAft>
                <a:spcPts val="0"/>
              </a:spcAft>
              <a:buClr>
                <a:schemeClr val="dk1"/>
              </a:buClr>
              <a:buSzPts val="1100"/>
              <a:buFont typeface="Arial"/>
              <a:buNone/>
            </a:pPr>
            <a:r>
              <a:rPr lang="en-US" sz="1000">
                <a:latin typeface="Bookman Old Style"/>
                <a:ea typeface="Bookman Old Style"/>
                <a:cs typeface="Bookman Old Style"/>
                <a:sym typeface="Bookman Old Style"/>
              </a:rPr>
              <a:t>[3] T S, Anisha and P C, Rafeeque and Murali, Reena, Text to SQL Query Conversion Using Deep Learning: A Comparative Analysis (August 15, 2019). International Conference on Systems, Energy &amp; Environment (ICSEE) 2019, GCE Kannur, Kerala, July 2019</a:t>
            </a:r>
            <a:endParaRPr sz="1000">
              <a:latin typeface="Bookman Old Style"/>
              <a:ea typeface="Bookman Old Style"/>
              <a:cs typeface="Bookman Old Style"/>
              <a:sym typeface="Bookman Old Style"/>
            </a:endParaRPr>
          </a:p>
          <a:p>
            <a:pPr indent="0" lvl="0" marL="0" rtl="0" algn="l">
              <a:spcBef>
                <a:spcPts val="3020"/>
              </a:spcBef>
              <a:spcAft>
                <a:spcPts val="0"/>
              </a:spcAft>
              <a:buClr>
                <a:schemeClr val="dk1"/>
              </a:buClr>
              <a:buSzPts val="1100"/>
              <a:buFont typeface="Arial"/>
              <a:buNone/>
            </a:pPr>
            <a:r>
              <a:rPr lang="en-US" sz="1000">
                <a:latin typeface="Bookman Old Style"/>
                <a:ea typeface="Bookman Old Style"/>
                <a:cs typeface="Bookman Old Style"/>
                <a:sym typeface="Bookman Old Style"/>
              </a:rPr>
              <a:t>[4] A. Deshpande, D. Kothari, A. Salvi, P. Mane and V. Kolhe, "Querylizer: An Interactive Platform for Database Design and Text to SQL Conversion," 2022 International Conference for Advancement in Technology (ICONAT), Goa, India, 2022, pp. 1-6, doi: 10.1109/ICONAT53423.2022.9725828.</a:t>
            </a:r>
            <a:endParaRPr sz="1000">
              <a:latin typeface="Bookman Old Style"/>
              <a:ea typeface="Bookman Old Style"/>
              <a:cs typeface="Bookman Old Style"/>
              <a:sym typeface="Bookman Old Style"/>
            </a:endParaRPr>
          </a:p>
          <a:p>
            <a:pPr indent="0" lvl="0" marL="0" rtl="0" algn="l">
              <a:spcBef>
                <a:spcPts val="3020"/>
              </a:spcBef>
              <a:spcAft>
                <a:spcPts val="0"/>
              </a:spcAft>
              <a:buClr>
                <a:schemeClr val="dk1"/>
              </a:buClr>
              <a:buSzPts val="1100"/>
              <a:buFont typeface="Arial"/>
              <a:buNone/>
            </a:pPr>
            <a:r>
              <a:rPr lang="en-US" sz="1000">
                <a:latin typeface="Bookman Old Style"/>
                <a:ea typeface="Bookman Old Style"/>
                <a:cs typeface="Bookman Old Style"/>
                <a:sym typeface="Bookman Old Style"/>
              </a:rPr>
              <a:t>[5] X. Zhang, F. Yin, G. Ma, B. Ge and W. Xiao, "M-SQL: Multi-Task Representation Learning for Single-Table Text2sql Generation," in IEEE Access, vol. 8, pp. 43156-43167, 2020, doi: 10.1109/ACCESS.2020.2977613</a:t>
            </a:r>
            <a:r>
              <a:rPr lang="en-US" sz="1200">
                <a:latin typeface="Bookman Old Style"/>
                <a:ea typeface="Bookman Old Style"/>
                <a:cs typeface="Bookman Old Style"/>
                <a:sym typeface="Bookman Old Style"/>
              </a:rPr>
              <a:t>.</a:t>
            </a:r>
            <a:endParaRPr sz="1200">
              <a:latin typeface="Bookman Old Style"/>
              <a:ea typeface="Bookman Old Style"/>
              <a:cs typeface="Bookman Old Style"/>
              <a:sym typeface="Bookman Old Style"/>
            </a:endParaRPr>
          </a:p>
          <a:p>
            <a:pPr indent="0" lvl="0" marL="0" rtl="0" algn="l">
              <a:spcBef>
                <a:spcPts val="3020"/>
              </a:spcBef>
              <a:spcAft>
                <a:spcPts val="0"/>
              </a:spcAft>
              <a:buNone/>
            </a:pPr>
            <a:r>
              <a:t/>
            </a:r>
            <a:endParaRPr sz="1200">
              <a:latin typeface="Bookman Old Style"/>
              <a:ea typeface="Bookman Old Style"/>
              <a:cs typeface="Bookman Old Style"/>
              <a:sym typeface="Bookman Old Style"/>
            </a:endParaRPr>
          </a:p>
          <a:p>
            <a:pPr indent="0" lvl="0" marL="0" rtl="0" algn="l">
              <a:spcBef>
                <a:spcPts val="3020"/>
              </a:spcBef>
              <a:spcAft>
                <a:spcPts val="0"/>
              </a:spcAft>
              <a:buNone/>
            </a:pPr>
            <a:r>
              <a:t/>
            </a:r>
            <a:endParaRPr sz="1200">
              <a:latin typeface="Bookman Old Style"/>
              <a:ea typeface="Bookman Old Style"/>
              <a:cs typeface="Bookman Old Style"/>
              <a:sym typeface="Bookman Old Style"/>
            </a:endParaRPr>
          </a:p>
        </p:txBody>
      </p:sp>
      <p:sp>
        <p:nvSpPr>
          <p:cNvPr id="179" name="Google Shape;179;g26702da9510_2_24"/>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6702da9510_2_34"/>
          <p:cNvSpPr txBox="1"/>
          <p:nvPr>
            <p:ph type="title"/>
          </p:nvPr>
        </p:nvSpPr>
        <p:spPr>
          <a:xfrm>
            <a:off x="364925" y="1978728"/>
            <a:ext cx="8229600" cy="857400"/>
          </a:xfrm>
          <a:prstGeom prst="rect">
            <a:avLst/>
          </a:prstGeom>
        </p:spPr>
        <p:txBody>
          <a:bodyPr anchorCtr="0" anchor="ctr" bIns="47025" lIns="94100" spcFirstLastPara="1" rIns="94100" wrap="square" tIns="47025">
            <a:noAutofit/>
          </a:bodyPr>
          <a:lstStyle/>
          <a:p>
            <a:pPr indent="0" lvl="0" marL="0" rtl="0" algn="ctr">
              <a:spcBef>
                <a:spcPts val="0"/>
              </a:spcBef>
              <a:spcAft>
                <a:spcPts val="0"/>
              </a:spcAft>
              <a:buNone/>
            </a:pPr>
            <a:r>
              <a:rPr lang="en-US" sz="3600">
                <a:latin typeface="Bookman Old Style"/>
                <a:ea typeface="Bookman Old Style"/>
                <a:cs typeface="Bookman Old Style"/>
                <a:sym typeface="Bookman Old Style"/>
              </a:rPr>
              <a:t>Thank You</a:t>
            </a:r>
            <a:endParaRPr sz="3600">
              <a:latin typeface="Bookman Old Style"/>
              <a:ea typeface="Bookman Old Style"/>
              <a:cs typeface="Bookman Old Style"/>
              <a:sym typeface="Bookman Old Style"/>
            </a:endParaRPr>
          </a:p>
        </p:txBody>
      </p:sp>
      <p:sp>
        <p:nvSpPr>
          <p:cNvPr id="185" name="Google Shape;185;g26702da9510_2_34"/>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67" name="Google Shape;67;p2"/>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68" name="Google Shape;68;p2"/>
          <p:cNvSpPr txBox="1"/>
          <p:nvPr>
            <p:ph type="title"/>
          </p:nvPr>
        </p:nvSpPr>
        <p:spPr>
          <a:xfrm>
            <a:off x="1502569" y="15240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Introduction</a:t>
            </a:r>
            <a:endParaRPr sz="3600">
              <a:latin typeface="Bookman Old Style"/>
              <a:ea typeface="Bookman Old Style"/>
              <a:cs typeface="Bookman Old Style"/>
              <a:sym typeface="Bookman Old Style"/>
            </a:endParaRPr>
          </a:p>
        </p:txBody>
      </p:sp>
      <p:sp>
        <p:nvSpPr>
          <p:cNvPr id="69" name="Google Shape;69;p2"/>
          <p:cNvSpPr txBox="1"/>
          <p:nvPr/>
        </p:nvSpPr>
        <p:spPr>
          <a:xfrm>
            <a:off x="610350" y="779700"/>
            <a:ext cx="7786800" cy="3604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1000"/>
              </a:spcBef>
              <a:spcAft>
                <a:spcPts val="0"/>
              </a:spcAft>
              <a:buNone/>
            </a:pPr>
            <a:r>
              <a:t/>
            </a:r>
            <a:endParaRPr>
              <a:solidFill>
                <a:schemeClr val="dk1"/>
              </a:solidFill>
              <a:latin typeface="Bookman Old Style"/>
              <a:ea typeface="Bookman Old Style"/>
              <a:cs typeface="Bookman Old Style"/>
              <a:sym typeface="Bookman Old Style"/>
            </a:endParaRPr>
          </a:p>
          <a:p>
            <a:pPr indent="-317500" lvl="0" marL="457200" rtl="0" algn="l">
              <a:lnSpc>
                <a:spcPct val="115000"/>
              </a:lnSpc>
              <a:spcBef>
                <a:spcPts val="0"/>
              </a:spcBef>
              <a:spcAft>
                <a:spcPts val="0"/>
              </a:spcAft>
              <a:buClr>
                <a:schemeClr val="dk1"/>
              </a:buClr>
              <a:buSzPts val="1400"/>
              <a:buFont typeface="Bookman Old Style"/>
              <a:buChar char="●"/>
            </a:pPr>
            <a:r>
              <a:rPr lang="en-US">
                <a:solidFill>
                  <a:schemeClr val="dk1"/>
                </a:solidFill>
                <a:latin typeface="Bookman Old Style"/>
                <a:ea typeface="Bookman Old Style"/>
                <a:cs typeface="Bookman Old Style"/>
                <a:sym typeface="Bookman Old Style"/>
              </a:rPr>
              <a:t>Querying database through Structured Query Language(SQL) require knowledge in the field, hindering the accessibility for individual without expertise in the field. </a:t>
            </a:r>
            <a:r>
              <a:rPr lang="en-US">
                <a:solidFill>
                  <a:schemeClr val="dk1"/>
                </a:solidFill>
                <a:latin typeface="Bookman Old Style"/>
                <a:ea typeface="Bookman Old Style"/>
                <a:cs typeface="Bookman Old Style"/>
                <a:sym typeface="Bookman Old Style"/>
              </a:rPr>
              <a:t>The challenges faced by Natural Language to SQL generator models, particularly in handling extensive datasets, have been a point of concern. These models, designed to simplify database interactions, often encounter inaccuracies due to limitations in their training data.</a:t>
            </a:r>
            <a:endParaRPr>
              <a:latin typeface="Bookman Old Style"/>
              <a:ea typeface="Bookman Old Style"/>
              <a:cs typeface="Bookman Old Style"/>
              <a:sym typeface="Bookman Old Style"/>
            </a:endParaRPr>
          </a:p>
          <a:p>
            <a:pPr indent="-317500" lvl="0" marL="457200" rtl="0" algn="l">
              <a:lnSpc>
                <a:spcPct val="115000"/>
              </a:lnSpc>
              <a:spcBef>
                <a:spcPts val="0"/>
              </a:spcBef>
              <a:spcAft>
                <a:spcPts val="0"/>
              </a:spcAft>
              <a:buSzPts val="1400"/>
              <a:buFont typeface="Bookman Old Style"/>
              <a:buChar char="●"/>
            </a:pPr>
            <a:r>
              <a:rPr lang="en-US">
                <a:latin typeface="Bookman Old Style"/>
                <a:ea typeface="Bookman Old Style"/>
                <a:cs typeface="Bookman Old Style"/>
                <a:sym typeface="Bookman Old Style"/>
              </a:rPr>
              <a:t>For the development of the model utilizes a novel dataset that consists of the user inputs and its corresponding queries. </a:t>
            </a:r>
            <a:r>
              <a:rPr lang="en-US">
                <a:solidFill>
                  <a:schemeClr val="dk1"/>
                </a:solidFill>
                <a:latin typeface="Bookman Old Style"/>
                <a:ea typeface="Bookman Old Style"/>
                <a:cs typeface="Bookman Old Style"/>
                <a:sym typeface="Bookman Old Style"/>
              </a:rPr>
              <a:t>OpenAI </a:t>
            </a:r>
            <a:r>
              <a:rPr lang="en-US" u="sng">
                <a:solidFill>
                  <a:schemeClr val="dk1"/>
                </a:solidFill>
                <a:latin typeface="Bookman Old Style"/>
                <a:ea typeface="Bookman Old Style"/>
                <a:cs typeface="Bookman Old Style"/>
                <a:sym typeface="Bookman Old Style"/>
              </a:rPr>
              <a:t>API key </a:t>
            </a:r>
            <a:r>
              <a:rPr lang="en-US">
                <a:solidFill>
                  <a:schemeClr val="dk1"/>
                </a:solidFill>
                <a:latin typeface="Bookman Old Style"/>
                <a:ea typeface="Bookman Old Style"/>
                <a:cs typeface="Bookman Old Style"/>
                <a:sym typeface="Bookman Old Style"/>
              </a:rPr>
              <a:t>is used to access the OpenAI’s Large Language Models, and </a:t>
            </a:r>
            <a:r>
              <a:rPr lang="en-US" u="sng">
                <a:solidFill>
                  <a:schemeClr val="dk1"/>
                </a:solidFill>
                <a:latin typeface="Bookman Old Style"/>
                <a:ea typeface="Bookman Old Style"/>
                <a:cs typeface="Bookman Old Style"/>
                <a:sym typeface="Bookman Old Style"/>
              </a:rPr>
              <a:t>jupyter notebook</a:t>
            </a:r>
            <a:r>
              <a:rPr lang="en-US">
                <a:solidFill>
                  <a:schemeClr val="dk1"/>
                </a:solidFill>
                <a:latin typeface="Bookman Old Style"/>
                <a:ea typeface="Bookman Old Style"/>
                <a:cs typeface="Bookman Old Style"/>
                <a:sym typeface="Bookman Old Style"/>
              </a:rPr>
              <a:t> used for developing the model.</a:t>
            </a:r>
            <a:endParaRPr>
              <a:solidFill>
                <a:schemeClr val="dk1"/>
              </a:solidFill>
              <a:latin typeface="Bookman Old Style"/>
              <a:ea typeface="Bookman Old Style"/>
              <a:cs typeface="Bookman Old Style"/>
              <a:sym typeface="Bookman Old Style"/>
            </a:endParaRPr>
          </a:p>
          <a:p>
            <a:pPr indent="-317500" lvl="0" marL="457200" rtl="0" algn="l">
              <a:lnSpc>
                <a:spcPct val="115000"/>
              </a:lnSpc>
              <a:spcBef>
                <a:spcPts val="0"/>
              </a:spcBef>
              <a:spcAft>
                <a:spcPts val="0"/>
              </a:spcAft>
              <a:buClr>
                <a:schemeClr val="dk1"/>
              </a:buClr>
              <a:buSzPts val="1400"/>
              <a:buFont typeface="Bookman Old Style"/>
              <a:buChar char="●"/>
            </a:pPr>
            <a:r>
              <a:rPr lang="en-US">
                <a:solidFill>
                  <a:schemeClr val="dk1"/>
                </a:solidFill>
                <a:latin typeface="Bookman Old Style"/>
                <a:ea typeface="Bookman Old Style"/>
                <a:cs typeface="Bookman Old Style"/>
                <a:sym typeface="Bookman Old Style"/>
              </a:rPr>
              <a:t>The application of this SQL query generator extends to </a:t>
            </a:r>
            <a:r>
              <a:rPr lang="en-US">
                <a:solidFill>
                  <a:schemeClr val="dk1"/>
                </a:solidFill>
                <a:latin typeface="Bookman Old Style"/>
                <a:ea typeface="Bookman Old Style"/>
                <a:cs typeface="Bookman Old Style"/>
                <a:sym typeface="Bookman Old Style"/>
              </a:rPr>
              <a:t>individuals without expertise in the field required. It is useful to generate complex queries and is efficient to work with extensive datasets.</a:t>
            </a:r>
            <a:endParaRPr>
              <a:solidFill>
                <a:schemeClr val="dk1"/>
              </a:solidFill>
              <a:latin typeface="Bookman Old Style"/>
              <a:ea typeface="Bookman Old Style"/>
              <a:cs typeface="Bookman Old Style"/>
              <a:sym typeface="Bookman Old Style"/>
            </a:endParaRPr>
          </a:p>
        </p:txBody>
      </p:sp>
      <p:sp>
        <p:nvSpPr>
          <p:cNvPr id="70" name="Google Shape;70;p2"/>
          <p:cNvSpPr txBox="1"/>
          <p:nvPr>
            <p:ph idx="11" type="ftr"/>
          </p:nvPr>
        </p:nvSpPr>
        <p:spPr>
          <a:xfrm>
            <a:off x="3124200" y="46910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6702da9510_0_0"/>
          <p:cNvSpPr txBox="1"/>
          <p:nvPr>
            <p:ph type="title"/>
          </p:nvPr>
        </p:nvSpPr>
        <p:spPr>
          <a:xfrm>
            <a:off x="457200" y="205978"/>
            <a:ext cx="8229600" cy="857400"/>
          </a:xfrm>
          <a:prstGeom prst="rect">
            <a:avLst/>
          </a:prstGeom>
        </p:spPr>
        <p:txBody>
          <a:bodyPr anchorCtr="0" anchor="ctr" bIns="47025" lIns="94100" spcFirstLastPara="1" rIns="94100" wrap="square" tIns="47025">
            <a:noAutofit/>
          </a:bodyPr>
          <a:lstStyle/>
          <a:p>
            <a:pPr indent="0" lvl="0" marL="0" rtl="0" algn="ctr">
              <a:spcBef>
                <a:spcPts val="0"/>
              </a:spcBef>
              <a:spcAft>
                <a:spcPts val="0"/>
              </a:spcAft>
              <a:buNone/>
            </a:pPr>
            <a:r>
              <a:rPr lang="en-US" sz="3600">
                <a:latin typeface="Bookman Old Style"/>
                <a:ea typeface="Bookman Old Style"/>
                <a:cs typeface="Bookman Old Style"/>
                <a:sym typeface="Bookman Old Style"/>
              </a:rPr>
              <a:t>Concept Tree</a:t>
            </a:r>
            <a:endParaRPr sz="3600">
              <a:latin typeface="Bookman Old Style"/>
              <a:ea typeface="Bookman Old Style"/>
              <a:cs typeface="Bookman Old Style"/>
              <a:sym typeface="Bookman Old Style"/>
            </a:endParaRPr>
          </a:p>
        </p:txBody>
      </p:sp>
      <p:sp>
        <p:nvSpPr>
          <p:cNvPr id="76" name="Google Shape;76;g26702da9510_0_0"/>
          <p:cNvSpPr txBox="1"/>
          <p:nvPr>
            <p:ph idx="1" type="body"/>
          </p:nvPr>
        </p:nvSpPr>
        <p:spPr>
          <a:xfrm>
            <a:off x="457200" y="1200152"/>
            <a:ext cx="8229600" cy="3394500"/>
          </a:xfrm>
          <a:prstGeom prst="rect">
            <a:avLst/>
          </a:prstGeom>
        </p:spPr>
        <p:txBody>
          <a:bodyPr anchorCtr="0" anchor="t" bIns="47025" lIns="94100" spcFirstLastPara="1" rIns="94100" wrap="square" tIns="47025">
            <a:noAutofit/>
          </a:bodyPr>
          <a:lstStyle/>
          <a:p>
            <a:pPr indent="0" lvl="0" marL="0" rtl="0" algn="l">
              <a:spcBef>
                <a:spcPts val="3020"/>
              </a:spcBef>
              <a:spcAft>
                <a:spcPts val="0"/>
              </a:spcAft>
              <a:buNone/>
            </a:pPr>
            <a:r>
              <a:rPr lang="en-US" sz="1000"/>
              <a:t>                                </a:t>
            </a:r>
            <a:endParaRPr sz="1000"/>
          </a:p>
        </p:txBody>
      </p:sp>
      <p:sp>
        <p:nvSpPr>
          <p:cNvPr id="77" name="Google Shape;77;g26702da9510_0_0"/>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78" name="Google Shape;78;g26702da9510_0_0"/>
          <p:cNvPicPr preferRelativeResize="0"/>
          <p:nvPr/>
        </p:nvPicPr>
        <p:blipFill>
          <a:blip r:embed="rId3">
            <a:alphaModFix/>
          </a:blip>
          <a:stretch>
            <a:fillRect/>
          </a:stretch>
        </p:blipFill>
        <p:spPr>
          <a:xfrm>
            <a:off x="1339450" y="1234175"/>
            <a:ext cx="6415975" cy="3533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6702da9510_0_6"/>
          <p:cNvSpPr txBox="1"/>
          <p:nvPr>
            <p:ph type="title"/>
          </p:nvPr>
        </p:nvSpPr>
        <p:spPr>
          <a:xfrm>
            <a:off x="457200" y="205978"/>
            <a:ext cx="8229600" cy="857400"/>
          </a:xfrm>
          <a:prstGeom prst="rect">
            <a:avLst/>
          </a:prstGeom>
        </p:spPr>
        <p:txBody>
          <a:bodyPr anchorCtr="0" anchor="ctr" bIns="47025" lIns="94100" spcFirstLastPara="1" rIns="94100" wrap="square" tIns="47025">
            <a:noAutofit/>
          </a:bodyPr>
          <a:lstStyle/>
          <a:p>
            <a:pPr indent="0" lvl="0" marL="0" rtl="0" algn="ctr">
              <a:spcBef>
                <a:spcPts val="0"/>
              </a:spcBef>
              <a:spcAft>
                <a:spcPts val="0"/>
              </a:spcAft>
              <a:buNone/>
            </a:pPr>
            <a:r>
              <a:rPr lang="en-US" sz="3200">
                <a:latin typeface="Bookman Old Style"/>
                <a:ea typeface="Bookman Old Style"/>
                <a:cs typeface="Bookman Old Style"/>
                <a:sym typeface="Bookman Old Style"/>
              </a:rPr>
              <a:t>Literature Survey</a:t>
            </a:r>
            <a:endParaRPr sz="3200">
              <a:latin typeface="Bookman Old Style"/>
              <a:ea typeface="Bookman Old Style"/>
              <a:cs typeface="Bookman Old Style"/>
              <a:sym typeface="Bookman Old Style"/>
            </a:endParaRPr>
          </a:p>
        </p:txBody>
      </p:sp>
      <p:sp>
        <p:nvSpPr>
          <p:cNvPr id="84" name="Google Shape;84;g26702da9510_0_6"/>
          <p:cNvSpPr txBox="1"/>
          <p:nvPr>
            <p:ph idx="1" type="body"/>
          </p:nvPr>
        </p:nvSpPr>
        <p:spPr>
          <a:xfrm>
            <a:off x="457200" y="1200152"/>
            <a:ext cx="8229600" cy="3394500"/>
          </a:xfrm>
          <a:prstGeom prst="rect">
            <a:avLst/>
          </a:prstGeom>
        </p:spPr>
        <p:txBody>
          <a:bodyPr anchorCtr="0" anchor="t" bIns="47025" lIns="94100" spcFirstLastPara="1" rIns="94100" wrap="square" tIns="47025">
            <a:noAutofit/>
          </a:bodyPr>
          <a:lstStyle/>
          <a:p>
            <a:pPr indent="0" lvl="0" marL="0" rtl="0" algn="l">
              <a:spcBef>
                <a:spcPts val="3020"/>
              </a:spcBef>
              <a:spcAft>
                <a:spcPts val="0"/>
              </a:spcAft>
              <a:buNone/>
            </a:pPr>
            <a:r>
              <a:t/>
            </a:r>
            <a:endParaRPr sz="1400"/>
          </a:p>
        </p:txBody>
      </p:sp>
      <p:sp>
        <p:nvSpPr>
          <p:cNvPr id="85" name="Google Shape;85;g26702da9510_0_6"/>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86" name="Google Shape;86;g26702da9510_0_6"/>
          <p:cNvGraphicFramePr/>
          <p:nvPr/>
        </p:nvGraphicFramePr>
        <p:xfrm>
          <a:off x="457200" y="1147550"/>
          <a:ext cx="3000000" cy="3000000"/>
        </p:xfrm>
        <a:graphic>
          <a:graphicData uri="http://schemas.openxmlformats.org/drawingml/2006/table">
            <a:tbl>
              <a:tblPr>
                <a:noFill/>
                <a:tableStyleId>{53D9BD88-78D3-46A4-9768-5B267D26CD2D}</a:tableStyleId>
              </a:tblPr>
              <a:tblGrid>
                <a:gridCol w="887675"/>
                <a:gridCol w="2419475"/>
                <a:gridCol w="2329350"/>
                <a:gridCol w="2479550"/>
              </a:tblGrid>
              <a:tr h="381000">
                <a:tc>
                  <a:txBody>
                    <a:bodyPr/>
                    <a:lstStyle/>
                    <a:p>
                      <a:pPr indent="0" lvl="0" marL="0" rtl="0" algn="ctr">
                        <a:spcBef>
                          <a:spcPts val="0"/>
                        </a:spcBef>
                        <a:spcAft>
                          <a:spcPts val="0"/>
                        </a:spcAft>
                        <a:buNone/>
                      </a:pPr>
                      <a:r>
                        <a:rPr b="1" lang="en-US" sz="1100">
                          <a:latin typeface="Bookman Old Style"/>
                          <a:ea typeface="Bookman Old Style"/>
                          <a:cs typeface="Bookman Old Style"/>
                          <a:sym typeface="Bookman Old Style"/>
                        </a:rPr>
                        <a:t>Sl.No</a:t>
                      </a:r>
                      <a:endParaRPr b="1"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100">
                          <a:latin typeface="Bookman Old Style"/>
                          <a:ea typeface="Bookman Old Style"/>
                          <a:cs typeface="Bookman Old Style"/>
                          <a:sym typeface="Bookman Old Style"/>
                        </a:rPr>
                        <a:t>Strategies</a:t>
                      </a:r>
                      <a:endParaRPr b="1"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100">
                          <a:latin typeface="Bookman Old Style"/>
                          <a:ea typeface="Bookman Old Style"/>
                          <a:cs typeface="Bookman Old Style"/>
                          <a:sym typeface="Bookman Old Style"/>
                        </a:rPr>
                        <a:t>Advantages</a:t>
                      </a:r>
                      <a:endParaRPr b="1"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100">
                          <a:latin typeface="Bookman Old Style"/>
                          <a:ea typeface="Bookman Old Style"/>
                          <a:cs typeface="Bookman Old Style"/>
                          <a:sym typeface="Bookman Old Style"/>
                        </a:rPr>
                        <a:t>Disadvantages</a:t>
                      </a:r>
                      <a:endParaRPr b="1"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100"/>
                        <a:t>               1.</a:t>
                      </a:r>
                      <a:endParaRPr sz="1100"/>
                    </a:p>
                  </a:txBody>
                  <a:tcPr marT="91425" marB="91425" marR="91425" marL="91425">
                    <a:lnT cap="flat" cmpd="sng" w="6350">
                      <a:solidFill>
                        <a:srgbClr val="000000"/>
                      </a:solidFill>
                      <a:prstDash val="solid"/>
                      <a:round/>
                      <a:headEnd len="sm" w="sm" type="none"/>
                      <a:tailEnd len="sm" w="sm" type="none"/>
                    </a:lnT>
                  </a:tcPr>
                </a:tc>
                <a:tc>
                  <a:txBody>
                    <a:bodyPr/>
                    <a:lstStyle/>
                    <a:p>
                      <a:pPr indent="0" lvl="0" marL="0" rtl="0" algn="just">
                        <a:spcBef>
                          <a:spcPts val="0"/>
                        </a:spcBef>
                        <a:spcAft>
                          <a:spcPts val="0"/>
                        </a:spcAft>
                        <a:buClr>
                          <a:schemeClr val="dk1"/>
                        </a:buClr>
                        <a:buSzPts val="1100"/>
                        <a:buFont typeface="Arial"/>
                        <a:buNone/>
                      </a:pPr>
                      <a:r>
                        <a:rPr lang="en-US" sz="1100">
                          <a:solidFill>
                            <a:schemeClr val="dk1"/>
                          </a:solidFill>
                          <a:latin typeface="Bookman Old Style"/>
                          <a:ea typeface="Bookman Old Style"/>
                          <a:cs typeface="Bookman Old Style"/>
                          <a:sym typeface="Bookman Old Style"/>
                        </a:rPr>
                        <a:t>TypeSQL:Knowledge-based Type-Aware Neural Text-to-SQL Generation</a:t>
                      </a:r>
                      <a:endParaRPr sz="1100">
                        <a:latin typeface="Bookman Old Style"/>
                        <a:ea typeface="Bookman Old Style"/>
                        <a:cs typeface="Bookman Old Style"/>
                        <a:sym typeface="Bookman Old Style"/>
                      </a:endParaRPr>
                    </a:p>
                  </a:txBody>
                  <a:tcPr marT="91425" marB="91425" marR="91425" marL="91425">
                    <a:lnT cap="flat" cmpd="sng" w="6350">
                      <a:solidFill>
                        <a:srgbClr val="000000"/>
                      </a:solidFill>
                      <a:prstDash val="solid"/>
                      <a:round/>
                      <a:headEnd len="sm" w="sm" type="none"/>
                      <a:tailEnd len="sm" w="sm" type="none"/>
                    </a:lnT>
                  </a:tcPr>
                </a:tc>
                <a:tc>
                  <a:txBody>
                    <a:bodyPr/>
                    <a:lstStyle/>
                    <a:p>
                      <a:pPr indent="0" lvl="0" marL="0" rtl="0" algn="just">
                        <a:spcBef>
                          <a:spcPts val="0"/>
                        </a:spcBef>
                        <a:spcAft>
                          <a:spcPts val="0"/>
                        </a:spcAft>
                        <a:buClr>
                          <a:schemeClr val="dk1"/>
                        </a:buClr>
                        <a:buSzPts val="1100"/>
                        <a:buFont typeface="Arial"/>
                        <a:buNone/>
                      </a:pPr>
                      <a:r>
                        <a:rPr lang="en-US" sz="1100">
                          <a:solidFill>
                            <a:schemeClr val="dk1"/>
                          </a:solidFill>
                          <a:latin typeface="Bookman Old Style"/>
                          <a:ea typeface="Bookman Old Style"/>
                          <a:cs typeface="Bookman Old Style"/>
                          <a:sym typeface="Bookman Old Style"/>
                        </a:rPr>
                        <a:t>TypeSQL generates SQL queries faster than some comparable models</a:t>
                      </a:r>
                      <a:endParaRPr sz="1100">
                        <a:latin typeface="Bookman Old Style"/>
                        <a:ea typeface="Bookman Old Style"/>
                        <a:cs typeface="Bookman Old Style"/>
                        <a:sym typeface="Bookman Old Style"/>
                      </a:endParaRPr>
                    </a:p>
                  </a:txBody>
                  <a:tcPr marT="91425" marB="91425" marR="91425" marL="91425">
                    <a:lnT cap="flat" cmpd="sng" w="635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US" sz="1100">
                          <a:latin typeface="Bookman Old Style"/>
                          <a:ea typeface="Bookman Old Style"/>
                          <a:cs typeface="Bookman Old Style"/>
                          <a:sym typeface="Bookman Old Style"/>
                        </a:rPr>
                        <a:t>Lack of accuracy when dealing with massive datasets.</a:t>
                      </a:r>
                      <a:endParaRPr sz="1100">
                        <a:latin typeface="Bookman Old Style"/>
                        <a:ea typeface="Bookman Old Style"/>
                        <a:cs typeface="Bookman Old Style"/>
                        <a:sym typeface="Bookman Old Style"/>
                      </a:endParaRPr>
                    </a:p>
                  </a:txBody>
                  <a:tcPr marT="91425" marB="91425" marR="91425" marL="91425">
                    <a:lnT cap="flat" cmpd="sng" w="6350">
                      <a:solidFill>
                        <a:srgbClr val="000000"/>
                      </a:solidFill>
                      <a:prstDash val="solid"/>
                      <a:round/>
                      <a:headEnd len="sm" w="sm" type="none"/>
                      <a:tailEnd len="sm" w="sm" type="none"/>
                    </a:lnT>
                  </a:tcPr>
                </a:tc>
              </a:tr>
              <a:tr h="381000">
                <a:tc>
                  <a:txBody>
                    <a:bodyPr/>
                    <a:lstStyle/>
                    <a:p>
                      <a:pPr indent="0" lvl="0" marL="0" rtl="0" algn="l">
                        <a:spcBef>
                          <a:spcPts val="0"/>
                        </a:spcBef>
                        <a:spcAft>
                          <a:spcPts val="0"/>
                        </a:spcAft>
                        <a:buNone/>
                      </a:pPr>
                      <a:r>
                        <a:rPr lang="en-US" sz="1100"/>
                        <a:t>               2.</a:t>
                      </a:r>
                      <a:endParaRPr sz="1100"/>
                    </a:p>
                  </a:txBody>
                  <a:tcPr marT="91425" marB="91425" marR="91425" marL="91425"/>
                </a:tc>
                <a:tc>
                  <a:txBody>
                    <a:bodyPr/>
                    <a:lstStyle/>
                    <a:p>
                      <a:pPr indent="0" lvl="0" marL="0" rtl="0" algn="just">
                        <a:spcBef>
                          <a:spcPts val="0"/>
                        </a:spcBef>
                        <a:spcAft>
                          <a:spcPts val="0"/>
                        </a:spcAft>
                        <a:buClr>
                          <a:schemeClr val="dk1"/>
                        </a:buClr>
                        <a:buSzPts val="1100"/>
                        <a:buFont typeface="Arial"/>
                        <a:buNone/>
                      </a:pPr>
                      <a:r>
                        <a:rPr lang="en-US" sz="1100">
                          <a:solidFill>
                            <a:schemeClr val="dk1"/>
                          </a:solidFill>
                          <a:latin typeface="Bookman Old Style"/>
                          <a:ea typeface="Bookman Old Style"/>
                          <a:cs typeface="Bookman Old Style"/>
                          <a:sym typeface="Bookman Old Style"/>
                        </a:rPr>
                        <a:t>Robust Text-to-SQL Generation with Execution-Guided Decoding</a:t>
                      </a:r>
                      <a:endParaRPr sz="1100"/>
                    </a:p>
                  </a:txBody>
                  <a:tcPr marT="91425" marB="91425" marR="91425" marL="91425">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100"/>
                        <a:buFont typeface="Arial"/>
                        <a:buNone/>
                      </a:pPr>
                      <a:r>
                        <a:rPr lang="en-US" sz="1100">
                          <a:solidFill>
                            <a:schemeClr val="dk1"/>
                          </a:solidFill>
                          <a:latin typeface="Bookman Old Style"/>
                          <a:ea typeface="Bookman Old Style"/>
                          <a:cs typeface="Bookman Old Style"/>
                          <a:sym typeface="Bookman Old Style"/>
                        </a:rPr>
                        <a:t>Execution guidance significantly improves both syntactical and execution accuracy of the models. </a:t>
                      </a:r>
                      <a:endParaRPr sz="1100">
                        <a:solidFill>
                          <a:schemeClr val="dk1"/>
                        </a:solidFill>
                        <a:latin typeface="Bookman Old Style"/>
                        <a:ea typeface="Bookman Old Style"/>
                        <a:cs typeface="Bookman Old Style"/>
                        <a:sym typeface="Bookman Old Style"/>
                      </a:endParaRPr>
                    </a:p>
                    <a:p>
                      <a:pPr indent="0" lvl="0" marL="0" rtl="0" algn="l">
                        <a:spcBef>
                          <a:spcPts val="0"/>
                        </a:spcBef>
                        <a:spcAft>
                          <a:spcPts val="0"/>
                        </a:spcAft>
                        <a:buNone/>
                      </a:pPr>
                      <a:r>
                        <a:t/>
                      </a:r>
                      <a:endParaRPr sz="1100"/>
                    </a:p>
                  </a:txBody>
                  <a:tcPr marT="91425" marB="91425" marR="91425" marL="91425">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Clr>
                          <a:schemeClr val="dk1"/>
                        </a:buClr>
                        <a:buSzPts val="1100"/>
                        <a:buFont typeface="Arial"/>
                        <a:buNone/>
                      </a:pPr>
                      <a:r>
                        <a:rPr lang="en-US" sz="1100">
                          <a:solidFill>
                            <a:schemeClr val="dk1"/>
                          </a:solidFill>
                          <a:latin typeface="Bookman Old Style"/>
                          <a:ea typeface="Bookman Old Style"/>
                          <a:cs typeface="Bookman Old Style"/>
                          <a:sym typeface="Bookman Old Style"/>
                        </a:rPr>
                        <a:t>Executing partially generated queries incurs additional computational overhead, potentially impacting real-world performance.</a:t>
                      </a:r>
                      <a:endParaRPr sz="1100"/>
                    </a:p>
                  </a:txBody>
                  <a:tcPr marT="91425" marB="91425" marR="91425" marL="91425">
                    <a:lnB cap="flat" cmpd="sng" w="635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100"/>
                        <a:t>              3.</a:t>
                      </a:r>
                      <a:endParaRPr sz="1100"/>
                    </a:p>
                  </a:txBody>
                  <a:tcPr marT="91425" marB="91425" marR="91425" marL="91425">
                    <a:lnR cap="flat" cmpd="sng" w="6350">
                      <a:solidFill>
                        <a:srgbClr val="000000"/>
                      </a:solidFill>
                      <a:prstDash val="solid"/>
                      <a:round/>
                      <a:headEnd len="sm" w="sm" type="none"/>
                      <a:tailEnd len="sm" w="sm" type="none"/>
                    </a:lnR>
                  </a:tcPr>
                </a:tc>
                <a:tc>
                  <a:txBody>
                    <a:bodyPr/>
                    <a:lstStyle/>
                    <a:p>
                      <a:pPr indent="0" lvl="0" marL="0" rtl="0" algn="just">
                        <a:spcBef>
                          <a:spcPts val="0"/>
                        </a:spcBef>
                        <a:spcAft>
                          <a:spcPts val="0"/>
                        </a:spcAft>
                        <a:buNone/>
                      </a:pPr>
                      <a:r>
                        <a:rPr lang="en-US" sz="1100">
                          <a:latin typeface="Bookman Old Style"/>
                          <a:ea typeface="Bookman Old Style"/>
                          <a:cs typeface="Bookman Old Style"/>
                          <a:sym typeface="Bookman Old Style"/>
                        </a:rPr>
                        <a:t>Text to SQL Query Conversion Using Deep Learning: A Comparative Analysis</a:t>
                      </a:r>
                      <a:endParaRPr sz="1100">
                        <a:latin typeface="Bookman Old Style"/>
                        <a:ea typeface="Bookman Old Style"/>
                        <a:cs typeface="Bookman Old Style"/>
                        <a:sym typeface="Bookman Old Style"/>
                      </a:endParaRPr>
                    </a:p>
                    <a:p>
                      <a:pPr indent="0" lvl="0" marL="0" rtl="0" algn="just">
                        <a:spcBef>
                          <a:spcPts val="0"/>
                        </a:spcBef>
                        <a:spcAft>
                          <a:spcPts val="0"/>
                        </a:spcAft>
                        <a:buNone/>
                      </a:pPr>
                      <a:r>
                        <a:t/>
                      </a:r>
                      <a:endParaRPr sz="1100">
                        <a:latin typeface="Bookman Old Style"/>
                        <a:ea typeface="Bookman Old Style"/>
                        <a:cs typeface="Bookman Old Style"/>
                        <a:sym typeface="Bookman Old Style"/>
                      </a:endParaRPr>
                    </a:p>
                    <a:p>
                      <a:pPr indent="0" lvl="0" marL="0" rtl="0" algn="just">
                        <a:spcBef>
                          <a:spcPts val="0"/>
                        </a:spcBef>
                        <a:spcAft>
                          <a:spcPts val="0"/>
                        </a:spcAft>
                        <a:buNone/>
                      </a:pPr>
                      <a:r>
                        <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100">
                          <a:latin typeface="Bookman Old Style"/>
                          <a:ea typeface="Bookman Old Style"/>
                          <a:cs typeface="Bookman Old Style"/>
                          <a:sym typeface="Bookman Old Style"/>
                        </a:rPr>
                        <a:t>Outperforms rule-based and statistical approaches in terms of generating accurate SQL queries.</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100">
                          <a:latin typeface="Bookman Old Style"/>
                          <a:ea typeface="Bookman Old Style"/>
                          <a:cs typeface="Bookman Old Style"/>
                          <a:sym typeface="Bookman Old Style"/>
                        </a:rPr>
                        <a:t>The models may not handle all possible SQL features, such as subqueries and complex data types.</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26702da9510_0_29"/>
          <p:cNvSpPr txBox="1"/>
          <p:nvPr>
            <p:ph type="title"/>
          </p:nvPr>
        </p:nvSpPr>
        <p:spPr>
          <a:xfrm>
            <a:off x="457200" y="205978"/>
            <a:ext cx="8229600" cy="857400"/>
          </a:xfrm>
          <a:prstGeom prst="rect">
            <a:avLst/>
          </a:prstGeom>
        </p:spPr>
        <p:txBody>
          <a:bodyPr anchorCtr="0" anchor="ctr" bIns="47025" lIns="94100" spcFirstLastPara="1" rIns="94100" wrap="square" tIns="47025">
            <a:noAutofit/>
          </a:bodyPr>
          <a:lstStyle/>
          <a:p>
            <a:pPr indent="0" lvl="0" marL="0" rtl="0" algn="ctr">
              <a:spcBef>
                <a:spcPts val="0"/>
              </a:spcBef>
              <a:spcAft>
                <a:spcPts val="0"/>
              </a:spcAft>
              <a:buNone/>
            </a:pPr>
            <a:r>
              <a:t/>
            </a:r>
            <a:endParaRPr sz="3600">
              <a:latin typeface="Bookman Old Style"/>
              <a:ea typeface="Bookman Old Style"/>
              <a:cs typeface="Bookman Old Style"/>
              <a:sym typeface="Bookman Old Style"/>
            </a:endParaRPr>
          </a:p>
        </p:txBody>
      </p:sp>
      <p:sp>
        <p:nvSpPr>
          <p:cNvPr id="92" name="Google Shape;92;g26702da9510_0_29"/>
          <p:cNvSpPr txBox="1"/>
          <p:nvPr>
            <p:ph idx="1" type="body"/>
          </p:nvPr>
        </p:nvSpPr>
        <p:spPr>
          <a:xfrm>
            <a:off x="457200" y="1200152"/>
            <a:ext cx="8229600" cy="3394500"/>
          </a:xfrm>
          <a:prstGeom prst="rect">
            <a:avLst/>
          </a:prstGeom>
        </p:spPr>
        <p:txBody>
          <a:bodyPr anchorCtr="0" anchor="t" bIns="47025" lIns="94100" spcFirstLastPara="1" rIns="94100" wrap="square" tIns="47025">
            <a:noAutofit/>
          </a:bodyPr>
          <a:lstStyle/>
          <a:p>
            <a:pPr indent="0" lvl="0" marL="0" rtl="0" algn="l">
              <a:spcBef>
                <a:spcPts val="3020"/>
              </a:spcBef>
              <a:spcAft>
                <a:spcPts val="0"/>
              </a:spcAft>
              <a:buNone/>
            </a:pPr>
            <a:r>
              <a:t/>
            </a:r>
            <a:endParaRPr sz="1000">
              <a:latin typeface="Bookman Old Style"/>
              <a:ea typeface="Bookman Old Style"/>
              <a:cs typeface="Bookman Old Style"/>
              <a:sym typeface="Bookman Old Style"/>
            </a:endParaRPr>
          </a:p>
        </p:txBody>
      </p:sp>
      <p:sp>
        <p:nvSpPr>
          <p:cNvPr id="93" name="Google Shape;93;g26702da9510_0_29"/>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94" name="Google Shape;94;g26702da9510_0_29"/>
          <p:cNvGraphicFramePr/>
          <p:nvPr/>
        </p:nvGraphicFramePr>
        <p:xfrm>
          <a:off x="823838" y="1200138"/>
          <a:ext cx="3000000" cy="3000000"/>
        </p:xfrm>
        <a:graphic>
          <a:graphicData uri="http://schemas.openxmlformats.org/drawingml/2006/table">
            <a:tbl>
              <a:tblPr>
                <a:noFill/>
                <a:tableStyleId>{53D9BD88-78D3-46A4-9768-5B267D26CD2D}</a:tableStyleId>
              </a:tblPr>
              <a:tblGrid>
                <a:gridCol w="1809750"/>
                <a:gridCol w="1809750"/>
                <a:gridCol w="1809750"/>
                <a:gridCol w="1809750"/>
              </a:tblGrid>
              <a:tr h="381000">
                <a:tc>
                  <a:txBody>
                    <a:bodyPr/>
                    <a:lstStyle/>
                    <a:p>
                      <a:pPr indent="0" lvl="0" marL="0" rtl="0" algn="ctr">
                        <a:spcBef>
                          <a:spcPts val="0"/>
                        </a:spcBef>
                        <a:spcAft>
                          <a:spcPts val="0"/>
                        </a:spcAft>
                        <a:buNone/>
                      </a:pPr>
                      <a:r>
                        <a:rPr lang="en-US" sz="1100">
                          <a:latin typeface="Bookman Old Style"/>
                          <a:ea typeface="Bookman Old Style"/>
                          <a:cs typeface="Bookman Old Style"/>
                          <a:sym typeface="Bookman Old Style"/>
                        </a:rPr>
                        <a:t>4</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100">
                          <a:latin typeface="Bookman Old Style"/>
                          <a:ea typeface="Bookman Old Style"/>
                          <a:cs typeface="Bookman Old Style"/>
                          <a:sym typeface="Bookman Old Style"/>
                        </a:rPr>
                        <a:t>Querylizer: An Interactive Platform for Database Design and Text to SQL Conversion</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100">
                          <a:latin typeface="Bookman Old Style"/>
                          <a:ea typeface="Bookman Old Style"/>
                          <a:cs typeface="Bookman Old Style"/>
                          <a:sym typeface="Bookman Old Style"/>
                        </a:rPr>
                        <a:t>The interactive approach helps minimize errors in schema design and query formulation compared to manual SQL coding.</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100">
                          <a:latin typeface="Bookman Old Style"/>
                          <a:ea typeface="Bookman Old Style"/>
                          <a:cs typeface="Bookman Old Style"/>
                          <a:sym typeface="Bookman Old Style"/>
                        </a:rPr>
                        <a:t>The accuracy of generated SQL code relies heavily on the clarity and completeness of the user-provided text descriptions. Misinterpretation of text could lead to errors.</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sz="1100">
                          <a:latin typeface="Bookman Old Style"/>
                          <a:ea typeface="Bookman Old Style"/>
                          <a:cs typeface="Bookman Old Style"/>
                          <a:sym typeface="Bookman Old Style"/>
                        </a:rPr>
                        <a:t>5</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100">
                          <a:latin typeface="Bookman Old Style"/>
                          <a:ea typeface="Bookman Old Style"/>
                          <a:cs typeface="Bookman Old Style"/>
                          <a:sym typeface="Bookman Old Style"/>
                        </a:rPr>
                        <a:t>M-SQL: Multi-Task Representation Learning for Single-Table Text2SQL Generation</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100">
                          <a:latin typeface="Bookman Old Style"/>
                          <a:ea typeface="Bookman Old Style"/>
                          <a:cs typeface="Bookman Old Style"/>
                          <a:sym typeface="Bookman Old Style"/>
                        </a:rPr>
                        <a:t>Multi-task learning stabilizes training and makes the model less susceptible to specific query patterns or schema complexities.</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100">
                          <a:latin typeface="Bookman Old Style"/>
                          <a:ea typeface="Bookman Old Style"/>
                          <a:cs typeface="Bookman Old Style"/>
                          <a:sym typeface="Bookman Old Style"/>
                        </a:rPr>
                        <a:t>M-SQL focuses on single-table scenarios and might not generalize well to complex queries involving multiple tables or joins.</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26702da9510_0_37"/>
          <p:cNvSpPr txBox="1"/>
          <p:nvPr>
            <p:ph type="title"/>
          </p:nvPr>
        </p:nvSpPr>
        <p:spPr>
          <a:xfrm>
            <a:off x="457200" y="205978"/>
            <a:ext cx="8229600" cy="857400"/>
          </a:xfrm>
          <a:prstGeom prst="rect">
            <a:avLst/>
          </a:prstGeom>
        </p:spPr>
        <p:txBody>
          <a:bodyPr anchorCtr="0" anchor="ctr" bIns="47025" lIns="94100" spcFirstLastPara="1" rIns="94100" wrap="square" tIns="47025">
            <a:noAutofit/>
          </a:bodyPr>
          <a:lstStyle/>
          <a:p>
            <a:pPr indent="0" lvl="0" marL="0" rtl="0" algn="l">
              <a:spcBef>
                <a:spcPts val="0"/>
              </a:spcBef>
              <a:spcAft>
                <a:spcPts val="0"/>
              </a:spcAft>
              <a:buNone/>
            </a:pPr>
            <a:r>
              <a:rPr lang="en-US" sz="3600">
                <a:latin typeface="Bookman Old Style"/>
                <a:ea typeface="Bookman Old Style"/>
                <a:cs typeface="Bookman Old Style"/>
                <a:sym typeface="Bookman Old Style"/>
              </a:rPr>
              <a:t>     </a:t>
            </a:r>
            <a:r>
              <a:rPr lang="en-US" sz="3200">
                <a:latin typeface="Bookman Old Style"/>
                <a:ea typeface="Bookman Old Style"/>
                <a:cs typeface="Bookman Old Style"/>
                <a:sym typeface="Bookman Old Style"/>
              </a:rPr>
              <a:t>Literature (selected strategy)</a:t>
            </a:r>
            <a:endParaRPr sz="3200">
              <a:latin typeface="Bookman Old Style"/>
              <a:ea typeface="Bookman Old Style"/>
              <a:cs typeface="Bookman Old Style"/>
              <a:sym typeface="Bookman Old Style"/>
            </a:endParaRPr>
          </a:p>
        </p:txBody>
      </p:sp>
      <p:sp>
        <p:nvSpPr>
          <p:cNvPr id="100" name="Google Shape;100;g26702da9510_0_37"/>
          <p:cNvSpPr txBox="1"/>
          <p:nvPr>
            <p:ph idx="1" type="body"/>
          </p:nvPr>
        </p:nvSpPr>
        <p:spPr>
          <a:xfrm>
            <a:off x="457200" y="1200152"/>
            <a:ext cx="8229600" cy="3394500"/>
          </a:xfrm>
          <a:prstGeom prst="rect">
            <a:avLst/>
          </a:prstGeom>
        </p:spPr>
        <p:txBody>
          <a:bodyPr anchorCtr="0" anchor="t" bIns="47025" lIns="94100" spcFirstLastPara="1" rIns="94100" wrap="square" tIns="47025">
            <a:noAutofit/>
          </a:bodyPr>
          <a:lstStyle/>
          <a:p>
            <a:pPr indent="0" lvl="0" marL="0" rtl="0" algn="l">
              <a:spcBef>
                <a:spcPts val="3020"/>
              </a:spcBef>
              <a:spcAft>
                <a:spcPts val="0"/>
              </a:spcAft>
              <a:buNone/>
            </a:pPr>
            <a:r>
              <a:t/>
            </a:r>
            <a:endParaRPr sz="1100">
              <a:latin typeface="Bookman Old Style"/>
              <a:ea typeface="Bookman Old Style"/>
              <a:cs typeface="Bookman Old Style"/>
              <a:sym typeface="Bookman Old Style"/>
            </a:endParaRPr>
          </a:p>
        </p:txBody>
      </p:sp>
      <p:sp>
        <p:nvSpPr>
          <p:cNvPr id="101" name="Google Shape;101;g26702da9510_0_37"/>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102" name="Google Shape;102;g26702da9510_0_37"/>
          <p:cNvGraphicFramePr/>
          <p:nvPr/>
        </p:nvGraphicFramePr>
        <p:xfrm>
          <a:off x="1422775" y="1310050"/>
          <a:ext cx="3000000" cy="3000000"/>
        </p:xfrm>
        <a:graphic>
          <a:graphicData uri="http://schemas.openxmlformats.org/drawingml/2006/table">
            <a:tbl>
              <a:tblPr>
                <a:noFill/>
                <a:tableStyleId>{53D9BD88-78D3-46A4-9768-5B267D26CD2D}</a:tableStyleId>
              </a:tblPr>
              <a:tblGrid>
                <a:gridCol w="516650"/>
                <a:gridCol w="770800"/>
                <a:gridCol w="966900"/>
                <a:gridCol w="1322725"/>
                <a:gridCol w="1935425"/>
              </a:tblGrid>
              <a:tr h="381000">
                <a:tc>
                  <a:txBody>
                    <a:bodyPr/>
                    <a:lstStyle/>
                    <a:p>
                      <a:pPr indent="0" lvl="0" marL="0" rtl="0" algn="ctr">
                        <a:spcBef>
                          <a:spcPts val="0"/>
                        </a:spcBef>
                        <a:spcAft>
                          <a:spcPts val="0"/>
                        </a:spcAft>
                        <a:buNone/>
                      </a:pPr>
                      <a:r>
                        <a:rPr b="1" lang="en-US" sz="1100">
                          <a:latin typeface="Bookman Old Style"/>
                          <a:ea typeface="Bookman Old Style"/>
                          <a:cs typeface="Bookman Old Style"/>
                          <a:sym typeface="Bookman Old Style"/>
                        </a:rPr>
                        <a:t>Sl.No</a:t>
                      </a:r>
                      <a:endParaRPr b="1"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100">
                          <a:latin typeface="Bookman Old Style"/>
                          <a:ea typeface="Bookman Old Style"/>
                          <a:cs typeface="Bookman Old Style"/>
                          <a:sym typeface="Bookman Old Style"/>
                        </a:rPr>
                        <a:t>Author </a:t>
                      </a:r>
                      <a:endParaRPr b="1"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100">
                          <a:latin typeface="Bookman Old Style"/>
                          <a:ea typeface="Bookman Old Style"/>
                          <a:cs typeface="Bookman Old Style"/>
                          <a:sym typeface="Bookman Old Style"/>
                        </a:rPr>
                        <a:t>Selected Strategies</a:t>
                      </a:r>
                      <a:endParaRPr b="1"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100">
                          <a:latin typeface="Bookman Old Style"/>
                          <a:ea typeface="Bookman Old Style"/>
                          <a:cs typeface="Bookman Old Style"/>
                          <a:sym typeface="Bookman Old Style"/>
                        </a:rPr>
                        <a:t>Advantages</a:t>
                      </a:r>
                      <a:endParaRPr b="1"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100">
                          <a:latin typeface="Bookman Old Style"/>
                          <a:ea typeface="Bookman Old Style"/>
                          <a:cs typeface="Bookman Old Style"/>
                          <a:sym typeface="Bookman Old Style"/>
                        </a:rPr>
                        <a:t>Disadvantages</a:t>
                      </a:r>
                      <a:endParaRPr b="1"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sz="1100">
                          <a:latin typeface="Bookman Old Style"/>
                          <a:ea typeface="Bookman Old Style"/>
                          <a:cs typeface="Bookman Old Style"/>
                          <a:sym typeface="Bookman Old Style"/>
                        </a:rPr>
                        <a:t>1</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100">
                          <a:latin typeface="Bookman Old Style"/>
                          <a:ea typeface="Bookman Old Style"/>
                          <a:cs typeface="Bookman Old Style"/>
                          <a:sym typeface="Bookman Old Style"/>
                        </a:rPr>
                        <a:t>T Yu et. al.</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100">
                          <a:latin typeface="Bookman Old Style"/>
                          <a:ea typeface="Bookman Old Style"/>
                          <a:cs typeface="Bookman Old Style"/>
                          <a:sym typeface="Bookman Old Style"/>
                        </a:rPr>
                        <a:t>Usage of OpenAI models</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100">
                          <a:latin typeface="Bookman Old Style"/>
                          <a:ea typeface="Bookman Old Style"/>
                          <a:cs typeface="Bookman Old Style"/>
                          <a:sym typeface="Bookman Old Style"/>
                        </a:rPr>
                        <a:t>It doesn't need any training as they are based on human responses</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100">
                          <a:latin typeface="Bookman Old Style"/>
                          <a:ea typeface="Bookman Old Style"/>
                          <a:cs typeface="Bookman Old Style"/>
                          <a:sym typeface="Bookman Old Style"/>
                        </a:rPr>
                        <a:t>Need to train them with the dataset.</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sz="1100">
                          <a:latin typeface="Bookman Old Style"/>
                          <a:ea typeface="Bookman Old Style"/>
                          <a:cs typeface="Bookman Old Style"/>
                          <a:sym typeface="Bookman Old Style"/>
                        </a:rPr>
                        <a:t>2</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100">
                          <a:latin typeface="Bookman Old Style"/>
                          <a:ea typeface="Bookman Old Style"/>
                          <a:cs typeface="Bookman Old Style"/>
                          <a:sym typeface="Bookman Old Style"/>
                        </a:rPr>
                        <a:t>C Wang et.al.</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100">
                          <a:latin typeface="Bookman Old Style"/>
                          <a:ea typeface="Bookman Old Style"/>
                          <a:cs typeface="Bookman Old Style"/>
                          <a:sym typeface="Bookman Old Style"/>
                        </a:rPr>
                        <a:t>Usage of LangChain</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100">
                          <a:latin typeface="Bookman Old Style"/>
                          <a:ea typeface="Bookman Old Style"/>
                          <a:cs typeface="Bookman Old Style"/>
                          <a:sym typeface="Bookman Old Style"/>
                        </a:rPr>
                        <a:t>Helps in tokenization and fast processing</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100">
                          <a:latin typeface="Bookman Old Style"/>
                          <a:ea typeface="Bookman Old Style"/>
                          <a:cs typeface="Bookman Old Style"/>
                          <a:sym typeface="Bookman Old Style"/>
                        </a:rPr>
                        <a:t>Difficulty in extraction due to complex words.</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sz="1100">
                          <a:latin typeface="Bookman Old Style"/>
                          <a:ea typeface="Bookman Old Style"/>
                          <a:cs typeface="Bookman Old Style"/>
                          <a:sym typeface="Bookman Old Style"/>
                        </a:rPr>
                        <a:t>3</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100">
                          <a:latin typeface="Bookman Old Style"/>
                          <a:ea typeface="Bookman Old Style"/>
                          <a:cs typeface="Bookman Old Style"/>
                          <a:sym typeface="Bookman Old Style"/>
                        </a:rPr>
                        <a:t>T S et.al.</a:t>
                      </a:r>
                      <a:endParaRPr sz="1100">
                        <a:latin typeface="Bookman Old Style"/>
                        <a:ea typeface="Bookman Old Style"/>
                        <a:cs typeface="Bookman Old Style"/>
                        <a:sym typeface="Bookman Old Style"/>
                      </a:endParaRPr>
                    </a:p>
                    <a:p>
                      <a:pPr indent="0" lvl="0" marL="0" rtl="0" algn="just">
                        <a:spcBef>
                          <a:spcPts val="0"/>
                        </a:spcBef>
                        <a:spcAft>
                          <a:spcPts val="0"/>
                        </a:spcAft>
                        <a:buNone/>
                      </a:pPr>
                      <a:r>
                        <a:t/>
                      </a:r>
                      <a:endParaRPr sz="1100">
                        <a:latin typeface="Bookman Old Style"/>
                        <a:ea typeface="Bookman Old Style"/>
                        <a:cs typeface="Bookman Old Style"/>
                        <a:sym typeface="Bookman Old Style"/>
                      </a:endParaRPr>
                    </a:p>
                    <a:p>
                      <a:pPr indent="0" lvl="0" marL="0" rtl="0" algn="just">
                        <a:spcBef>
                          <a:spcPts val="0"/>
                        </a:spcBef>
                        <a:spcAft>
                          <a:spcPts val="0"/>
                        </a:spcAft>
                        <a:buNone/>
                      </a:pPr>
                      <a:r>
                        <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100">
                          <a:latin typeface="Bookman Old Style"/>
                          <a:ea typeface="Bookman Old Style"/>
                          <a:cs typeface="Bookman Old Style"/>
                          <a:sym typeface="Bookman Old Style"/>
                        </a:rPr>
                        <a:t>Prompting approach</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100">
                          <a:latin typeface="Bookman Old Style"/>
                          <a:ea typeface="Bookman Old Style"/>
                          <a:cs typeface="Bookman Old Style"/>
                          <a:sym typeface="Bookman Old Style"/>
                        </a:rPr>
                        <a:t>User can interact with LLM using the prompts</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100">
                          <a:latin typeface="Bookman Old Style"/>
                          <a:ea typeface="Bookman Old Style"/>
                          <a:cs typeface="Bookman Old Style"/>
                          <a:sym typeface="Bookman Old Style"/>
                        </a:rPr>
                        <a:t>need to build a precise model to user understanding</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sz="1100">
                          <a:latin typeface="Bookman Old Style"/>
                          <a:ea typeface="Bookman Old Style"/>
                          <a:cs typeface="Bookman Old Style"/>
                          <a:sym typeface="Bookman Old Style"/>
                        </a:rPr>
                        <a:t>4</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100">
                          <a:latin typeface="Bookman Old Style"/>
                          <a:ea typeface="Bookman Old Style"/>
                          <a:cs typeface="Bookman Old Style"/>
                          <a:sym typeface="Bookman Old Style"/>
                        </a:rPr>
                        <a:t>A. Deshpande et. al.</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100">
                          <a:latin typeface="Bookman Old Style"/>
                          <a:ea typeface="Bookman Old Style"/>
                          <a:cs typeface="Bookman Old Style"/>
                          <a:sym typeface="Bookman Old Style"/>
                        </a:rPr>
                        <a:t>structuring the query</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100">
                          <a:latin typeface="Bookman Old Style"/>
                          <a:ea typeface="Bookman Old Style"/>
                          <a:cs typeface="Bookman Old Style"/>
                          <a:sym typeface="Bookman Old Style"/>
                        </a:rPr>
                        <a:t>LLM is already trained to structure the query</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100">
                          <a:latin typeface="Bookman Old Style"/>
                          <a:ea typeface="Bookman Old Style"/>
                          <a:cs typeface="Bookman Old Style"/>
                          <a:sym typeface="Bookman Old Style"/>
                        </a:rPr>
                        <a:t>Explicitly structure the query </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sz="1100">
                          <a:latin typeface="Bookman Old Style"/>
                          <a:ea typeface="Bookman Old Style"/>
                          <a:cs typeface="Bookman Old Style"/>
                          <a:sym typeface="Bookman Old Style"/>
                        </a:rPr>
                        <a:t>5</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100">
                          <a:latin typeface="Bookman Old Style"/>
                          <a:ea typeface="Bookman Old Style"/>
                          <a:cs typeface="Bookman Old Style"/>
                          <a:sym typeface="Bookman Old Style"/>
                        </a:rPr>
                        <a:t>X. Zhang et. al.</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100">
                          <a:latin typeface="Bookman Old Style"/>
                          <a:ea typeface="Bookman Old Style"/>
                          <a:cs typeface="Bookman Old Style"/>
                          <a:sym typeface="Bookman Old Style"/>
                        </a:rPr>
                        <a:t>GPT-3.5-turbo</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100">
                          <a:latin typeface="Bookman Old Style"/>
                          <a:ea typeface="Bookman Old Style"/>
                          <a:cs typeface="Bookman Old Style"/>
                          <a:sym typeface="Bookman Old Style"/>
                        </a:rPr>
                        <a:t>doesn’t leave any part of document of the user query</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1100">
                          <a:latin typeface="Bookman Old Style"/>
                          <a:ea typeface="Bookman Old Style"/>
                          <a:cs typeface="Bookman Old Style"/>
                          <a:sym typeface="Bookman Old Style"/>
                        </a:rPr>
                        <a:t>leaves complex sentences unanalyzed</a:t>
                      </a:r>
                      <a:endParaRPr sz="1100">
                        <a:latin typeface="Bookman Old Style"/>
                        <a:ea typeface="Bookman Old Style"/>
                        <a:cs typeface="Bookman Old Style"/>
                        <a:sym typeface="Bookman Old Style"/>
                      </a:endParaRPr>
                    </a:p>
                  </a:txBody>
                  <a:tcPr marT="0" marB="0" marR="68575" marL="68575">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pic>
        <p:nvPicPr>
          <p:cNvPr descr="User" id="103" name="Google Shape;103;g26702da9510_0_37"/>
          <p:cNvPicPr preferRelativeResize="0"/>
          <p:nvPr/>
        </p:nvPicPr>
        <p:blipFill>
          <a:blip r:embed="rId3">
            <a:alphaModFix/>
          </a:blip>
          <a:stretch>
            <a:fillRect/>
          </a:stretch>
        </p:blipFill>
        <p:spPr>
          <a:xfrm>
            <a:off x="152400" y="4919675"/>
            <a:ext cx="71425" cy="71425"/>
          </a:xfrm>
          <a:prstGeom prst="rect">
            <a:avLst/>
          </a:prstGeom>
          <a:noFill/>
          <a:ln cap="flat" cmpd="sng">
            <a:solidFill>
              <a:srgbClr val="D9D9E3"/>
            </a:solidFill>
            <a:prstDash val="solid"/>
            <a:miter lim="8000"/>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latin typeface="Bookman Old Style"/>
                <a:ea typeface="Bookman Old Style"/>
                <a:cs typeface="Bookman Old Style"/>
                <a:sym typeface="Bookman Old Style"/>
              </a:rPr>
              <a:t>‹#›</a:t>
            </a:fld>
            <a:endParaRPr>
              <a:latin typeface="Bookman Old Style"/>
              <a:ea typeface="Bookman Old Style"/>
              <a:cs typeface="Bookman Old Style"/>
              <a:sym typeface="Bookman Old Style"/>
            </a:endParaRPr>
          </a:p>
        </p:txBody>
      </p:sp>
      <p:sp>
        <p:nvSpPr>
          <p:cNvPr id="109" name="Google Shape;109;p3"/>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Bookman Old Style"/>
              <a:ea typeface="Bookman Old Style"/>
              <a:cs typeface="Bookman Old Style"/>
              <a:sym typeface="Bookman Old Style"/>
            </a:endParaRPr>
          </a:p>
        </p:txBody>
      </p:sp>
      <p:sp>
        <p:nvSpPr>
          <p:cNvPr id="110" name="Google Shape;110;p3"/>
          <p:cNvSpPr txBox="1"/>
          <p:nvPr>
            <p:ph type="title"/>
          </p:nvPr>
        </p:nvSpPr>
        <p:spPr>
          <a:xfrm>
            <a:off x="1299044" y="541350"/>
            <a:ext cx="6117300" cy="6273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20700"/>
              <a:buNone/>
            </a:pPr>
            <a:r>
              <a:rPr lang="en-US" sz="3600">
                <a:latin typeface="Bookman Old Style"/>
                <a:ea typeface="Bookman Old Style"/>
                <a:cs typeface="Bookman Old Style"/>
                <a:sym typeface="Bookman Old Style"/>
              </a:rPr>
              <a:t>Problem Statement</a:t>
            </a:r>
            <a:endParaRPr sz="3600">
              <a:latin typeface="Bookman Old Style"/>
              <a:ea typeface="Bookman Old Style"/>
              <a:cs typeface="Bookman Old Style"/>
              <a:sym typeface="Bookman Old Style"/>
            </a:endParaRPr>
          </a:p>
        </p:txBody>
      </p:sp>
      <p:sp>
        <p:nvSpPr>
          <p:cNvPr id="111" name="Google Shape;111;p3"/>
          <p:cNvSpPr txBox="1"/>
          <p:nvPr/>
        </p:nvSpPr>
        <p:spPr>
          <a:xfrm>
            <a:off x="663300" y="1902725"/>
            <a:ext cx="7817400" cy="1506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100"/>
              <a:buFont typeface="Arial"/>
              <a:buNone/>
            </a:pPr>
            <a:r>
              <a:rPr lang="en-US">
                <a:solidFill>
                  <a:schemeClr val="dk1"/>
                </a:solidFill>
                <a:latin typeface="Bookman Old Style"/>
                <a:ea typeface="Bookman Old Style"/>
                <a:cs typeface="Bookman Old Style"/>
                <a:sym typeface="Bookman Old Style"/>
              </a:rPr>
              <a:t>The barrier of learning programming languages for retrieving information from extensive databases. Existing methods often compromise on accuracy and struggle with managing large databases. The goal is to create an efficient text-to-SQL generator that enables users to interact with sizable databases without the need for extensive programming knowledge, ensuring both accuracy and scalability.</a:t>
            </a:r>
            <a:endParaRPr>
              <a:solidFill>
                <a:schemeClr val="dk1"/>
              </a:solidFill>
              <a:latin typeface="Bookman Old Style"/>
              <a:ea typeface="Bookman Old Style"/>
              <a:cs typeface="Bookman Old Style"/>
              <a:sym typeface="Bookman Old Style"/>
            </a:endParaRPr>
          </a:p>
          <a:p>
            <a:pPr indent="0" lvl="0" marL="0" marR="44450" rtl="0" algn="l">
              <a:lnSpc>
                <a:spcPct val="150000"/>
              </a:lnSpc>
              <a:spcBef>
                <a:spcPts val="585"/>
              </a:spcBef>
              <a:spcAft>
                <a:spcPts val="0"/>
              </a:spcAft>
              <a:buClr>
                <a:schemeClr val="dk1"/>
              </a:buClr>
              <a:buSzPts val="1100"/>
              <a:buFont typeface="Arial"/>
              <a:buNone/>
            </a:pPr>
            <a:r>
              <a:t/>
            </a:r>
            <a:endParaRPr sz="1700">
              <a:solidFill>
                <a:schemeClr val="dk1"/>
              </a:solidFill>
              <a:latin typeface="Times New Roman"/>
              <a:ea typeface="Times New Roman"/>
              <a:cs typeface="Times New Roman"/>
              <a:sym typeface="Times New Roman"/>
            </a:endParaRPr>
          </a:p>
        </p:txBody>
      </p:sp>
      <p:sp>
        <p:nvSpPr>
          <p:cNvPr id="112" name="Google Shape;112;p3"/>
          <p:cNvSpPr txBox="1"/>
          <p:nvPr>
            <p:ph idx="11" type="ftr"/>
          </p:nvPr>
        </p:nvSpPr>
        <p:spPr>
          <a:xfrm>
            <a:off x="3124200" y="4691064"/>
            <a:ext cx="2895600" cy="273900"/>
          </a:xfrm>
          <a:prstGeom prst="rect">
            <a:avLst/>
          </a:prstGeom>
          <a:noFill/>
          <a:ln>
            <a:noFill/>
          </a:ln>
        </p:spPr>
        <p:txBody>
          <a:bodyPr anchorCtr="0" anchor="ctr" bIns="47025" lIns="94100" spcFirstLastPara="1" rIns="94100" wrap="square" tIns="47025">
            <a:noAutofit/>
          </a:bodyPr>
          <a:lstStyle/>
          <a:p>
            <a:pPr indent="0" lvl="0" marL="0" rtl="0" algn="ctr">
              <a:lnSpc>
                <a:spcPct val="100000"/>
              </a:lnSpc>
              <a:spcBef>
                <a:spcPts val="0"/>
              </a:spcBef>
              <a:spcAft>
                <a:spcPts val="0"/>
              </a:spcAft>
              <a:buSzPts val="1400"/>
              <a:buNone/>
            </a:pPr>
            <a:r>
              <a:rPr lang="en-US"/>
              <a:t>Department of Computer Science and Engineering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6702da9510_0_15"/>
          <p:cNvSpPr txBox="1"/>
          <p:nvPr>
            <p:ph type="title"/>
          </p:nvPr>
        </p:nvSpPr>
        <p:spPr>
          <a:xfrm>
            <a:off x="457200" y="205978"/>
            <a:ext cx="8229600" cy="857400"/>
          </a:xfrm>
          <a:prstGeom prst="rect">
            <a:avLst/>
          </a:prstGeom>
        </p:spPr>
        <p:txBody>
          <a:bodyPr anchorCtr="0" anchor="ctr" bIns="47025" lIns="94100" spcFirstLastPara="1" rIns="94100" wrap="square" tIns="47025">
            <a:noAutofit/>
          </a:bodyPr>
          <a:lstStyle/>
          <a:p>
            <a:pPr indent="0" lvl="0" marL="0" rtl="0" algn="ctr">
              <a:spcBef>
                <a:spcPts val="0"/>
              </a:spcBef>
              <a:spcAft>
                <a:spcPts val="0"/>
              </a:spcAft>
              <a:buNone/>
            </a:pPr>
            <a:r>
              <a:rPr lang="en-US" sz="3600">
                <a:latin typeface="Bookman Old Style"/>
                <a:ea typeface="Bookman Old Style"/>
                <a:cs typeface="Bookman Old Style"/>
                <a:sym typeface="Bookman Old Style"/>
              </a:rPr>
              <a:t>Problem Illustration</a:t>
            </a:r>
            <a:endParaRPr sz="3600">
              <a:latin typeface="Bookman Old Style"/>
              <a:ea typeface="Bookman Old Style"/>
              <a:cs typeface="Bookman Old Style"/>
              <a:sym typeface="Bookman Old Style"/>
            </a:endParaRPr>
          </a:p>
        </p:txBody>
      </p:sp>
      <p:sp>
        <p:nvSpPr>
          <p:cNvPr id="118" name="Google Shape;118;g26702da9510_0_15"/>
          <p:cNvSpPr txBox="1"/>
          <p:nvPr>
            <p:ph idx="1" type="body"/>
          </p:nvPr>
        </p:nvSpPr>
        <p:spPr>
          <a:xfrm>
            <a:off x="151800" y="1063375"/>
            <a:ext cx="8840400" cy="3621900"/>
          </a:xfrm>
          <a:prstGeom prst="rect">
            <a:avLst/>
          </a:prstGeom>
        </p:spPr>
        <p:txBody>
          <a:bodyPr anchorCtr="0" anchor="t" bIns="47025" lIns="94100" spcFirstLastPara="1" rIns="94100" wrap="square" tIns="47025">
            <a:noAutofit/>
          </a:bodyPr>
          <a:lstStyle/>
          <a:p>
            <a:pPr indent="0" lvl="0" marL="0" rtl="0" algn="l">
              <a:lnSpc>
                <a:spcPct val="115000"/>
              </a:lnSpc>
              <a:spcBef>
                <a:spcPts val="0"/>
              </a:spcBef>
              <a:spcAft>
                <a:spcPts val="0"/>
              </a:spcAft>
              <a:buNone/>
            </a:pPr>
            <a:r>
              <a:rPr lang="en-US" sz="1200">
                <a:latin typeface="Bookman Old Style"/>
                <a:ea typeface="Bookman Old Style"/>
                <a:cs typeface="Bookman Old Style"/>
                <a:sym typeface="Bookman Old Style"/>
              </a:rPr>
              <a:t>In the existing approaches, as the size of a database grows, the increased variability in the data may result in lower accuracy. The usage of more number of tables </a:t>
            </a:r>
            <a:r>
              <a:rPr lang="en-US" sz="1200">
                <a:latin typeface="Bookman Old Style"/>
                <a:ea typeface="Bookman Old Style"/>
                <a:cs typeface="Bookman Old Style"/>
                <a:sym typeface="Bookman Old Style"/>
              </a:rPr>
              <a:t>leads</a:t>
            </a:r>
            <a:r>
              <a:rPr lang="en-US" sz="1200">
                <a:latin typeface="Bookman Old Style"/>
                <a:ea typeface="Bookman Old Style"/>
                <a:cs typeface="Bookman Old Style"/>
                <a:sym typeface="Bookman Old Style"/>
              </a:rPr>
              <a:t> to less accurate results and increases the time of </a:t>
            </a:r>
            <a:r>
              <a:rPr lang="en-US" sz="1200">
                <a:latin typeface="Bookman Old Style"/>
                <a:ea typeface="Bookman Old Style"/>
                <a:cs typeface="Bookman Old Style"/>
                <a:sym typeface="Bookman Old Style"/>
              </a:rPr>
              <a:t>execution.</a:t>
            </a:r>
            <a:endParaRPr sz="1200">
              <a:latin typeface="Bookman Old Style"/>
              <a:ea typeface="Bookman Old Style"/>
              <a:cs typeface="Bookman Old Style"/>
              <a:sym typeface="Bookman Old Style"/>
            </a:endParaRPr>
          </a:p>
          <a:p>
            <a:pPr indent="0" lvl="0" marL="0" rtl="0" algn="l">
              <a:lnSpc>
                <a:spcPct val="115000"/>
              </a:lnSpc>
              <a:spcBef>
                <a:spcPts val="0"/>
              </a:spcBef>
              <a:spcAft>
                <a:spcPts val="0"/>
              </a:spcAft>
              <a:buNone/>
            </a:pPr>
            <a:r>
              <a:t/>
            </a:r>
            <a:endParaRPr sz="1100">
              <a:latin typeface="Bookman Old Style"/>
              <a:ea typeface="Bookman Old Style"/>
              <a:cs typeface="Bookman Old Style"/>
              <a:sym typeface="Bookman Old Style"/>
            </a:endParaRPr>
          </a:p>
          <a:p>
            <a:pPr indent="0" lvl="0" marL="0" rtl="0" algn="l">
              <a:lnSpc>
                <a:spcPct val="115000"/>
              </a:lnSpc>
              <a:spcBef>
                <a:spcPts val="0"/>
              </a:spcBef>
              <a:spcAft>
                <a:spcPts val="0"/>
              </a:spcAft>
              <a:buNone/>
            </a:pPr>
            <a:r>
              <a:rPr lang="en-US" sz="1100">
                <a:latin typeface="Bookman Old Style"/>
                <a:ea typeface="Bookman Old Style"/>
                <a:cs typeface="Bookman Old Style"/>
                <a:sym typeface="Bookman Old Style"/>
              </a:rPr>
              <a:t>                                                                                                                   </a:t>
            </a:r>
            <a:endParaRPr sz="1100">
              <a:latin typeface="Bookman Old Style"/>
              <a:ea typeface="Bookman Old Style"/>
              <a:cs typeface="Bookman Old Style"/>
              <a:sym typeface="Bookman Old Style"/>
            </a:endParaRPr>
          </a:p>
          <a:p>
            <a:pPr indent="0" lvl="0" marL="0" rtl="0" algn="l">
              <a:lnSpc>
                <a:spcPct val="115000"/>
              </a:lnSpc>
              <a:spcBef>
                <a:spcPts val="0"/>
              </a:spcBef>
              <a:spcAft>
                <a:spcPts val="0"/>
              </a:spcAft>
              <a:buClr>
                <a:schemeClr val="dk1"/>
              </a:buClr>
              <a:buSzPts val="1100"/>
              <a:buFont typeface="Arial"/>
              <a:buNone/>
            </a:pPr>
            <a:r>
              <a:rPr lang="en-US" sz="1100">
                <a:latin typeface="Bookman Old Style"/>
                <a:ea typeface="Bookman Old Style"/>
                <a:cs typeface="Bookman Old Style"/>
                <a:sym typeface="Bookman Old Style"/>
              </a:rPr>
              <a:t>           </a:t>
            </a:r>
            <a:r>
              <a:rPr lang="en-US" sz="1200" u="sng">
                <a:latin typeface="Bookman Old Style"/>
                <a:ea typeface="Bookman Old Style"/>
                <a:cs typeface="Bookman Old Style"/>
                <a:sym typeface="Bookman Old Style"/>
              </a:rPr>
              <a:t> Accuracy problem in existing approaches</a:t>
            </a:r>
            <a:endParaRPr sz="1200" u="sng">
              <a:latin typeface="Bookman Old Style"/>
              <a:ea typeface="Bookman Old Style"/>
              <a:cs typeface="Bookman Old Style"/>
              <a:sym typeface="Bookman Old Style"/>
            </a:endParaRPr>
          </a:p>
        </p:txBody>
      </p:sp>
      <p:sp>
        <p:nvSpPr>
          <p:cNvPr id="119" name="Google Shape;119;g26702da9510_0_15"/>
          <p:cNvSpPr txBox="1"/>
          <p:nvPr>
            <p:ph idx="12" type="sldNum"/>
          </p:nvPr>
        </p:nvSpPr>
        <p:spPr>
          <a:xfrm>
            <a:off x="6553200" y="4767264"/>
            <a:ext cx="2133600" cy="273900"/>
          </a:xfrm>
          <a:prstGeom prst="rect">
            <a:avLst/>
          </a:prstGeom>
        </p:spPr>
        <p:txBody>
          <a:bodyPr anchorCtr="0" anchor="ctr" bIns="47025" lIns="94100" spcFirstLastPara="1" rIns="94100" wrap="square" tIns="47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120" name="Google Shape;120;g26702da9510_0_15"/>
          <p:cNvGraphicFramePr/>
          <p:nvPr/>
        </p:nvGraphicFramePr>
        <p:xfrm>
          <a:off x="294675" y="2401575"/>
          <a:ext cx="3000000" cy="3000000"/>
        </p:xfrm>
        <a:graphic>
          <a:graphicData uri="http://schemas.openxmlformats.org/drawingml/2006/table">
            <a:tbl>
              <a:tblPr>
                <a:noFill/>
                <a:tableStyleId>{53D9BD88-78D3-46A4-9768-5B267D26CD2D}</a:tableStyleId>
              </a:tblPr>
              <a:tblGrid>
                <a:gridCol w="836600"/>
                <a:gridCol w="1085850"/>
                <a:gridCol w="1170175"/>
                <a:gridCol w="1393725"/>
              </a:tblGrid>
              <a:tr h="600475">
                <a:tc>
                  <a:txBody>
                    <a:bodyPr/>
                    <a:lstStyle/>
                    <a:p>
                      <a:pPr indent="0" lvl="0" marL="0" rtl="0" algn="l">
                        <a:spcBef>
                          <a:spcPts val="0"/>
                        </a:spcBef>
                        <a:spcAft>
                          <a:spcPts val="0"/>
                        </a:spcAft>
                        <a:buNone/>
                      </a:pPr>
                      <a:r>
                        <a:rPr b="1" lang="en-US">
                          <a:latin typeface="Times New Roman"/>
                          <a:ea typeface="Times New Roman"/>
                          <a:cs typeface="Times New Roman"/>
                          <a:sym typeface="Times New Roman"/>
                        </a:rPr>
                        <a:t> </a:t>
                      </a:r>
                      <a:r>
                        <a:rPr b="1" lang="en-US">
                          <a:latin typeface="Bookman Old Style"/>
                          <a:ea typeface="Bookman Old Style"/>
                          <a:cs typeface="Bookman Old Style"/>
                          <a:sym typeface="Bookman Old Style"/>
                        </a:rPr>
                        <a:t>No of tables</a:t>
                      </a:r>
                      <a:endParaRPr b="1">
                        <a:latin typeface="Bookman Old Style"/>
                        <a:ea typeface="Bookman Old Style"/>
                        <a:cs typeface="Bookman Old Style"/>
                        <a:sym typeface="Bookman Old Styl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a:latin typeface="Times New Roman"/>
                          <a:ea typeface="Times New Roman"/>
                          <a:cs typeface="Times New Roman"/>
                          <a:sym typeface="Times New Roman"/>
                        </a:rPr>
                        <a:t> </a:t>
                      </a:r>
                      <a:r>
                        <a:rPr b="1" lang="en-US">
                          <a:latin typeface="Bookman Old Style"/>
                          <a:ea typeface="Bookman Old Style"/>
                          <a:cs typeface="Bookman Old Style"/>
                          <a:sym typeface="Bookman Old Style"/>
                        </a:rPr>
                        <a:t>No of tuples</a:t>
                      </a:r>
                      <a:endParaRPr b="1">
                        <a:latin typeface="Bookman Old Style"/>
                        <a:ea typeface="Bookman Old Style"/>
                        <a:cs typeface="Bookman Old Style"/>
                        <a:sym typeface="Bookman Old Styl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a:latin typeface="Times New Roman"/>
                          <a:ea typeface="Times New Roman"/>
                          <a:cs typeface="Times New Roman"/>
                          <a:sym typeface="Times New Roman"/>
                        </a:rPr>
                        <a:t>  </a:t>
                      </a:r>
                      <a:r>
                        <a:rPr b="1" lang="en-US">
                          <a:latin typeface="Bookman Old Style"/>
                          <a:ea typeface="Bookman Old Style"/>
                          <a:cs typeface="Bookman Old Style"/>
                          <a:sym typeface="Bookman Old Style"/>
                        </a:rPr>
                        <a:t>Accuracy</a:t>
                      </a:r>
                      <a:endParaRPr b="1">
                        <a:latin typeface="Bookman Old Style"/>
                        <a:ea typeface="Bookman Old Style"/>
                        <a:cs typeface="Bookman Old Style"/>
                        <a:sym typeface="Bookman Old Styl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a:latin typeface="Bookman Old Style"/>
                          <a:ea typeface="Bookman Old Style"/>
                          <a:cs typeface="Bookman Old Style"/>
                          <a:sym typeface="Bookman Old Style"/>
                        </a:rPr>
                        <a:t>Avg time of execution</a:t>
                      </a:r>
                      <a:endParaRPr b="1">
                        <a:latin typeface="Bookman Old Style"/>
                        <a:ea typeface="Bookman Old Style"/>
                        <a:cs typeface="Bookman Old Style"/>
                        <a:sym typeface="Bookman Old Styl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4425">
                <a:tc>
                  <a:txBody>
                    <a:bodyPr/>
                    <a:lstStyle/>
                    <a:p>
                      <a:pPr indent="0" lvl="0" marL="0" rtl="0" algn="l">
                        <a:spcBef>
                          <a:spcPts val="0"/>
                        </a:spcBef>
                        <a:spcAft>
                          <a:spcPts val="0"/>
                        </a:spcAft>
                        <a:buNone/>
                      </a:pPr>
                      <a:r>
                        <a:rPr lang="en-US" sz="1200">
                          <a:latin typeface="Bookman Old Style"/>
                          <a:ea typeface="Bookman Old Style"/>
                          <a:cs typeface="Bookman Old Style"/>
                          <a:sym typeface="Bookman Old Style"/>
                        </a:rPr>
                        <a:t>      1</a:t>
                      </a:r>
                      <a:endParaRPr sz="1200">
                        <a:latin typeface="Bookman Old Style"/>
                        <a:ea typeface="Bookman Old Style"/>
                        <a:cs typeface="Bookman Old Style"/>
                        <a:sym typeface="Bookman Old Styl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Bookman Old Style"/>
                          <a:ea typeface="Bookman Old Style"/>
                          <a:cs typeface="Bookman Old Style"/>
                          <a:sym typeface="Bookman Old Style"/>
                        </a:rPr>
                        <a:t>          240</a:t>
                      </a:r>
                      <a:endParaRPr sz="1200">
                        <a:latin typeface="Bookman Old Style"/>
                        <a:ea typeface="Bookman Old Style"/>
                        <a:cs typeface="Bookman Old Style"/>
                        <a:sym typeface="Bookman Old Styl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Bookman Old Style"/>
                          <a:ea typeface="Bookman Old Style"/>
                          <a:cs typeface="Bookman Old Style"/>
                          <a:sym typeface="Bookman Old Style"/>
                        </a:rPr>
                        <a:t>      0.875</a:t>
                      </a:r>
                      <a:endParaRPr sz="1200">
                        <a:latin typeface="Bookman Old Style"/>
                        <a:ea typeface="Bookman Old Style"/>
                        <a:cs typeface="Bookman Old Style"/>
                        <a:sym typeface="Bookman Old Styl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Bookman Old Style"/>
                          <a:ea typeface="Bookman Old Style"/>
                          <a:cs typeface="Bookman Old Style"/>
                          <a:sym typeface="Bookman Old Style"/>
                        </a:rPr>
                        <a:t>        2 ms</a:t>
                      </a:r>
                      <a:endParaRPr sz="1200">
                        <a:latin typeface="Bookman Old Style"/>
                        <a:ea typeface="Bookman Old Style"/>
                        <a:cs typeface="Bookman Old Style"/>
                        <a:sym typeface="Bookman Old Styl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4425">
                <a:tc>
                  <a:txBody>
                    <a:bodyPr/>
                    <a:lstStyle/>
                    <a:p>
                      <a:pPr indent="0" lvl="0" marL="0" rtl="0" algn="l">
                        <a:spcBef>
                          <a:spcPts val="0"/>
                        </a:spcBef>
                        <a:spcAft>
                          <a:spcPts val="0"/>
                        </a:spcAft>
                        <a:buNone/>
                      </a:pPr>
                      <a:r>
                        <a:rPr lang="en-US" sz="1200">
                          <a:latin typeface="Bookman Old Style"/>
                          <a:ea typeface="Bookman Old Style"/>
                          <a:cs typeface="Bookman Old Style"/>
                          <a:sym typeface="Bookman Old Style"/>
                        </a:rPr>
                        <a:t>      2</a:t>
                      </a:r>
                      <a:endParaRPr sz="1200">
                        <a:latin typeface="Bookman Old Style"/>
                        <a:ea typeface="Bookman Old Style"/>
                        <a:cs typeface="Bookman Old Style"/>
                        <a:sym typeface="Bookman Old Styl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Bookman Old Style"/>
                          <a:ea typeface="Bookman Old Style"/>
                          <a:cs typeface="Bookman Old Style"/>
                          <a:sym typeface="Bookman Old Style"/>
                        </a:rPr>
                        <a:t>          765</a:t>
                      </a:r>
                      <a:endParaRPr sz="1200">
                        <a:latin typeface="Bookman Old Style"/>
                        <a:ea typeface="Bookman Old Style"/>
                        <a:cs typeface="Bookman Old Style"/>
                        <a:sym typeface="Bookman Old Styl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Bookman Old Style"/>
                          <a:ea typeface="Bookman Old Style"/>
                          <a:cs typeface="Bookman Old Style"/>
                          <a:sym typeface="Bookman Old Style"/>
                        </a:rPr>
                        <a:t>      0.814</a:t>
                      </a:r>
                      <a:endParaRPr sz="1200">
                        <a:latin typeface="Bookman Old Style"/>
                        <a:ea typeface="Bookman Old Style"/>
                        <a:cs typeface="Bookman Old Style"/>
                        <a:sym typeface="Bookman Old Styl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Bookman Old Style"/>
                          <a:ea typeface="Bookman Old Style"/>
                          <a:cs typeface="Bookman Old Style"/>
                          <a:sym typeface="Bookman Old Style"/>
                        </a:rPr>
                        <a:t>        46 ms</a:t>
                      </a:r>
                      <a:endParaRPr sz="1200">
                        <a:latin typeface="Bookman Old Style"/>
                        <a:ea typeface="Bookman Old Style"/>
                        <a:cs typeface="Bookman Old Style"/>
                        <a:sym typeface="Bookman Old Styl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4425">
                <a:tc>
                  <a:txBody>
                    <a:bodyPr/>
                    <a:lstStyle/>
                    <a:p>
                      <a:pPr indent="0" lvl="0" marL="0" rtl="0" algn="l">
                        <a:spcBef>
                          <a:spcPts val="0"/>
                        </a:spcBef>
                        <a:spcAft>
                          <a:spcPts val="0"/>
                        </a:spcAft>
                        <a:buNone/>
                      </a:pPr>
                      <a:r>
                        <a:rPr lang="en-US" sz="1200">
                          <a:latin typeface="Bookman Old Style"/>
                          <a:ea typeface="Bookman Old Style"/>
                          <a:cs typeface="Bookman Old Style"/>
                          <a:sym typeface="Bookman Old Style"/>
                        </a:rPr>
                        <a:t>      5</a:t>
                      </a:r>
                      <a:endParaRPr sz="1200">
                        <a:latin typeface="Bookman Old Style"/>
                        <a:ea typeface="Bookman Old Style"/>
                        <a:cs typeface="Bookman Old Style"/>
                        <a:sym typeface="Bookman Old Styl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Bookman Old Style"/>
                          <a:ea typeface="Bookman Old Style"/>
                          <a:cs typeface="Bookman Old Style"/>
                          <a:sym typeface="Bookman Old Style"/>
                        </a:rPr>
                        <a:t>         1864</a:t>
                      </a:r>
                      <a:endParaRPr sz="1200">
                        <a:latin typeface="Bookman Old Style"/>
                        <a:ea typeface="Bookman Old Style"/>
                        <a:cs typeface="Bookman Old Style"/>
                        <a:sym typeface="Bookman Old Styl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Bookman Old Style"/>
                          <a:ea typeface="Bookman Old Style"/>
                          <a:cs typeface="Bookman Old Style"/>
                          <a:sym typeface="Bookman Old Style"/>
                        </a:rPr>
                        <a:t>      0.746</a:t>
                      </a:r>
                      <a:endParaRPr sz="1200">
                        <a:latin typeface="Bookman Old Style"/>
                        <a:ea typeface="Bookman Old Style"/>
                        <a:cs typeface="Bookman Old Style"/>
                        <a:sym typeface="Bookman Old Styl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Bookman Old Style"/>
                          <a:ea typeface="Bookman Old Style"/>
                          <a:cs typeface="Bookman Old Style"/>
                          <a:sym typeface="Bookman Old Style"/>
                        </a:rPr>
                        <a:t>        108 ms</a:t>
                      </a:r>
                      <a:endParaRPr sz="1200">
                        <a:latin typeface="Bookman Old Style"/>
                        <a:ea typeface="Bookman Old Style"/>
                        <a:cs typeface="Bookman Old Style"/>
                        <a:sym typeface="Bookman Old Styl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4425">
                <a:tc>
                  <a:txBody>
                    <a:bodyPr/>
                    <a:lstStyle/>
                    <a:p>
                      <a:pPr indent="0" lvl="0" marL="0" rtl="0" algn="l">
                        <a:spcBef>
                          <a:spcPts val="0"/>
                        </a:spcBef>
                        <a:spcAft>
                          <a:spcPts val="0"/>
                        </a:spcAft>
                        <a:buNone/>
                      </a:pPr>
                      <a:r>
                        <a:rPr lang="en-US" sz="1200">
                          <a:latin typeface="Bookman Old Style"/>
                          <a:ea typeface="Bookman Old Style"/>
                          <a:cs typeface="Bookman Old Style"/>
                          <a:sym typeface="Bookman Old Style"/>
                        </a:rPr>
                        <a:t>      8</a:t>
                      </a:r>
                      <a:endParaRPr sz="1200">
                        <a:latin typeface="Bookman Old Style"/>
                        <a:ea typeface="Bookman Old Style"/>
                        <a:cs typeface="Bookman Old Style"/>
                        <a:sym typeface="Bookman Old Styl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Bookman Old Style"/>
                          <a:ea typeface="Bookman Old Style"/>
                          <a:cs typeface="Bookman Old Style"/>
                          <a:sym typeface="Bookman Old Style"/>
                        </a:rPr>
                        <a:t>         7642</a:t>
                      </a:r>
                      <a:endParaRPr sz="1200">
                        <a:latin typeface="Bookman Old Style"/>
                        <a:ea typeface="Bookman Old Style"/>
                        <a:cs typeface="Bookman Old Style"/>
                        <a:sym typeface="Bookman Old Styl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Bookman Old Style"/>
                          <a:ea typeface="Bookman Old Style"/>
                          <a:cs typeface="Bookman Old Style"/>
                          <a:sym typeface="Bookman Old Style"/>
                        </a:rPr>
                        <a:t>      0.584</a:t>
                      </a:r>
                      <a:endParaRPr sz="1200">
                        <a:latin typeface="Bookman Old Style"/>
                        <a:ea typeface="Bookman Old Style"/>
                        <a:cs typeface="Bookman Old Style"/>
                        <a:sym typeface="Bookman Old Styl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Bookman Old Style"/>
                          <a:ea typeface="Bookman Old Style"/>
                          <a:cs typeface="Bookman Old Style"/>
                          <a:sym typeface="Bookman Old Style"/>
                        </a:rPr>
                        <a:t>        193 ms</a:t>
                      </a:r>
                      <a:endParaRPr sz="1200">
                        <a:latin typeface="Bookman Old Style"/>
                        <a:ea typeface="Bookman Old Style"/>
                        <a:cs typeface="Bookman Old Style"/>
                        <a:sym typeface="Bookman Old Styl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pic>
        <p:nvPicPr>
          <p:cNvPr id="121" name="Google Shape;121;g26702da9510_0_15"/>
          <p:cNvPicPr preferRelativeResize="0"/>
          <p:nvPr/>
        </p:nvPicPr>
        <p:blipFill>
          <a:blip r:embed="rId3">
            <a:alphaModFix/>
          </a:blip>
          <a:stretch>
            <a:fillRect/>
          </a:stretch>
        </p:blipFill>
        <p:spPr>
          <a:xfrm>
            <a:off x="4919325" y="1708425"/>
            <a:ext cx="3988050" cy="3058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idx="12" type="sldNum"/>
          </p:nvPr>
        </p:nvSpPr>
        <p:spPr>
          <a:xfrm>
            <a:off x="6553200" y="4767264"/>
            <a:ext cx="2133600" cy="273900"/>
          </a:xfrm>
          <a:prstGeom prst="rect">
            <a:avLst/>
          </a:prstGeom>
          <a:noFill/>
          <a:ln>
            <a:noFill/>
          </a:ln>
        </p:spPr>
        <p:txBody>
          <a:bodyPr anchorCtr="0" anchor="ctr" bIns="47025" lIns="94100" spcFirstLastPara="1" rIns="94100" wrap="square" tIns="47025">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7" name="Google Shape;127;p6"/>
          <p:cNvSpPr/>
          <p:nvPr/>
        </p:nvSpPr>
        <p:spPr>
          <a:xfrm>
            <a:off x="3415004" y="3219941"/>
            <a:ext cx="4572000"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Noto Sans Symbols"/>
              <a:buNone/>
            </a:pPr>
            <a:r>
              <a:t/>
            </a:r>
            <a:endParaRPr b="0" i="0" sz="2000" u="none" cap="none" strike="noStrike">
              <a:solidFill>
                <a:srgbClr val="000000"/>
              </a:solidFill>
              <a:latin typeface="Trebuchet MS"/>
              <a:ea typeface="Trebuchet MS"/>
              <a:cs typeface="Trebuchet MS"/>
              <a:sym typeface="Trebuchet MS"/>
            </a:endParaRPr>
          </a:p>
        </p:txBody>
      </p:sp>
      <p:sp>
        <p:nvSpPr>
          <p:cNvPr id="128" name="Google Shape;128;p6"/>
          <p:cNvSpPr txBox="1"/>
          <p:nvPr>
            <p:ph type="title"/>
          </p:nvPr>
        </p:nvSpPr>
        <p:spPr>
          <a:xfrm>
            <a:off x="1502569" y="152400"/>
            <a:ext cx="6117300" cy="627300"/>
          </a:xfrm>
          <a:prstGeom prst="rect">
            <a:avLst/>
          </a:prstGeom>
          <a:noFill/>
          <a:ln>
            <a:noFill/>
          </a:ln>
        </p:spPr>
        <p:txBody>
          <a:bodyPr anchorCtr="0" anchor="ctr" bIns="47025" lIns="94100" spcFirstLastPara="1" rIns="94100" wrap="square" tIns="47025">
            <a:noAutofit/>
          </a:bodyPr>
          <a:lstStyle/>
          <a:p>
            <a:pPr indent="0" lvl="0" marL="0" rtl="0" algn="l">
              <a:lnSpc>
                <a:spcPct val="100000"/>
              </a:lnSpc>
              <a:spcBef>
                <a:spcPts val="0"/>
              </a:spcBef>
              <a:spcAft>
                <a:spcPts val="0"/>
              </a:spcAft>
              <a:buSzPts val="20700"/>
              <a:buNone/>
            </a:pPr>
            <a:r>
              <a:rPr lang="en-US" sz="3600">
                <a:latin typeface="Bookman Old Style"/>
                <a:ea typeface="Bookman Old Style"/>
                <a:cs typeface="Bookman Old Style"/>
                <a:sym typeface="Bookman Old Style"/>
              </a:rPr>
              <a:t>      </a:t>
            </a:r>
            <a:r>
              <a:rPr lang="en-US" sz="3600">
                <a:latin typeface="Bookman Old Style"/>
                <a:ea typeface="Bookman Old Style"/>
                <a:cs typeface="Bookman Old Style"/>
                <a:sym typeface="Bookman Old Style"/>
              </a:rPr>
              <a:t>Proposed Method</a:t>
            </a:r>
            <a:endParaRPr sz="3600">
              <a:latin typeface="Bookman Old Style"/>
              <a:ea typeface="Bookman Old Style"/>
              <a:cs typeface="Bookman Old Style"/>
              <a:sym typeface="Bookman Old Style"/>
            </a:endParaRPr>
          </a:p>
        </p:txBody>
      </p:sp>
      <p:sp>
        <p:nvSpPr>
          <p:cNvPr id="129" name="Google Shape;129;p6"/>
          <p:cNvSpPr txBox="1"/>
          <p:nvPr/>
        </p:nvSpPr>
        <p:spPr>
          <a:xfrm>
            <a:off x="615125" y="893275"/>
            <a:ext cx="7766400" cy="368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US">
                <a:latin typeface="Bookman Old Style"/>
                <a:ea typeface="Bookman Old Style"/>
                <a:cs typeface="Bookman Old Style"/>
                <a:sym typeface="Bookman Old Style"/>
              </a:rPr>
              <a:t> </a:t>
            </a:r>
            <a:r>
              <a:rPr lang="en-US" sz="1200">
                <a:latin typeface="Bookman Old Style"/>
                <a:ea typeface="Bookman Old Style"/>
                <a:cs typeface="Bookman Old Style"/>
                <a:sym typeface="Bookman Old Style"/>
              </a:rPr>
              <a:t>It consists of 4 phases:</a:t>
            </a:r>
            <a:endParaRPr sz="1200">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chemeClr val="dk1"/>
              </a:buClr>
              <a:buSzPts val="1100"/>
              <a:buFont typeface="Arial"/>
              <a:buNone/>
            </a:pPr>
            <a:r>
              <a:t/>
            </a:r>
            <a:endParaRPr sz="1200">
              <a:latin typeface="Bookman Old Style"/>
              <a:ea typeface="Bookman Old Style"/>
              <a:cs typeface="Bookman Old Style"/>
              <a:sym typeface="Bookman Old Style"/>
            </a:endParaRPr>
          </a:p>
          <a:p>
            <a:pPr indent="-304800" lvl="0" marL="457200" marR="0" rtl="0" algn="l">
              <a:lnSpc>
                <a:spcPct val="100000"/>
              </a:lnSpc>
              <a:spcBef>
                <a:spcPts val="0"/>
              </a:spcBef>
              <a:spcAft>
                <a:spcPts val="0"/>
              </a:spcAft>
              <a:buSzPts val="1200"/>
              <a:buFont typeface="Bookman Old Style"/>
              <a:buAutoNum type="arabicPeriod"/>
            </a:pPr>
            <a:r>
              <a:rPr b="1" lang="en-US" sz="1200">
                <a:latin typeface="Bookman Old Style"/>
                <a:ea typeface="Bookman Old Style"/>
                <a:cs typeface="Bookman Old Style"/>
                <a:sym typeface="Bookman Old Style"/>
              </a:rPr>
              <a:t>User Input </a:t>
            </a:r>
            <a:r>
              <a:rPr lang="en-US" sz="1200">
                <a:latin typeface="Bookman Old Style"/>
                <a:ea typeface="Bookman Old Style"/>
                <a:cs typeface="Bookman Old Style"/>
                <a:sym typeface="Bookman Old Style"/>
              </a:rPr>
              <a:t>- The schema and question are provided.</a:t>
            </a:r>
            <a:endParaRPr sz="1200">
              <a:latin typeface="Bookman Old Style"/>
              <a:ea typeface="Bookman Old Style"/>
              <a:cs typeface="Bookman Old Style"/>
              <a:sym typeface="Bookman Old Style"/>
            </a:endParaRPr>
          </a:p>
          <a:p>
            <a:pPr indent="-304800" lvl="0" marL="457200" marR="0" rtl="0" algn="l">
              <a:lnSpc>
                <a:spcPct val="100000"/>
              </a:lnSpc>
              <a:spcBef>
                <a:spcPts val="0"/>
              </a:spcBef>
              <a:spcAft>
                <a:spcPts val="0"/>
              </a:spcAft>
              <a:buSzPts val="1200"/>
              <a:buFont typeface="Bookman Old Style"/>
              <a:buAutoNum type="arabicPeriod"/>
            </a:pPr>
            <a:r>
              <a:rPr b="1" lang="en-US" sz="1200">
                <a:latin typeface="Bookman Old Style"/>
                <a:ea typeface="Bookman Old Style"/>
                <a:cs typeface="Bookman Old Style"/>
                <a:sym typeface="Bookman Old Style"/>
              </a:rPr>
              <a:t>Processing</a:t>
            </a:r>
            <a:r>
              <a:rPr lang="en-US" sz="1200">
                <a:latin typeface="Bookman Old Style"/>
                <a:ea typeface="Bookman Old Style"/>
                <a:cs typeface="Bookman Old Style"/>
                <a:sym typeface="Bookman Old Style"/>
              </a:rPr>
              <a:t> - SQL query is generated based on the input.</a:t>
            </a:r>
            <a:endParaRPr sz="1200">
              <a:latin typeface="Bookman Old Style"/>
              <a:ea typeface="Bookman Old Style"/>
              <a:cs typeface="Bookman Old Style"/>
              <a:sym typeface="Bookman Old Style"/>
            </a:endParaRPr>
          </a:p>
          <a:p>
            <a:pPr indent="-304800" lvl="0" marL="457200" marR="0" rtl="0" algn="l">
              <a:lnSpc>
                <a:spcPct val="100000"/>
              </a:lnSpc>
              <a:spcBef>
                <a:spcPts val="0"/>
              </a:spcBef>
              <a:spcAft>
                <a:spcPts val="0"/>
              </a:spcAft>
              <a:buSzPts val="1200"/>
              <a:buFont typeface="Bookman Old Style"/>
              <a:buAutoNum type="arabicPeriod"/>
            </a:pPr>
            <a:r>
              <a:rPr b="1" lang="en-US" sz="1200">
                <a:latin typeface="Bookman Old Style"/>
                <a:ea typeface="Bookman Old Style"/>
                <a:cs typeface="Bookman Old Style"/>
                <a:sym typeface="Bookman Old Style"/>
              </a:rPr>
              <a:t>Accessing</a:t>
            </a:r>
            <a:r>
              <a:rPr b="1" lang="en-US" sz="1200">
                <a:latin typeface="Bookman Old Style"/>
                <a:ea typeface="Bookman Old Style"/>
                <a:cs typeface="Bookman Old Style"/>
                <a:sym typeface="Bookman Old Style"/>
              </a:rPr>
              <a:t> database</a:t>
            </a:r>
            <a:r>
              <a:rPr lang="en-US" sz="1200">
                <a:latin typeface="Bookman Old Style"/>
                <a:ea typeface="Bookman Old Style"/>
                <a:cs typeface="Bookman Old Style"/>
                <a:sym typeface="Bookman Old Style"/>
              </a:rPr>
              <a:t> - The output is generated based on the query for the provided input.</a:t>
            </a:r>
            <a:endParaRPr sz="1200">
              <a:latin typeface="Bookman Old Style"/>
              <a:ea typeface="Bookman Old Style"/>
              <a:cs typeface="Bookman Old Style"/>
              <a:sym typeface="Bookman Old Style"/>
            </a:endParaRPr>
          </a:p>
          <a:p>
            <a:pPr indent="-304800" lvl="0" marL="457200" marR="0" rtl="0" algn="l">
              <a:lnSpc>
                <a:spcPct val="100000"/>
              </a:lnSpc>
              <a:spcBef>
                <a:spcPts val="0"/>
              </a:spcBef>
              <a:spcAft>
                <a:spcPts val="0"/>
              </a:spcAft>
              <a:buSzPts val="1200"/>
              <a:buFont typeface="Bookman Old Style"/>
              <a:buAutoNum type="arabicPeriod"/>
            </a:pPr>
            <a:r>
              <a:rPr b="1" lang="en-US" sz="1200">
                <a:latin typeface="Bookman Old Style"/>
                <a:ea typeface="Bookman Old Style"/>
                <a:cs typeface="Bookman Old Style"/>
                <a:sym typeface="Bookman Old Style"/>
              </a:rPr>
              <a:t>Result</a:t>
            </a:r>
            <a:r>
              <a:rPr lang="en-US" sz="1200">
                <a:latin typeface="Bookman Old Style"/>
                <a:ea typeface="Bookman Old Style"/>
                <a:cs typeface="Bookman Old Style"/>
                <a:sym typeface="Bookman Old Style"/>
              </a:rPr>
              <a:t> - The output is displayed for the user.</a:t>
            </a:r>
            <a:endParaRPr sz="1200">
              <a:latin typeface="Bookman Old Style"/>
              <a:ea typeface="Bookman Old Style"/>
              <a:cs typeface="Bookman Old Style"/>
              <a:sym typeface="Bookman Old Style"/>
            </a:endParaRPr>
          </a:p>
          <a:p>
            <a:pPr indent="0" lvl="0" marL="0" marR="0" rtl="0" algn="l">
              <a:lnSpc>
                <a:spcPct val="100000"/>
              </a:lnSpc>
              <a:spcBef>
                <a:spcPts val="0"/>
              </a:spcBef>
              <a:spcAft>
                <a:spcPts val="0"/>
              </a:spcAft>
              <a:buNone/>
            </a:pPr>
            <a:r>
              <a:t/>
            </a:r>
            <a:endParaRPr>
              <a:latin typeface="Bookman Old Style"/>
              <a:ea typeface="Bookman Old Style"/>
              <a:cs typeface="Bookman Old Style"/>
              <a:sym typeface="Bookman Old Style"/>
            </a:endParaRPr>
          </a:p>
          <a:p>
            <a:pPr indent="0" lvl="0" marL="457200" marR="0" rtl="0" algn="l">
              <a:lnSpc>
                <a:spcPct val="100000"/>
              </a:lnSpc>
              <a:spcBef>
                <a:spcPts val="0"/>
              </a:spcBef>
              <a:spcAft>
                <a:spcPts val="0"/>
              </a:spcAft>
              <a:buNone/>
            </a:pPr>
            <a:r>
              <a:t/>
            </a:r>
            <a:endParaRPr>
              <a:latin typeface="Bookman Old Style"/>
              <a:ea typeface="Bookman Old Style"/>
              <a:cs typeface="Bookman Old Style"/>
              <a:sym typeface="Bookman Old Style"/>
            </a:endParaRPr>
          </a:p>
        </p:txBody>
      </p:sp>
      <p:pic>
        <p:nvPicPr>
          <p:cNvPr id="130" name="Google Shape;130;p6"/>
          <p:cNvPicPr preferRelativeResize="0"/>
          <p:nvPr/>
        </p:nvPicPr>
        <p:blipFill>
          <a:blip r:embed="rId3">
            <a:alphaModFix/>
          </a:blip>
          <a:stretch>
            <a:fillRect/>
          </a:stretch>
        </p:blipFill>
        <p:spPr>
          <a:xfrm>
            <a:off x="1502575" y="2245599"/>
            <a:ext cx="5497413" cy="267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