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r:id="rId18" roundtripDataSignature="AMtx7mhe14rUegx7g0uBhp5eXn3pFVBF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3FA83B4-8DDF-4D43-8FF5-1D5141652D9A}">
  <a:tblStyle styleId="{E3FA83B4-8DDF-4D43-8FF5-1D5141652D9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52" orient="horz"/>
        <p:guide pos="2880"/>
        <p:guide pos="341"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1" name="Google Shape;6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2b15f14767_2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g22b15f14767_2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566041b045_2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g2566041b045_2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2" name="Google Shape;7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421e134d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421e134d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21e134da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421e134da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40ddff09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40ddff09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40ddff099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40ddff099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2b15f14767_2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g22b15f14767_2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566041b045_2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g2566041b045_2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0"/>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0"/>
          <p:cNvSpPr txBox="1"/>
          <p:nvPr>
            <p:ph idx="1" type="body"/>
          </p:nvPr>
        </p:nvSpPr>
        <p:spPr>
          <a:xfrm>
            <a:off x="457200" y="1200152"/>
            <a:ext cx="8229600" cy="3394500"/>
          </a:xfrm>
          <a:prstGeom prst="rect">
            <a:avLst/>
          </a:prstGeom>
          <a:noFill/>
          <a:ln>
            <a:noFill/>
          </a:ln>
        </p:spPr>
        <p:txBody>
          <a:bodyPr anchorCtr="0" anchor="t" bIns="47025" lIns="94100" spcFirstLastPara="1" rIns="94100" wrap="square" tIns="47025">
            <a:noAutofit/>
          </a:bodyPr>
          <a:lstStyle>
            <a:lvl1pPr indent="-1187450" lvl="0" marL="457200" algn="l">
              <a:lnSpc>
                <a:spcPct val="100000"/>
              </a:lnSpc>
              <a:spcBef>
                <a:spcPts val="3020"/>
              </a:spcBef>
              <a:spcAft>
                <a:spcPts val="0"/>
              </a:spcAft>
              <a:buSzPts val="15100"/>
              <a:buChar char="•"/>
              <a:defRPr/>
            </a:lvl1pPr>
            <a:lvl2pPr indent="-1066800" lvl="1" marL="914400" algn="l">
              <a:lnSpc>
                <a:spcPct val="100000"/>
              </a:lnSpc>
              <a:spcBef>
                <a:spcPts val="2640"/>
              </a:spcBef>
              <a:spcAft>
                <a:spcPts val="0"/>
              </a:spcAft>
              <a:buSzPts val="13200"/>
              <a:buChar char="–"/>
              <a:defRPr/>
            </a:lvl2pPr>
            <a:lvl3pPr indent="-946150" lvl="2" marL="1371600" algn="l">
              <a:lnSpc>
                <a:spcPct val="100000"/>
              </a:lnSpc>
              <a:spcBef>
                <a:spcPts val="2260"/>
              </a:spcBef>
              <a:spcAft>
                <a:spcPts val="0"/>
              </a:spcAft>
              <a:buSzPts val="11300"/>
              <a:buChar char="•"/>
              <a:defRPr/>
            </a:lvl3pPr>
            <a:lvl4pPr indent="-825500" lvl="3" marL="1828800" algn="l">
              <a:lnSpc>
                <a:spcPct val="100000"/>
              </a:lnSpc>
              <a:spcBef>
                <a:spcPts val="1880"/>
              </a:spcBef>
              <a:spcAft>
                <a:spcPts val="0"/>
              </a:spcAft>
              <a:buSzPts val="9400"/>
              <a:buChar char="–"/>
              <a:defRPr/>
            </a:lvl4pPr>
            <a:lvl5pPr indent="-825500" lvl="4" marL="2286000" algn="l">
              <a:lnSpc>
                <a:spcPct val="100000"/>
              </a:lnSpc>
              <a:spcBef>
                <a:spcPts val="1880"/>
              </a:spcBef>
              <a:spcAft>
                <a:spcPts val="0"/>
              </a:spcAft>
              <a:buSzPts val="9400"/>
              <a:buChar char="»"/>
              <a:defRPr/>
            </a:lvl5pPr>
            <a:lvl6pPr indent="-825500" lvl="5" marL="2743200" algn="l">
              <a:lnSpc>
                <a:spcPct val="100000"/>
              </a:lnSpc>
              <a:spcBef>
                <a:spcPts val="1880"/>
              </a:spcBef>
              <a:spcAft>
                <a:spcPts val="0"/>
              </a:spcAft>
              <a:buSzPts val="9400"/>
              <a:buChar char="•"/>
              <a:defRPr/>
            </a:lvl6pPr>
            <a:lvl7pPr indent="-825500" lvl="6" marL="3200400" algn="l">
              <a:lnSpc>
                <a:spcPct val="100000"/>
              </a:lnSpc>
              <a:spcBef>
                <a:spcPts val="1880"/>
              </a:spcBef>
              <a:spcAft>
                <a:spcPts val="0"/>
              </a:spcAft>
              <a:buSzPts val="9400"/>
              <a:buChar char="•"/>
              <a:defRPr/>
            </a:lvl7pPr>
            <a:lvl8pPr indent="-825500" lvl="7" marL="3657600" algn="l">
              <a:lnSpc>
                <a:spcPct val="100000"/>
              </a:lnSpc>
              <a:spcBef>
                <a:spcPts val="1880"/>
              </a:spcBef>
              <a:spcAft>
                <a:spcPts val="0"/>
              </a:spcAft>
              <a:buSzPts val="9400"/>
              <a:buChar char="•"/>
              <a:defRPr/>
            </a:lvl8pPr>
            <a:lvl9pPr indent="-825500" lvl="8" marL="4114800" algn="l">
              <a:lnSpc>
                <a:spcPct val="100000"/>
              </a:lnSpc>
              <a:spcBef>
                <a:spcPts val="1880"/>
              </a:spcBef>
              <a:spcAft>
                <a:spcPts val="0"/>
              </a:spcAft>
              <a:buSzPts val="9400"/>
              <a:buChar char="•"/>
              <a:defRPr/>
            </a:lvl9pPr>
          </a:lstStyle>
          <a:p/>
        </p:txBody>
      </p:sp>
      <p:sp>
        <p:nvSpPr>
          <p:cNvPr id="14" name="Google Shape;14;p20"/>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0"/>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0"/>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p21"/>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1"/>
          <p:cNvSpPr txBox="1"/>
          <p:nvPr>
            <p:ph idx="1" type="body"/>
          </p:nvPr>
        </p:nvSpPr>
        <p:spPr>
          <a:xfrm>
            <a:off x="457200" y="1200152"/>
            <a:ext cx="4038600" cy="3394500"/>
          </a:xfrm>
          <a:prstGeom prst="rect">
            <a:avLst/>
          </a:prstGeom>
          <a:noFill/>
          <a:ln>
            <a:noFill/>
          </a:ln>
        </p:spPr>
        <p:txBody>
          <a:bodyPr anchorCtr="0" anchor="t" bIns="47025" lIns="94100" spcFirstLastPara="1" rIns="94100" wrap="square" tIns="47025">
            <a:noAutofit/>
          </a:bodyPr>
          <a:lstStyle>
            <a:lvl1pPr indent="-1066800" lvl="0" marL="457200" algn="l">
              <a:lnSpc>
                <a:spcPct val="100000"/>
              </a:lnSpc>
              <a:spcBef>
                <a:spcPts val="577"/>
              </a:spcBef>
              <a:spcAft>
                <a:spcPts val="0"/>
              </a:spcAft>
              <a:buClr>
                <a:schemeClr val="dk1"/>
              </a:buClr>
              <a:buSzPts val="13200"/>
              <a:buChar char="•"/>
              <a:defRPr sz="2900"/>
            </a:lvl1pPr>
            <a:lvl2pPr indent="-946150" lvl="1" marL="914400" algn="l">
              <a:lnSpc>
                <a:spcPct val="100000"/>
              </a:lnSpc>
              <a:spcBef>
                <a:spcPts val="494"/>
              </a:spcBef>
              <a:spcAft>
                <a:spcPts val="0"/>
              </a:spcAft>
              <a:buClr>
                <a:schemeClr val="dk1"/>
              </a:buClr>
              <a:buSzPts val="11300"/>
              <a:buChar char="–"/>
              <a:defRPr sz="2500"/>
            </a:lvl2pPr>
            <a:lvl3pPr indent="-825500" lvl="2" marL="1371600" algn="l">
              <a:lnSpc>
                <a:spcPct val="100000"/>
              </a:lnSpc>
              <a:spcBef>
                <a:spcPts val="411"/>
              </a:spcBef>
              <a:spcAft>
                <a:spcPts val="0"/>
              </a:spcAft>
              <a:buClr>
                <a:schemeClr val="dk1"/>
              </a:buClr>
              <a:buSzPts val="9400"/>
              <a:buChar char="•"/>
              <a:defRPr sz="2100"/>
            </a:lvl3pPr>
            <a:lvl4pPr indent="-768350" lvl="3" marL="1828800" algn="l">
              <a:lnSpc>
                <a:spcPct val="100000"/>
              </a:lnSpc>
              <a:spcBef>
                <a:spcPts val="372"/>
              </a:spcBef>
              <a:spcAft>
                <a:spcPts val="0"/>
              </a:spcAft>
              <a:buClr>
                <a:schemeClr val="dk1"/>
              </a:buClr>
              <a:buSzPts val="8500"/>
              <a:buChar char="–"/>
              <a:defRPr sz="1900"/>
            </a:lvl4pPr>
            <a:lvl5pPr indent="-768350" lvl="4" marL="2286000" algn="l">
              <a:lnSpc>
                <a:spcPct val="100000"/>
              </a:lnSpc>
              <a:spcBef>
                <a:spcPts val="372"/>
              </a:spcBef>
              <a:spcAft>
                <a:spcPts val="0"/>
              </a:spcAft>
              <a:buClr>
                <a:schemeClr val="dk1"/>
              </a:buClr>
              <a:buSzPts val="8500"/>
              <a:buChar char="»"/>
              <a:defRPr sz="1900"/>
            </a:lvl5pPr>
            <a:lvl6pPr indent="-768350" lvl="5" marL="2743200" algn="l">
              <a:lnSpc>
                <a:spcPct val="100000"/>
              </a:lnSpc>
              <a:spcBef>
                <a:spcPts val="372"/>
              </a:spcBef>
              <a:spcAft>
                <a:spcPts val="0"/>
              </a:spcAft>
              <a:buClr>
                <a:schemeClr val="dk1"/>
              </a:buClr>
              <a:buSzPts val="8500"/>
              <a:buChar char="•"/>
              <a:defRPr sz="1900"/>
            </a:lvl6pPr>
            <a:lvl7pPr indent="-768350" lvl="6" marL="3200400" algn="l">
              <a:lnSpc>
                <a:spcPct val="100000"/>
              </a:lnSpc>
              <a:spcBef>
                <a:spcPts val="372"/>
              </a:spcBef>
              <a:spcAft>
                <a:spcPts val="0"/>
              </a:spcAft>
              <a:buClr>
                <a:schemeClr val="dk1"/>
              </a:buClr>
              <a:buSzPts val="8500"/>
              <a:buChar char="•"/>
              <a:defRPr sz="1900"/>
            </a:lvl7pPr>
            <a:lvl8pPr indent="-768350" lvl="7" marL="3657600" algn="l">
              <a:lnSpc>
                <a:spcPct val="100000"/>
              </a:lnSpc>
              <a:spcBef>
                <a:spcPts val="372"/>
              </a:spcBef>
              <a:spcAft>
                <a:spcPts val="0"/>
              </a:spcAft>
              <a:buClr>
                <a:schemeClr val="dk1"/>
              </a:buClr>
              <a:buSzPts val="8500"/>
              <a:buChar char="•"/>
              <a:defRPr sz="1900"/>
            </a:lvl8pPr>
            <a:lvl9pPr indent="-768350" lvl="8" marL="4114800" algn="l">
              <a:lnSpc>
                <a:spcPct val="100000"/>
              </a:lnSpc>
              <a:spcBef>
                <a:spcPts val="372"/>
              </a:spcBef>
              <a:spcAft>
                <a:spcPts val="0"/>
              </a:spcAft>
              <a:buClr>
                <a:schemeClr val="dk1"/>
              </a:buClr>
              <a:buSzPts val="8500"/>
              <a:buChar char="•"/>
              <a:defRPr sz="1900"/>
            </a:lvl9pPr>
          </a:lstStyle>
          <a:p/>
        </p:txBody>
      </p:sp>
      <p:sp>
        <p:nvSpPr>
          <p:cNvPr id="20" name="Google Shape;20;p21"/>
          <p:cNvSpPr txBox="1"/>
          <p:nvPr>
            <p:ph idx="2" type="body"/>
          </p:nvPr>
        </p:nvSpPr>
        <p:spPr>
          <a:xfrm>
            <a:off x="4648200" y="1200152"/>
            <a:ext cx="4038600" cy="3394500"/>
          </a:xfrm>
          <a:prstGeom prst="rect">
            <a:avLst/>
          </a:prstGeom>
          <a:noFill/>
          <a:ln>
            <a:noFill/>
          </a:ln>
        </p:spPr>
        <p:txBody>
          <a:bodyPr anchorCtr="0" anchor="t" bIns="47025" lIns="94100" spcFirstLastPara="1" rIns="94100" wrap="square" tIns="47025">
            <a:noAutofit/>
          </a:bodyPr>
          <a:lstStyle>
            <a:lvl1pPr indent="-1066800" lvl="0" marL="457200" algn="l">
              <a:lnSpc>
                <a:spcPct val="100000"/>
              </a:lnSpc>
              <a:spcBef>
                <a:spcPts val="577"/>
              </a:spcBef>
              <a:spcAft>
                <a:spcPts val="0"/>
              </a:spcAft>
              <a:buClr>
                <a:schemeClr val="dk1"/>
              </a:buClr>
              <a:buSzPts val="13200"/>
              <a:buChar char="•"/>
              <a:defRPr sz="2900"/>
            </a:lvl1pPr>
            <a:lvl2pPr indent="-946150" lvl="1" marL="914400" algn="l">
              <a:lnSpc>
                <a:spcPct val="100000"/>
              </a:lnSpc>
              <a:spcBef>
                <a:spcPts val="494"/>
              </a:spcBef>
              <a:spcAft>
                <a:spcPts val="0"/>
              </a:spcAft>
              <a:buClr>
                <a:schemeClr val="dk1"/>
              </a:buClr>
              <a:buSzPts val="11300"/>
              <a:buChar char="–"/>
              <a:defRPr sz="2500"/>
            </a:lvl2pPr>
            <a:lvl3pPr indent="-825500" lvl="2" marL="1371600" algn="l">
              <a:lnSpc>
                <a:spcPct val="100000"/>
              </a:lnSpc>
              <a:spcBef>
                <a:spcPts val="411"/>
              </a:spcBef>
              <a:spcAft>
                <a:spcPts val="0"/>
              </a:spcAft>
              <a:buClr>
                <a:schemeClr val="dk1"/>
              </a:buClr>
              <a:buSzPts val="9400"/>
              <a:buChar char="•"/>
              <a:defRPr sz="2100"/>
            </a:lvl3pPr>
            <a:lvl4pPr indent="-768350" lvl="3" marL="1828800" algn="l">
              <a:lnSpc>
                <a:spcPct val="100000"/>
              </a:lnSpc>
              <a:spcBef>
                <a:spcPts val="372"/>
              </a:spcBef>
              <a:spcAft>
                <a:spcPts val="0"/>
              </a:spcAft>
              <a:buClr>
                <a:schemeClr val="dk1"/>
              </a:buClr>
              <a:buSzPts val="8500"/>
              <a:buChar char="–"/>
              <a:defRPr sz="1900"/>
            </a:lvl4pPr>
            <a:lvl5pPr indent="-768350" lvl="4" marL="2286000" algn="l">
              <a:lnSpc>
                <a:spcPct val="100000"/>
              </a:lnSpc>
              <a:spcBef>
                <a:spcPts val="372"/>
              </a:spcBef>
              <a:spcAft>
                <a:spcPts val="0"/>
              </a:spcAft>
              <a:buClr>
                <a:schemeClr val="dk1"/>
              </a:buClr>
              <a:buSzPts val="8500"/>
              <a:buChar char="»"/>
              <a:defRPr sz="1900"/>
            </a:lvl5pPr>
            <a:lvl6pPr indent="-768350" lvl="5" marL="2743200" algn="l">
              <a:lnSpc>
                <a:spcPct val="100000"/>
              </a:lnSpc>
              <a:spcBef>
                <a:spcPts val="372"/>
              </a:spcBef>
              <a:spcAft>
                <a:spcPts val="0"/>
              </a:spcAft>
              <a:buClr>
                <a:schemeClr val="dk1"/>
              </a:buClr>
              <a:buSzPts val="8500"/>
              <a:buChar char="•"/>
              <a:defRPr sz="1900"/>
            </a:lvl6pPr>
            <a:lvl7pPr indent="-768350" lvl="6" marL="3200400" algn="l">
              <a:lnSpc>
                <a:spcPct val="100000"/>
              </a:lnSpc>
              <a:spcBef>
                <a:spcPts val="372"/>
              </a:spcBef>
              <a:spcAft>
                <a:spcPts val="0"/>
              </a:spcAft>
              <a:buClr>
                <a:schemeClr val="dk1"/>
              </a:buClr>
              <a:buSzPts val="8500"/>
              <a:buChar char="•"/>
              <a:defRPr sz="1900"/>
            </a:lvl7pPr>
            <a:lvl8pPr indent="-768350" lvl="7" marL="3657600" algn="l">
              <a:lnSpc>
                <a:spcPct val="100000"/>
              </a:lnSpc>
              <a:spcBef>
                <a:spcPts val="372"/>
              </a:spcBef>
              <a:spcAft>
                <a:spcPts val="0"/>
              </a:spcAft>
              <a:buClr>
                <a:schemeClr val="dk1"/>
              </a:buClr>
              <a:buSzPts val="8500"/>
              <a:buChar char="•"/>
              <a:defRPr sz="1900"/>
            </a:lvl8pPr>
            <a:lvl9pPr indent="-768350" lvl="8" marL="4114800" algn="l">
              <a:lnSpc>
                <a:spcPct val="100000"/>
              </a:lnSpc>
              <a:spcBef>
                <a:spcPts val="372"/>
              </a:spcBef>
              <a:spcAft>
                <a:spcPts val="0"/>
              </a:spcAft>
              <a:buClr>
                <a:schemeClr val="dk1"/>
              </a:buClr>
              <a:buSzPts val="8500"/>
              <a:buChar char="•"/>
              <a:defRPr sz="1900"/>
            </a:lvl9pPr>
          </a:lstStyle>
          <a:p/>
        </p:txBody>
      </p:sp>
      <p:sp>
        <p:nvSpPr>
          <p:cNvPr id="21" name="Google Shape;21;p21"/>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2" name="Google Shape;22;p21"/>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3" name="Google Shape;23;p21"/>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4" name="Shape 24"/>
        <p:cNvGrpSpPr/>
        <p:nvPr/>
      </p:nvGrpSpPr>
      <p:grpSpPr>
        <a:xfrm>
          <a:off x="0" y="0"/>
          <a:ext cx="0" cy="0"/>
          <a:chOff x="0" y="0"/>
          <a:chExt cx="0" cy="0"/>
        </a:xfrm>
      </p:grpSpPr>
      <p:sp>
        <p:nvSpPr>
          <p:cNvPr id="25" name="Google Shape;25;p22"/>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2"/>
          <p:cNvSpPr txBox="1"/>
          <p:nvPr>
            <p:ph idx="1" type="body"/>
          </p:nvPr>
        </p:nvSpPr>
        <p:spPr>
          <a:xfrm>
            <a:off x="457200" y="1151335"/>
            <a:ext cx="4040100" cy="480000"/>
          </a:xfrm>
          <a:prstGeom prst="rect">
            <a:avLst/>
          </a:prstGeom>
          <a:noFill/>
          <a:ln>
            <a:noFill/>
          </a:ln>
        </p:spPr>
        <p:txBody>
          <a:bodyPr anchorCtr="0" anchor="b" bIns="47025" lIns="94100" spcFirstLastPara="1" rIns="94100" wrap="square" tIns="47025">
            <a:noAutofit/>
          </a:bodyPr>
          <a:lstStyle>
            <a:lvl1pPr indent="-228600" lvl="0" marL="457200" algn="l">
              <a:lnSpc>
                <a:spcPct val="100000"/>
              </a:lnSpc>
              <a:spcBef>
                <a:spcPts val="494"/>
              </a:spcBef>
              <a:spcAft>
                <a:spcPts val="0"/>
              </a:spcAft>
              <a:buClr>
                <a:schemeClr val="dk1"/>
              </a:buClr>
              <a:buSzPts val="11300"/>
              <a:buNone/>
              <a:defRPr b="1" sz="2500"/>
            </a:lvl1pPr>
            <a:lvl2pPr indent="-228600" lvl="1" marL="914400" algn="l">
              <a:lnSpc>
                <a:spcPct val="100000"/>
              </a:lnSpc>
              <a:spcBef>
                <a:spcPts val="411"/>
              </a:spcBef>
              <a:spcAft>
                <a:spcPts val="0"/>
              </a:spcAft>
              <a:buClr>
                <a:schemeClr val="dk1"/>
              </a:buClr>
              <a:buSzPts val="9400"/>
              <a:buNone/>
              <a:defRPr b="1" sz="2100"/>
            </a:lvl2pPr>
            <a:lvl3pPr indent="-228600" lvl="2" marL="1371600" algn="l">
              <a:lnSpc>
                <a:spcPct val="100000"/>
              </a:lnSpc>
              <a:spcBef>
                <a:spcPts val="372"/>
              </a:spcBef>
              <a:spcAft>
                <a:spcPts val="0"/>
              </a:spcAft>
              <a:buClr>
                <a:schemeClr val="dk1"/>
              </a:buClr>
              <a:buSzPts val="8500"/>
              <a:buNone/>
              <a:defRPr b="1" sz="1900"/>
            </a:lvl3pPr>
            <a:lvl4pPr indent="-228600" lvl="3" marL="1828800" algn="l">
              <a:lnSpc>
                <a:spcPct val="100000"/>
              </a:lnSpc>
              <a:spcBef>
                <a:spcPts val="328"/>
              </a:spcBef>
              <a:spcAft>
                <a:spcPts val="0"/>
              </a:spcAft>
              <a:buClr>
                <a:schemeClr val="dk1"/>
              </a:buClr>
              <a:buSzPts val="7500"/>
              <a:buNone/>
              <a:defRPr b="1" sz="1600"/>
            </a:lvl4pPr>
            <a:lvl5pPr indent="-228600" lvl="4" marL="2286000" algn="l">
              <a:lnSpc>
                <a:spcPct val="100000"/>
              </a:lnSpc>
              <a:spcBef>
                <a:spcPts val="328"/>
              </a:spcBef>
              <a:spcAft>
                <a:spcPts val="0"/>
              </a:spcAft>
              <a:buClr>
                <a:schemeClr val="dk1"/>
              </a:buClr>
              <a:buSzPts val="7500"/>
              <a:buNone/>
              <a:defRPr b="1" sz="1600"/>
            </a:lvl5pPr>
            <a:lvl6pPr indent="-228600" lvl="5" marL="2743200" algn="l">
              <a:lnSpc>
                <a:spcPct val="100000"/>
              </a:lnSpc>
              <a:spcBef>
                <a:spcPts val="328"/>
              </a:spcBef>
              <a:spcAft>
                <a:spcPts val="0"/>
              </a:spcAft>
              <a:buClr>
                <a:schemeClr val="dk1"/>
              </a:buClr>
              <a:buSzPts val="7500"/>
              <a:buNone/>
              <a:defRPr b="1" sz="1600"/>
            </a:lvl6pPr>
            <a:lvl7pPr indent="-228600" lvl="6" marL="3200400" algn="l">
              <a:lnSpc>
                <a:spcPct val="100000"/>
              </a:lnSpc>
              <a:spcBef>
                <a:spcPts val="328"/>
              </a:spcBef>
              <a:spcAft>
                <a:spcPts val="0"/>
              </a:spcAft>
              <a:buClr>
                <a:schemeClr val="dk1"/>
              </a:buClr>
              <a:buSzPts val="7500"/>
              <a:buNone/>
              <a:defRPr b="1" sz="1600"/>
            </a:lvl7pPr>
            <a:lvl8pPr indent="-228600" lvl="7" marL="3657600" algn="l">
              <a:lnSpc>
                <a:spcPct val="100000"/>
              </a:lnSpc>
              <a:spcBef>
                <a:spcPts val="328"/>
              </a:spcBef>
              <a:spcAft>
                <a:spcPts val="0"/>
              </a:spcAft>
              <a:buClr>
                <a:schemeClr val="dk1"/>
              </a:buClr>
              <a:buSzPts val="7500"/>
              <a:buNone/>
              <a:defRPr b="1" sz="1600"/>
            </a:lvl8pPr>
            <a:lvl9pPr indent="-228600" lvl="8" marL="4114800" algn="l">
              <a:lnSpc>
                <a:spcPct val="100000"/>
              </a:lnSpc>
              <a:spcBef>
                <a:spcPts val="328"/>
              </a:spcBef>
              <a:spcAft>
                <a:spcPts val="0"/>
              </a:spcAft>
              <a:buClr>
                <a:schemeClr val="dk1"/>
              </a:buClr>
              <a:buSzPts val="7500"/>
              <a:buNone/>
              <a:defRPr b="1" sz="1600"/>
            </a:lvl9pPr>
          </a:lstStyle>
          <a:p/>
        </p:txBody>
      </p:sp>
      <p:sp>
        <p:nvSpPr>
          <p:cNvPr id="27" name="Google Shape;27;p22"/>
          <p:cNvSpPr txBox="1"/>
          <p:nvPr>
            <p:ph idx="2" type="body"/>
          </p:nvPr>
        </p:nvSpPr>
        <p:spPr>
          <a:xfrm>
            <a:off x="457200" y="1631156"/>
            <a:ext cx="4040100" cy="2963400"/>
          </a:xfrm>
          <a:prstGeom prst="rect">
            <a:avLst/>
          </a:prstGeom>
          <a:noFill/>
          <a:ln>
            <a:noFill/>
          </a:ln>
        </p:spPr>
        <p:txBody>
          <a:bodyPr anchorCtr="0" anchor="t" bIns="47025" lIns="94100" spcFirstLastPara="1" rIns="94100" wrap="square" tIns="47025">
            <a:noAutofit/>
          </a:bodyPr>
          <a:lstStyle>
            <a:lvl1pPr indent="-946150" lvl="0" marL="457200" algn="l">
              <a:lnSpc>
                <a:spcPct val="100000"/>
              </a:lnSpc>
              <a:spcBef>
                <a:spcPts val="494"/>
              </a:spcBef>
              <a:spcAft>
                <a:spcPts val="0"/>
              </a:spcAft>
              <a:buClr>
                <a:schemeClr val="dk1"/>
              </a:buClr>
              <a:buSzPts val="11300"/>
              <a:buChar char="•"/>
              <a:defRPr sz="2500"/>
            </a:lvl1pPr>
            <a:lvl2pPr indent="-825500" lvl="1" marL="914400" algn="l">
              <a:lnSpc>
                <a:spcPct val="100000"/>
              </a:lnSpc>
              <a:spcBef>
                <a:spcPts val="411"/>
              </a:spcBef>
              <a:spcAft>
                <a:spcPts val="0"/>
              </a:spcAft>
              <a:buClr>
                <a:schemeClr val="dk1"/>
              </a:buClr>
              <a:buSzPts val="9400"/>
              <a:buChar char="–"/>
              <a:defRPr sz="2100"/>
            </a:lvl2pPr>
            <a:lvl3pPr indent="-768350" lvl="2" marL="1371600" algn="l">
              <a:lnSpc>
                <a:spcPct val="100000"/>
              </a:lnSpc>
              <a:spcBef>
                <a:spcPts val="372"/>
              </a:spcBef>
              <a:spcAft>
                <a:spcPts val="0"/>
              </a:spcAft>
              <a:buClr>
                <a:schemeClr val="dk1"/>
              </a:buClr>
              <a:buSzPts val="8500"/>
              <a:buChar char="•"/>
              <a:defRPr sz="1900"/>
            </a:lvl3pPr>
            <a:lvl4pPr indent="-704850" lvl="3" marL="1828800" algn="l">
              <a:lnSpc>
                <a:spcPct val="100000"/>
              </a:lnSpc>
              <a:spcBef>
                <a:spcPts val="328"/>
              </a:spcBef>
              <a:spcAft>
                <a:spcPts val="0"/>
              </a:spcAft>
              <a:buClr>
                <a:schemeClr val="dk1"/>
              </a:buClr>
              <a:buSzPts val="7500"/>
              <a:buChar char="–"/>
              <a:defRPr sz="1600"/>
            </a:lvl4pPr>
            <a:lvl5pPr indent="-704850" lvl="4" marL="2286000" algn="l">
              <a:lnSpc>
                <a:spcPct val="100000"/>
              </a:lnSpc>
              <a:spcBef>
                <a:spcPts val="328"/>
              </a:spcBef>
              <a:spcAft>
                <a:spcPts val="0"/>
              </a:spcAft>
              <a:buClr>
                <a:schemeClr val="dk1"/>
              </a:buClr>
              <a:buSzPts val="7500"/>
              <a:buChar char="»"/>
              <a:defRPr sz="1600"/>
            </a:lvl5pPr>
            <a:lvl6pPr indent="-704850" lvl="5" marL="2743200" algn="l">
              <a:lnSpc>
                <a:spcPct val="100000"/>
              </a:lnSpc>
              <a:spcBef>
                <a:spcPts val="328"/>
              </a:spcBef>
              <a:spcAft>
                <a:spcPts val="0"/>
              </a:spcAft>
              <a:buClr>
                <a:schemeClr val="dk1"/>
              </a:buClr>
              <a:buSzPts val="7500"/>
              <a:buChar char="•"/>
              <a:defRPr sz="1600"/>
            </a:lvl6pPr>
            <a:lvl7pPr indent="-704850" lvl="6" marL="3200400" algn="l">
              <a:lnSpc>
                <a:spcPct val="100000"/>
              </a:lnSpc>
              <a:spcBef>
                <a:spcPts val="328"/>
              </a:spcBef>
              <a:spcAft>
                <a:spcPts val="0"/>
              </a:spcAft>
              <a:buClr>
                <a:schemeClr val="dk1"/>
              </a:buClr>
              <a:buSzPts val="7500"/>
              <a:buChar char="•"/>
              <a:defRPr sz="1600"/>
            </a:lvl7pPr>
            <a:lvl8pPr indent="-704850" lvl="7" marL="3657600" algn="l">
              <a:lnSpc>
                <a:spcPct val="100000"/>
              </a:lnSpc>
              <a:spcBef>
                <a:spcPts val="328"/>
              </a:spcBef>
              <a:spcAft>
                <a:spcPts val="0"/>
              </a:spcAft>
              <a:buClr>
                <a:schemeClr val="dk1"/>
              </a:buClr>
              <a:buSzPts val="7500"/>
              <a:buChar char="•"/>
              <a:defRPr sz="1600"/>
            </a:lvl8pPr>
            <a:lvl9pPr indent="-704850" lvl="8" marL="4114800" algn="l">
              <a:lnSpc>
                <a:spcPct val="100000"/>
              </a:lnSpc>
              <a:spcBef>
                <a:spcPts val="328"/>
              </a:spcBef>
              <a:spcAft>
                <a:spcPts val="0"/>
              </a:spcAft>
              <a:buClr>
                <a:schemeClr val="dk1"/>
              </a:buClr>
              <a:buSzPts val="7500"/>
              <a:buChar char="•"/>
              <a:defRPr sz="1600"/>
            </a:lvl9pPr>
          </a:lstStyle>
          <a:p/>
        </p:txBody>
      </p:sp>
      <p:sp>
        <p:nvSpPr>
          <p:cNvPr id="28" name="Google Shape;28;p22"/>
          <p:cNvSpPr txBox="1"/>
          <p:nvPr>
            <p:ph idx="3" type="body"/>
          </p:nvPr>
        </p:nvSpPr>
        <p:spPr>
          <a:xfrm>
            <a:off x="4645026" y="1151335"/>
            <a:ext cx="4041900" cy="480000"/>
          </a:xfrm>
          <a:prstGeom prst="rect">
            <a:avLst/>
          </a:prstGeom>
          <a:noFill/>
          <a:ln>
            <a:noFill/>
          </a:ln>
        </p:spPr>
        <p:txBody>
          <a:bodyPr anchorCtr="0" anchor="b" bIns="47025" lIns="94100" spcFirstLastPara="1" rIns="94100" wrap="square" tIns="47025">
            <a:noAutofit/>
          </a:bodyPr>
          <a:lstStyle>
            <a:lvl1pPr indent="-228600" lvl="0" marL="457200" algn="l">
              <a:lnSpc>
                <a:spcPct val="100000"/>
              </a:lnSpc>
              <a:spcBef>
                <a:spcPts val="494"/>
              </a:spcBef>
              <a:spcAft>
                <a:spcPts val="0"/>
              </a:spcAft>
              <a:buClr>
                <a:schemeClr val="dk1"/>
              </a:buClr>
              <a:buSzPts val="11300"/>
              <a:buNone/>
              <a:defRPr b="1" sz="2500"/>
            </a:lvl1pPr>
            <a:lvl2pPr indent="-228600" lvl="1" marL="914400" algn="l">
              <a:lnSpc>
                <a:spcPct val="100000"/>
              </a:lnSpc>
              <a:spcBef>
                <a:spcPts val="411"/>
              </a:spcBef>
              <a:spcAft>
                <a:spcPts val="0"/>
              </a:spcAft>
              <a:buClr>
                <a:schemeClr val="dk1"/>
              </a:buClr>
              <a:buSzPts val="9400"/>
              <a:buNone/>
              <a:defRPr b="1" sz="2100"/>
            </a:lvl2pPr>
            <a:lvl3pPr indent="-228600" lvl="2" marL="1371600" algn="l">
              <a:lnSpc>
                <a:spcPct val="100000"/>
              </a:lnSpc>
              <a:spcBef>
                <a:spcPts val="372"/>
              </a:spcBef>
              <a:spcAft>
                <a:spcPts val="0"/>
              </a:spcAft>
              <a:buClr>
                <a:schemeClr val="dk1"/>
              </a:buClr>
              <a:buSzPts val="8500"/>
              <a:buNone/>
              <a:defRPr b="1" sz="1900"/>
            </a:lvl3pPr>
            <a:lvl4pPr indent="-228600" lvl="3" marL="1828800" algn="l">
              <a:lnSpc>
                <a:spcPct val="100000"/>
              </a:lnSpc>
              <a:spcBef>
                <a:spcPts val="328"/>
              </a:spcBef>
              <a:spcAft>
                <a:spcPts val="0"/>
              </a:spcAft>
              <a:buClr>
                <a:schemeClr val="dk1"/>
              </a:buClr>
              <a:buSzPts val="7500"/>
              <a:buNone/>
              <a:defRPr b="1" sz="1600"/>
            </a:lvl4pPr>
            <a:lvl5pPr indent="-228600" lvl="4" marL="2286000" algn="l">
              <a:lnSpc>
                <a:spcPct val="100000"/>
              </a:lnSpc>
              <a:spcBef>
                <a:spcPts val="328"/>
              </a:spcBef>
              <a:spcAft>
                <a:spcPts val="0"/>
              </a:spcAft>
              <a:buClr>
                <a:schemeClr val="dk1"/>
              </a:buClr>
              <a:buSzPts val="7500"/>
              <a:buNone/>
              <a:defRPr b="1" sz="1600"/>
            </a:lvl5pPr>
            <a:lvl6pPr indent="-228600" lvl="5" marL="2743200" algn="l">
              <a:lnSpc>
                <a:spcPct val="100000"/>
              </a:lnSpc>
              <a:spcBef>
                <a:spcPts val="328"/>
              </a:spcBef>
              <a:spcAft>
                <a:spcPts val="0"/>
              </a:spcAft>
              <a:buClr>
                <a:schemeClr val="dk1"/>
              </a:buClr>
              <a:buSzPts val="7500"/>
              <a:buNone/>
              <a:defRPr b="1" sz="1600"/>
            </a:lvl6pPr>
            <a:lvl7pPr indent="-228600" lvl="6" marL="3200400" algn="l">
              <a:lnSpc>
                <a:spcPct val="100000"/>
              </a:lnSpc>
              <a:spcBef>
                <a:spcPts val="328"/>
              </a:spcBef>
              <a:spcAft>
                <a:spcPts val="0"/>
              </a:spcAft>
              <a:buClr>
                <a:schemeClr val="dk1"/>
              </a:buClr>
              <a:buSzPts val="7500"/>
              <a:buNone/>
              <a:defRPr b="1" sz="1600"/>
            </a:lvl7pPr>
            <a:lvl8pPr indent="-228600" lvl="7" marL="3657600" algn="l">
              <a:lnSpc>
                <a:spcPct val="100000"/>
              </a:lnSpc>
              <a:spcBef>
                <a:spcPts val="328"/>
              </a:spcBef>
              <a:spcAft>
                <a:spcPts val="0"/>
              </a:spcAft>
              <a:buClr>
                <a:schemeClr val="dk1"/>
              </a:buClr>
              <a:buSzPts val="7500"/>
              <a:buNone/>
              <a:defRPr b="1" sz="1600"/>
            </a:lvl8pPr>
            <a:lvl9pPr indent="-228600" lvl="8" marL="4114800" algn="l">
              <a:lnSpc>
                <a:spcPct val="100000"/>
              </a:lnSpc>
              <a:spcBef>
                <a:spcPts val="328"/>
              </a:spcBef>
              <a:spcAft>
                <a:spcPts val="0"/>
              </a:spcAft>
              <a:buClr>
                <a:schemeClr val="dk1"/>
              </a:buClr>
              <a:buSzPts val="7500"/>
              <a:buNone/>
              <a:defRPr b="1" sz="1600"/>
            </a:lvl9pPr>
          </a:lstStyle>
          <a:p/>
        </p:txBody>
      </p:sp>
      <p:sp>
        <p:nvSpPr>
          <p:cNvPr id="29" name="Google Shape;29;p22"/>
          <p:cNvSpPr txBox="1"/>
          <p:nvPr>
            <p:ph idx="4" type="body"/>
          </p:nvPr>
        </p:nvSpPr>
        <p:spPr>
          <a:xfrm>
            <a:off x="4645026" y="1631156"/>
            <a:ext cx="4041900" cy="2963400"/>
          </a:xfrm>
          <a:prstGeom prst="rect">
            <a:avLst/>
          </a:prstGeom>
          <a:noFill/>
          <a:ln>
            <a:noFill/>
          </a:ln>
        </p:spPr>
        <p:txBody>
          <a:bodyPr anchorCtr="0" anchor="t" bIns="47025" lIns="94100" spcFirstLastPara="1" rIns="94100" wrap="square" tIns="47025">
            <a:noAutofit/>
          </a:bodyPr>
          <a:lstStyle>
            <a:lvl1pPr indent="-946150" lvl="0" marL="457200" algn="l">
              <a:lnSpc>
                <a:spcPct val="100000"/>
              </a:lnSpc>
              <a:spcBef>
                <a:spcPts val="494"/>
              </a:spcBef>
              <a:spcAft>
                <a:spcPts val="0"/>
              </a:spcAft>
              <a:buClr>
                <a:schemeClr val="dk1"/>
              </a:buClr>
              <a:buSzPts val="11300"/>
              <a:buChar char="•"/>
              <a:defRPr sz="2500"/>
            </a:lvl1pPr>
            <a:lvl2pPr indent="-825500" lvl="1" marL="914400" algn="l">
              <a:lnSpc>
                <a:spcPct val="100000"/>
              </a:lnSpc>
              <a:spcBef>
                <a:spcPts val="411"/>
              </a:spcBef>
              <a:spcAft>
                <a:spcPts val="0"/>
              </a:spcAft>
              <a:buClr>
                <a:schemeClr val="dk1"/>
              </a:buClr>
              <a:buSzPts val="9400"/>
              <a:buChar char="–"/>
              <a:defRPr sz="2100"/>
            </a:lvl2pPr>
            <a:lvl3pPr indent="-768350" lvl="2" marL="1371600" algn="l">
              <a:lnSpc>
                <a:spcPct val="100000"/>
              </a:lnSpc>
              <a:spcBef>
                <a:spcPts val="372"/>
              </a:spcBef>
              <a:spcAft>
                <a:spcPts val="0"/>
              </a:spcAft>
              <a:buClr>
                <a:schemeClr val="dk1"/>
              </a:buClr>
              <a:buSzPts val="8500"/>
              <a:buChar char="•"/>
              <a:defRPr sz="1900"/>
            </a:lvl3pPr>
            <a:lvl4pPr indent="-704850" lvl="3" marL="1828800" algn="l">
              <a:lnSpc>
                <a:spcPct val="100000"/>
              </a:lnSpc>
              <a:spcBef>
                <a:spcPts val="328"/>
              </a:spcBef>
              <a:spcAft>
                <a:spcPts val="0"/>
              </a:spcAft>
              <a:buClr>
                <a:schemeClr val="dk1"/>
              </a:buClr>
              <a:buSzPts val="7500"/>
              <a:buChar char="–"/>
              <a:defRPr sz="1600"/>
            </a:lvl4pPr>
            <a:lvl5pPr indent="-704850" lvl="4" marL="2286000" algn="l">
              <a:lnSpc>
                <a:spcPct val="100000"/>
              </a:lnSpc>
              <a:spcBef>
                <a:spcPts val="328"/>
              </a:spcBef>
              <a:spcAft>
                <a:spcPts val="0"/>
              </a:spcAft>
              <a:buClr>
                <a:schemeClr val="dk1"/>
              </a:buClr>
              <a:buSzPts val="7500"/>
              <a:buChar char="»"/>
              <a:defRPr sz="1600"/>
            </a:lvl5pPr>
            <a:lvl6pPr indent="-704850" lvl="5" marL="2743200" algn="l">
              <a:lnSpc>
                <a:spcPct val="100000"/>
              </a:lnSpc>
              <a:spcBef>
                <a:spcPts val="328"/>
              </a:spcBef>
              <a:spcAft>
                <a:spcPts val="0"/>
              </a:spcAft>
              <a:buClr>
                <a:schemeClr val="dk1"/>
              </a:buClr>
              <a:buSzPts val="7500"/>
              <a:buChar char="•"/>
              <a:defRPr sz="1600"/>
            </a:lvl6pPr>
            <a:lvl7pPr indent="-704850" lvl="6" marL="3200400" algn="l">
              <a:lnSpc>
                <a:spcPct val="100000"/>
              </a:lnSpc>
              <a:spcBef>
                <a:spcPts val="328"/>
              </a:spcBef>
              <a:spcAft>
                <a:spcPts val="0"/>
              </a:spcAft>
              <a:buClr>
                <a:schemeClr val="dk1"/>
              </a:buClr>
              <a:buSzPts val="7500"/>
              <a:buChar char="•"/>
              <a:defRPr sz="1600"/>
            </a:lvl7pPr>
            <a:lvl8pPr indent="-704850" lvl="7" marL="3657600" algn="l">
              <a:lnSpc>
                <a:spcPct val="100000"/>
              </a:lnSpc>
              <a:spcBef>
                <a:spcPts val="328"/>
              </a:spcBef>
              <a:spcAft>
                <a:spcPts val="0"/>
              </a:spcAft>
              <a:buClr>
                <a:schemeClr val="dk1"/>
              </a:buClr>
              <a:buSzPts val="7500"/>
              <a:buChar char="•"/>
              <a:defRPr sz="1600"/>
            </a:lvl8pPr>
            <a:lvl9pPr indent="-704850" lvl="8" marL="4114800" algn="l">
              <a:lnSpc>
                <a:spcPct val="100000"/>
              </a:lnSpc>
              <a:spcBef>
                <a:spcPts val="328"/>
              </a:spcBef>
              <a:spcAft>
                <a:spcPts val="0"/>
              </a:spcAft>
              <a:buClr>
                <a:schemeClr val="dk1"/>
              </a:buClr>
              <a:buSzPts val="7500"/>
              <a:buChar char="•"/>
              <a:defRPr sz="1600"/>
            </a:lvl9pPr>
          </a:lstStyle>
          <a:p/>
        </p:txBody>
      </p:sp>
      <p:sp>
        <p:nvSpPr>
          <p:cNvPr id="30" name="Google Shape;30;p22"/>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1" name="Google Shape;31;p22"/>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2" name="Google Shape;32;p22"/>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3" name="Shape 33"/>
        <p:cNvGrpSpPr/>
        <p:nvPr/>
      </p:nvGrpSpPr>
      <p:grpSpPr>
        <a:xfrm>
          <a:off x="0" y="0"/>
          <a:ext cx="0" cy="0"/>
          <a:chOff x="0" y="0"/>
          <a:chExt cx="0" cy="0"/>
        </a:xfrm>
      </p:grpSpPr>
      <p:sp>
        <p:nvSpPr>
          <p:cNvPr id="34" name="Google Shape;34;p23"/>
          <p:cNvSpPr txBox="1"/>
          <p:nvPr>
            <p:ph type="title"/>
          </p:nvPr>
        </p:nvSpPr>
        <p:spPr>
          <a:xfrm>
            <a:off x="457202" y="204788"/>
            <a:ext cx="3008400" cy="871800"/>
          </a:xfrm>
          <a:prstGeom prst="rect">
            <a:avLst/>
          </a:prstGeom>
          <a:noFill/>
          <a:ln>
            <a:noFill/>
          </a:ln>
        </p:spPr>
        <p:txBody>
          <a:bodyPr anchorCtr="0" anchor="b" bIns="47025" lIns="94100" spcFirstLastPara="1" rIns="94100" wrap="square" tIns="47025">
            <a:noAutofit/>
          </a:bodyPr>
          <a:lstStyle>
            <a:lvl1pPr lvl="0" algn="l">
              <a:lnSpc>
                <a:spcPct val="100000"/>
              </a:lnSpc>
              <a:spcBef>
                <a:spcPts val="0"/>
              </a:spcBef>
              <a:spcAft>
                <a:spcPts val="0"/>
              </a:spcAft>
              <a:buClr>
                <a:schemeClr val="dk1"/>
              </a:buClr>
              <a:buSzPts val="9400"/>
              <a:buFont typeface="Calibri"/>
              <a:buNone/>
              <a:defRPr b="1" sz="2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txBox="1"/>
          <p:nvPr>
            <p:ph idx="1" type="body"/>
          </p:nvPr>
        </p:nvSpPr>
        <p:spPr>
          <a:xfrm>
            <a:off x="3575051" y="204789"/>
            <a:ext cx="5111700" cy="4389900"/>
          </a:xfrm>
          <a:prstGeom prst="rect">
            <a:avLst/>
          </a:prstGeom>
          <a:noFill/>
          <a:ln>
            <a:noFill/>
          </a:ln>
        </p:spPr>
        <p:txBody>
          <a:bodyPr anchorCtr="0" anchor="t" bIns="47025" lIns="94100" spcFirstLastPara="1" rIns="94100" wrap="square" tIns="47025">
            <a:noAutofit/>
          </a:bodyPr>
          <a:lstStyle>
            <a:lvl1pPr indent="-1187450" lvl="0" marL="457200" algn="l">
              <a:lnSpc>
                <a:spcPct val="100000"/>
              </a:lnSpc>
              <a:spcBef>
                <a:spcPts val="660"/>
              </a:spcBef>
              <a:spcAft>
                <a:spcPts val="0"/>
              </a:spcAft>
              <a:buClr>
                <a:schemeClr val="dk1"/>
              </a:buClr>
              <a:buSzPts val="15100"/>
              <a:buChar char="•"/>
              <a:defRPr sz="3300"/>
            </a:lvl1pPr>
            <a:lvl2pPr indent="-1066800" lvl="1" marL="914400" algn="l">
              <a:lnSpc>
                <a:spcPct val="100000"/>
              </a:lnSpc>
              <a:spcBef>
                <a:spcPts val="577"/>
              </a:spcBef>
              <a:spcAft>
                <a:spcPts val="0"/>
              </a:spcAft>
              <a:buClr>
                <a:schemeClr val="dk1"/>
              </a:buClr>
              <a:buSzPts val="13200"/>
              <a:buChar char="–"/>
              <a:defRPr sz="2900"/>
            </a:lvl2pPr>
            <a:lvl3pPr indent="-946150" lvl="2" marL="1371600" algn="l">
              <a:lnSpc>
                <a:spcPct val="100000"/>
              </a:lnSpc>
              <a:spcBef>
                <a:spcPts val="494"/>
              </a:spcBef>
              <a:spcAft>
                <a:spcPts val="0"/>
              </a:spcAft>
              <a:buClr>
                <a:schemeClr val="dk1"/>
              </a:buClr>
              <a:buSzPts val="11300"/>
              <a:buChar char="•"/>
              <a:defRPr sz="2500"/>
            </a:lvl3pPr>
            <a:lvl4pPr indent="-825500" lvl="3" marL="1828800" algn="l">
              <a:lnSpc>
                <a:spcPct val="100000"/>
              </a:lnSpc>
              <a:spcBef>
                <a:spcPts val="411"/>
              </a:spcBef>
              <a:spcAft>
                <a:spcPts val="0"/>
              </a:spcAft>
              <a:buClr>
                <a:schemeClr val="dk1"/>
              </a:buClr>
              <a:buSzPts val="9400"/>
              <a:buChar char="–"/>
              <a:defRPr sz="2100"/>
            </a:lvl4pPr>
            <a:lvl5pPr indent="-825500" lvl="4" marL="2286000" algn="l">
              <a:lnSpc>
                <a:spcPct val="100000"/>
              </a:lnSpc>
              <a:spcBef>
                <a:spcPts val="411"/>
              </a:spcBef>
              <a:spcAft>
                <a:spcPts val="0"/>
              </a:spcAft>
              <a:buClr>
                <a:schemeClr val="dk1"/>
              </a:buClr>
              <a:buSzPts val="9400"/>
              <a:buChar char="»"/>
              <a:defRPr sz="2100"/>
            </a:lvl5pPr>
            <a:lvl6pPr indent="-825500" lvl="5" marL="2743200" algn="l">
              <a:lnSpc>
                <a:spcPct val="100000"/>
              </a:lnSpc>
              <a:spcBef>
                <a:spcPts val="411"/>
              </a:spcBef>
              <a:spcAft>
                <a:spcPts val="0"/>
              </a:spcAft>
              <a:buClr>
                <a:schemeClr val="dk1"/>
              </a:buClr>
              <a:buSzPts val="9400"/>
              <a:buChar char="•"/>
              <a:defRPr sz="2100"/>
            </a:lvl6pPr>
            <a:lvl7pPr indent="-825500" lvl="6" marL="3200400" algn="l">
              <a:lnSpc>
                <a:spcPct val="100000"/>
              </a:lnSpc>
              <a:spcBef>
                <a:spcPts val="411"/>
              </a:spcBef>
              <a:spcAft>
                <a:spcPts val="0"/>
              </a:spcAft>
              <a:buClr>
                <a:schemeClr val="dk1"/>
              </a:buClr>
              <a:buSzPts val="9400"/>
              <a:buChar char="•"/>
              <a:defRPr sz="2100"/>
            </a:lvl7pPr>
            <a:lvl8pPr indent="-825500" lvl="7" marL="3657600" algn="l">
              <a:lnSpc>
                <a:spcPct val="100000"/>
              </a:lnSpc>
              <a:spcBef>
                <a:spcPts val="411"/>
              </a:spcBef>
              <a:spcAft>
                <a:spcPts val="0"/>
              </a:spcAft>
              <a:buClr>
                <a:schemeClr val="dk1"/>
              </a:buClr>
              <a:buSzPts val="9400"/>
              <a:buChar char="•"/>
              <a:defRPr sz="2100"/>
            </a:lvl8pPr>
            <a:lvl9pPr indent="-825500" lvl="8" marL="4114800" algn="l">
              <a:lnSpc>
                <a:spcPct val="100000"/>
              </a:lnSpc>
              <a:spcBef>
                <a:spcPts val="411"/>
              </a:spcBef>
              <a:spcAft>
                <a:spcPts val="0"/>
              </a:spcAft>
              <a:buClr>
                <a:schemeClr val="dk1"/>
              </a:buClr>
              <a:buSzPts val="9400"/>
              <a:buChar char="•"/>
              <a:defRPr sz="2100"/>
            </a:lvl9pPr>
          </a:lstStyle>
          <a:p/>
        </p:txBody>
      </p:sp>
      <p:sp>
        <p:nvSpPr>
          <p:cNvPr id="36" name="Google Shape;36;p23"/>
          <p:cNvSpPr txBox="1"/>
          <p:nvPr>
            <p:ph idx="2" type="body"/>
          </p:nvPr>
        </p:nvSpPr>
        <p:spPr>
          <a:xfrm>
            <a:off x="457202" y="1076326"/>
            <a:ext cx="3008400" cy="3518400"/>
          </a:xfrm>
          <a:prstGeom prst="rect">
            <a:avLst/>
          </a:prstGeom>
          <a:noFill/>
          <a:ln>
            <a:noFill/>
          </a:ln>
        </p:spPr>
        <p:txBody>
          <a:bodyPr anchorCtr="0" anchor="t" bIns="47025" lIns="94100" spcFirstLastPara="1" rIns="94100" wrap="square" tIns="47025">
            <a:noAutofit/>
          </a:bodyPr>
          <a:lstStyle>
            <a:lvl1pPr indent="-228600" lvl="0" marL="457200" algn="l">
              <a:lnSpc>
                <a:spcPct val="100000"/>
              </a:lnSpc>
              <a:spcBef>
                <a:spcPts val="289"/>
              </a:spcBef>
              <a:spcAft>
                <a:spcPts val="0"/>
              </a:spcAft>
              <a:buClr>
                <a:schemeClr val="dk1"/>
              </a:buClr>
              <a:buSzPts val="6600"/>
              <a:buNone/>
              <a:defRPr sz="1400"/>
            </a:lvl1pPr>
            <a:lvl2pPr indent="-228600" lvl="1" marL="914400" algn="l">
              <a:lnSpc>
                <a:spcPct val="100000"/>
              </a:lnSpc>
              <a:spcBef>
                <a:spcPts val="245"/>
              </a:spcBef>
              <a:spcAft>
                <a:spcPts val="0"/>
              </a:spcAft>
              <a:buClr>
                <a:schemeClr val="dk1"/>
              </a:buClr>
              <a:buSzPts val="5600"/>
              <a:buNone/>
              <a:defRPr sz="1200"/>
            </a:lvl2pPr>
            <a:lvl3pPr indent="-228600" lvl="2" marL="1371600" algn="l">
              <a:lnSpc>
                <a:spcPct val="100000"/>
              </a:lnSpc>
              <a:spcBef>
                <a:spcPts val="206"/>
              </a:spcBef>
              <a:spcAft>
                <a:spcPts val="0"/>
              </a:spcAft>
              <a:buClr>
                <a:schemeClr val="dk1"/>
              </a:buClr>
              <a:buSzPts val="4700"/>
              <a:buNone/>
              <a:defRPr sz="1000"/>
            </a:lvl3pPr>
            <a:lvl4pPr indent="-228600" lvl="3" marL="1828800" algn="l">
              <a:lnSpc>
                <a:spcPct val="100000"/>
              </a:lnSpc>
              <a:spcBef>
                <a:spcPts val="184"/>
              </a:spcBef>
              <a:spcAft>
                <a:spcPts val="0"/>
              </a:spcAft>
              <a:buClr>
                <a:schemeClr val="dk1"/>
              </a:buClr>
              <a:buSzPts val="4200"/>
              <a:buNone/>
              <a:defRPr sz="900"/>
            </a:lvl4pPr>
            <a:lvl5pPr indent="-228600" lvl="4" marL="2286000" algn="l">
              <a:lnSpc>
                <a:spcPct val="100000"/>
              </a:lnSpc>
              <a:spcBef>
                <a:spcPts val="184"/>
              </a:spcBef>
              <a:spcAft>
                <a:spcPts val="0"/>
              </a:spcAft>
              <a:buClr>
                <a:schemeClr val="dk1"/>
              </a:buClr>
              <a:buSzPts val="4200"/>
              <a:buNone/>
              <a:defRPr sz="900"/>
            </a:lvl5pPr>
            <a:lvl6pPr indent="-228600" lvl="5" marL="2743200" algn="l">
              <a:lnSpc>
                <a:spcPct val="100000"/>
              </a:lnSpc>
              <a:spcBef>
                <a:spcPts val="184"/>
              </a:spcBef>
              <a:spcAft>
                <a:spcPts val="0"/>
              </a:spcAft>
              <a:buClr>
                <a:schemeClr val="dk1"/>
              </a:buClr>
              <a:buSzPts val="4200"/>
              <a:buNone/>
              <a:defRPr sz="900"/>
            </a:lvl6pPr>
            <a:lvl7pPr indent="-228600" lvl="6" marL="3200400" algn="l">
              <a:lnSpc>
                <a:spcPct val="100000"/>
              </a:lnSpc>
              <a:spcBef>
                <a:spcPts val="184"/>
              </a:spcBef>
              <a:spcAft>
                <a:spcPts val="0"/>
              </a:spcAft>
              <a:buClr>
                <a:schemeClr val="dk1"/>
              </a:buClr>
              <a:buSzPts val="4200"/>
              <a:buNone/>
              <a:defRPr sz="900"/>
            </a:lvl7pPr>
            <a:lvl8pPr indent="-228600" lvl="7" marL="3657600" algn="l">
              <a:lnSpc>
                <a:spcPct val="100000"/>
              </a:lnSpc>
              <a:spcBef>
                <a:spcPts val="184"/>
              </a:spcBef>
              <a:spcAft>
                <a:spcPts val="0"/>
              </a:spcAft>
              <a:buClr>
                <a:schemeClr val="dk1"/>
              </a:buClr>
              <a:buSzPts val="4200"/>
              <a:buNone/>
              <a:defRPr sz="900"/>
            </a:lvl8pPr>
            <a:lvl9pPr indent="-228600" lvl="8" marL="4114800" algn="l">
              <a:lnSpc>
                <a:spcPct val="100000"/>
              </a:lnSpc>
              <a:spcBef>
                <a:spcPts val="184"/>
              </a:spcBef>
              <a:spcAft>
                <a:spcPts val="0"/>
              </a:spcAft>
              <a:buClr>
                <a:schemeClr val="dk1"/>
              </a:buClr>
              <a:buSzPts val="4200"/>
              <a:buNone/>
              <a:defRPr sz="900"/>
            </a:lvl9pPr>
          </a:lstStyle>
          <a:p/>
        </p:txBody>
      </p:sp>
      <p:sp>
        <p:nvSpPr>
          <p:cNvPr id="37" name="Google Shape;37;p23"/>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8" name="Google Shape;38;p23"/>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9" name="Google Shape;39;p23"/>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0" name="Shape 40"/>
        <p:cNvGrpSpPr/>
        <p:nvPr/>
      </p:nvGrpSpPr>
      <p:grpSpPr>
        <a:xfrm>
          <a:off x="0" y="0"/>
          <a:ext cx="0" cy="0"/>
          <a:chOff x="0" y="0"/>
          <a:chExt cx="0" cy="0"/>
        </a:xfrm>
      </p:grpSpPr>
      <p:sp>
        <p:nvSpPr>
          <p:cNvPr id="41" name="Google Shape;41;p24"/>
          <p:cNvSpPr txBox="1"/>
          <p:nvPr>
            <p:ph type="title"/>
          </p:nvPr>
        </p:nvSpPr>
        <p:spPr>
          <a:xfrm>
            <a:off x="1792289" y="3600452"/>
            <a:ext cx="5486400" cy="425100"/>
          </a:xfrm>
          <a:prstGeom prst="rect">
            <a:avLst/>
          </a:prstGeom>
          <a:noFill/>
          <a:ln>
            <a:noFill/>
          </a:ln>
        </p:spPr>
        <p:txBody>
          <a:bodyPr anchorCtr="0" anchor="b" bIns="47025" lIns="94100" spcFirstLastPara="1" rIns="94100" wrap="square" tIns="47025">
            <a:noAutofit/>
          </a:bodyPr>
          <a:lstStyle>
            <a:lvl1pPr lvl="0" algn="l">
              <a:lnSpc>
                <a:spcPct val="100000"/>
              </a:lnSpc>
              <a:spcBef>
                <a:spcPts val="0"/>
              </a:spcBef>
              <a:spcAft>
                <a:spcPts val="0"/>
              </a:spcAft>
              <a:buClr>
                <a:schemeClr val="dk1"/>
              </a:buClr>
              <a:buSzPts val="9400"/>
              <a:buFont typeface="Calibri"/>
              <a:buNone/>
              <a:defRPr b="1" sz="2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p:nvPr>
            <p:ph idx="2" type="pic"/>
          </p:nvPr>
        </p:nvSpPr>
        <p:spPr>
          <a:xfrm>
            <a:off x="1792289" y="459581"/>
            <a:ext cx="5486400" cy="3086100"/>
          </a:xfrm>
          <a:prstGeom prst="rect">
            <a:avLst/>
          </a:prstGeom>
          <a:noFill/>
          <a:ln>
            <a:noFill/>
          </a:ln>
        </p:spPr>
      </p:sp>
      <p:sp>
        <p:nvSpPr>
          <p:cNvPr id="43" name="Google Shape;43;p24"/>
          <p:cNvSpPr txBox="1"/>
          <p:nvPr>
            <p:ph idx="1" type="body"/>
          </p:nvPr>
        </p:nvSpPr>
        <p:spPr>
          <a:xfrm>
            <a:off x="1792289" y="4025505"/>
            <a:ext cx="5486400" cy="603600"/>
          </a:xfrm>
          <a:prstGeom prst="rect">
            <a:avLst/>
          </a:prstGeom>
          <a:noFill/>
          <a:ln>
            <a:noFill/>
          </a:ln>
        </p:spPr>
        <p:txBody>
          <a:bodyPr anchorCtr="0" anchor="t" bIns="47025" lIns="94100" spcFirstLastPara="1" rIns="94100" wrap="square" tIns="47025">
            <a:noAutofit/>
          </a:bodyPr>
          <a:lstStyle>
            <a:lvl1pPr indent="-228600" lvl="0" marL="457200" algn="l">
              <a:lnSpc>
                <a:spcPct val="100000"/>
              </a:lnSpc>
              <a:spcBef>
                <a:spcPts val="289"/>
              </a:spcBef>
              <a:spcAft>
                <a:spcPts val="0"/>
              </a:spcAft>
              <a:buClr>
                <a:schemeClr val="dk1"/>
              </a:buClr>
              <a:buSzPts val="6600"/>
              <a:buNone/>
              <a:defRPr sz="1400"/>
            </a:lvl1pPr>
            <a:lvl2pPr indent="-228600" lvl="1" marL="914400" algn="l">
              <a:lnSpc>
                <a:spcPct val="100000"/>
              </a:lnSpc>
              <a:spcBef>
                <a:spcPts val="245"/>
              </a:spcBef>
              <a:spcAft>
                <a:spcPts val="0"/>
              </a:spcAft>
              <a:buClr>
                <a:schemeClr val="dk1"/>
              </a:buClr>
              <a:buSzPts val="5600"/>
              <a:buNone/>
              <a:defRPr sz="1200"/>
            </a:lvl2pPr>
            <a:lvl3pPr indent="-228600" lvl="2" marL="1371600" algn="l">
              <a:lnSpc>
                <a:spcPct val="100000"/>
              </a:lnSpc>
              <a:spcBef>
                <a:spcPts val="206"/>
              </a:spcBef>
              <a:spcAft>
                <a:spcPts val="0"/>
              </a:spcAft>
              <a:buClr>
                <a:schemeClr val="dk1"/>
              </a:buClr>
              <a:buSzPts val="4700"/>
              <a:buNone/>
              <a:defRPr sz="1000"/>
            </a:lvl3pPr>
            <a:lvl4pPr indent="-228600" lvl="3" marL="1828800" algn="l">
              <a:lnSpc>
                <a:spcPct val="100000"/>
              </a:lnSpc>
              <a:spcBef>
                <a:spcPts val="184"/>
              </a:spcBef>
              <a:spcAft>
                <a:spcPts val="0"/>
              </a:spcAft>
              <a:buClr>
                <a:schemeClr val="dk1"/>
              </a:buClr>
              <a:buSzPts val="4200"/>
              <a:buNone/>
              <a:defRPr sz="900"/>
            </a:lvl4pPr>
            <a:lvl5pPr indent="-228600" lvl="4" marL="2286000" algn="l">
              <a:lnSpc>
                <a:spcPct val="100000"/>
              </a:lnSpc>
              <a:spcBef>
                <a:spcPts val="184"/>
              </a:spcBef>
              <a:spcAft>
                <a:spcPts val="0"/>
              </a:spcAft>
              <a:buClr>
                <a:schemeClr val="dk1"/>
              </a:buClr>
              <a:buSzPts val="4200"/>
              <a:buNone/>
              <a:defRPr sz="900"/>
            </a:lvl5pPr>
            <a:lvl6pPr indent="-228600" lvl="5" marL="2743200" algn="l">
              <a:lnSpc>
                <a:spcPct val="100000"/>
              </a:lnSpc>
              <a:spcBef>
                <a:spcPts val="184"/>
              </a:spcBef>
              <a:spcAft>
                <a:spcPts val="0"/>
              </a:spcAft>
              <a:buClr>
                <a:schemeClr val="dk1"/>
              </a:buClr>
              <a:buSzPts val="4200"/>
              <a:buNone/>
              <a:defRPr sz="900"/>
            </a:lvl6pPr>
            <a:lvl7pPr indent="-228600" lvl="6" marL="3200400" algn="l">
              <a:lnSpc>
                <a:spcPct val="100000"/>
              </a:lnSpc>
              <a:spcBef>
                <a:spcPts val="184"/>
              </a:spcBef>
              <a:spcAft>
                <a:spcPts val="0"/>
              </a:spcAft>
              <a:buClr>
                <a:schemeClr val="dk1"/>
              </a:buClr>
              <a:buSzPts val="4200"/>
              <a:buNone/>
              <a:defRPr sz="900"/>
            </a:lvl7pPr>
            <a:lvl8pPr indent="-228600" lvl="7" marL="3657600" algn="l">
              <a:lnSpc>
                <a:spcPct val="100000"/>
              </a:lnSpc>
              <a:spcBef>
                <a:spcPts val="184"/>
              </a:spcBef>
              <a:spcAft>
                <a:spcPts val="0"/>
              </a:spcAft>
              <a:buClr>
                <a:schemeClr val="dk1"/>
              </a:buClr>
              <a:buSzPts val="4200"/>
              <a:buNone/>
              <a:defRPr sz="900"/>
            </a:lvl8pPr>
            <a:lvl9pPr indent="-228600" lvl="8" marL="4114800" algn="l">
              <a:lnSpc>
                <a:spcPct val="100000"/>
              </a:lnSpc>
              <a:spcBef>
                <a:spcPts val="184"/>
              </a:spcBef>
              <a:spcAft>
                <a:spcPts val="0"/>
              </a:spcAft>
              <a:buClr>
                <a:schemeClr val="dk1"/>
              </a:buClr>
              <a:buSzPts val="4200"/>
              <a:buNone/>
              <a:defRPr sz="900"/>
            </a:lvl9pPr>
          </a:lstStyle>
          <a:p/>
        </p:txBody>
      </p:sp>
      <p:sp>
        <p:nvSpPr>
          <p:cNvPr id="44" name="Google Shape;44;p24"/>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45" name="Google Shape;45;p24"/>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46" name="Google Shape;46;p24"/>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7" name="Shape 47"/>
        <p:cNvGrpSpPr/>
        <p:nvPr/>
      </p:nvGrpSpPr>
      <p:grpSpPr>
        <a:xfrm>
          <a:off x="0" y="0"/>
          <a:ext cx="0" cy="0"/>
          <a:chOff x="0" y="0"/>
          <a:chExt cx="0" cy="0"/>
        </a:xfrm>
      </p:grpSpPr>
      <p:sp>
        <p:nvSpPr>
          <p:cNvPr id="48" name="Google Shape;48;p25"/>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5"/>
          <p:cNvSpPr txBox="1"/>
          <p:nvPr>
            <p:ph idx="1" type="body"/>
          </p:nvPr>
        </p:nvSpPr>
        <p:spPr>
          <a:xfrm rot="5400000">
            <a:off x="2874751" y="-1217399"/>
            <a:ext cx="3394500" cy="8229600"/>
          </a:xfrm>
          <a:prstGeom prst="rect">
            <a:avLst/>
          </a:prstGeom>
          <a:noFill/>
          <a:ln>
            <a:noFill/>
          </a:ln>
        </p:spPr>
        <p:txBody>
          <a:bodyPr anchorCtr="0" anchor="t" bIns="47025" lIns="94100" spcFirstLastPara="1" rIns="94100" wrap="square" tIns="47025">
            <a:noAutofit/>
          </a:bodyPr>
          <a:lstStyle>
            <a:lvl1pPr indent="-342900" lvl="0" marL="457200" algn="l">
              <a:lnSpc>
                <a:spcPct val="100000"/>
              </a:lnSpc>
              <a:spcBef>
                <a:spcPts val="79"/>
              </a:spcBef>
              <a:spcAft>
                <a:spcPts val="0"/>
              </a:spcAft>
              <a:buClr>
                <a:schemeClr val="dk1"/>
              </a:buClr>
              <a:buSzPts val="1800"/>
              <a:buChar char="•"/>
              <a:defRPr/>
            </a:lvl1pPr>
            <a:lvl2pPr indent="-342900" lvl="1" marL="914400" algn="l">
              <a:lnSpc>
                <a:spcPct val="100000"/>
              </a:lnSpc>
              <a:spcBef>
                <a:spcPts val="79"/>
              </a:spcBef>
              <a:spcAft>
                <a:spcPts val="0"/>
              </a:spcAft>
              <a:buClr>
                <a:schemeClr val="dk1"/>
              </a:buClr>
              <a:buSzPts val="1800"/>
              <a:buChar char="–"/>
              <a:defRPr/>
            </a:lvl2pPr>
            <a:lvl3pPr indent="-342900" lvl="2" marL="1371600" algn="l">
              <a:lnSpc>
                <a:spcPct val="100000"/>
              </a:lnSpc>
              <a:spcBef>
                <a:spcPts val="79"/>
              </a:spcBef>
              <a:spcAft>
                <a:spcPts val="0"/>
              </a:spcAft>
              <a:buClr>
                <a:schemeClr val="dk1"/>
              </a:buClr>
              <a:buSzPts val="1800"/>
              <a:buChar char="•"/>
              <a:defRPr/>
            </a:lvl3pPr>
            <a:lvl4pPr indent="-342900" lvl="3" marL="1828800" algn="l">
              <a:lnSpc>
                <a:spcPct val="100000"/>
              </a:lnSpc>
              <a:spcBef>
                <a:spcPts val="79"/>
              </a:spcBef>
              <a:spcAft>
                <a:spcPts val="0"/>
              </a:spcAft>
              <a:buClr>
                <a:schemeClr val="dk1"/>
              </a:buClr>
              <a:buSzPts val="1800"/>
              <a:buChar char="–"/>
              <a:defRPr/>
            </a:lvl4pPr>
            <a:lvl5pPr indent="-342900" lvl="4" marL="2286000" algn="l">
              <a:lnSpc>
                <a:spcPct val="100000"/>
              </a:lnSpc>
              <a:spcBef>
                <a:spcPts val="79"/>
              </a:spcBef>
              <a:spcAft>
                <a:spcPts val="0"/>
              </a:spcAft>
              <a:buClr>
                <a:schemeClr val="dk1"/>
              </a:buClr>
              <a:buSzPts val="1800"/>
              <a:buChar char="»"/>
              <a:defRPr/>
            </a:lvl5pPr>
            <a:lvl6pPr indent="-342900" lvl="5" marL="2743200" algn="l">
              <a:lnSpc>
                <a:spcPct val="100000"/>
              </a:lnSpc>
              <a:spcBef>
                <a:spcPts val="79"/>
              </a:spcBef>
              <a:spcAft>
                <a:spcPts val="0"/>
              </a:spcAft>
              <a:buClr>
                <a:schemeClr val="dk1"/>
              </a:buClr>
              <a:buSzPts val="1800"/>
              <a:buChar char="•"/>
              <a:defRPr/>
            </a:lvl6pPr>
            <a:lvl7pPr indent="-342900" lvl="6" marL="3200400" algn="l">
              <a:lnSpc>
                <a:spcPct val="100000"/>
              </a:lnSpc>
              <a:spcBef>
                <a:spcPts val="79"/>
              </a:spcBef>
              <a:spcAft>
                <a:spcPts val="0"/>
              </a:spcAft>
              <a:buClr>
                <a:schemeClr val="dk1"/>
              </a:buClr>
              <a:buSzPts val="1800"/>
              <a:buChar char="•"/>
              <a:defRPr/>
            </a:lvl7pPr>
            <a:lvl8pPr indent="-342900" lvl="7" marL="3657600" algn="l">
              <a:lnSpc>
                <a:spcPct val="100000"/>
              </a:lnSpc>
              <a:spcBef>
                <a:spcPts val="79"/>
              </a:spcBef>
              <a:spcAft>
                <a:spcPts val="0"/>
              </a:spcAft>
              <a:buClr>
                <a:schemeClr val="dk1"/>
              </a:buClr>
              <a:buSzPts val="1800"/>
              <a:buChar char="•"/>
              <a:defRPr/>
            </a:lvl8pPr>
            <a:lvl9pPr indent="-342900" lvl="8" marL="4114800" algn="l">
              <a:lnSpc>
                <a:spcPct val="100000"/>
              </a:lnSpc>
              <a:spcBef>
                <a:spcPts val="79"/>
              </a:spcBef>
              <a:spcAft>
                <a:spcPts val="0"/>
              </a:spcAft>
              <a:buClr>
                <a:schemeClr val="dk1"/>
              </a:buClr>
              <a:buSzPts val="1800"/>
              <a:buChar char="•"/>
              <a:defRPr/>
            </a:lvl9pPr>
          </a:lstStyle>
          <a:p/>
        </p:txBody>
      </p:sp>
      <p:sp>
        <p:nvSpPr>
          <p:cNvPr id="50" name="Google Shape;50;p25"/>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1" name="Google Shape;51;p25"/>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2" name="Google Shape;52;p25"/>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3" name="Shape 53"/>
        <p:cNvGrpSpPr/>
        <p:nvPr/>
      </p:nvGrpSpPr>
      <p:grpSpPr>
        <a:xfrm>
          <a:off x="0" y="0"/>
          <a:ext cx="0" cy="0"/>
          <a:chOff x="0" y="0"/>
          <a:chExt cx="0" cy="0"/>
        </a:xfrm>
      </p:grpSpPr>
      <p:sp>
        <p:nvSpPr>
          <p:cNvPr id="54" name="Google Shape;54;p26"/>
          <p:cNvSpPr txBox="1"/>
          <p:nvPr>
            <p:ph type="title"/>
          </p:nvPr>
        </p:nvSpPr>
        <p:spPr>
          <a:xfrm rot="5400000">
            <a:off x="5463751" y="1371630"/>
            <a:ext cx="4388700" cy="20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6"/>
          <p:cNvSpPr txBox="1"/>
          <p:nvPr>
            <p:ph idx="1" type="body"/>
          </p:nvPr>
        </p:nvSpPr>
        <p:spPr>
          <a:xfrm rot="5400000">
            <a:off x="1272750" y="-609570"/>
            <a:ext cx="4388700" cy="6019800"/>
          </a:xfrm>
          <a:prstGeom prst="rect">
            <a:avLst/>
          </a:prstGeom>
          <a:noFill/>
          <a:ln>
            <a:noFill/>
          </a:ln>
        </p:spPr>
        <p:txBody>
          <a:bodyPr anchorCtr="0" anchor="t" bIns="47025" lIns="94100" spcFirstLastPara="1" rIns="94100" wrap="square" tIns="47025">
            <a:noAutofit/>
          </a:bodyPr>
          <a:lstStyle>
            <a:lvl1pPr indent="-342900" lvl="0" marL="457200" algn="l">
              <a:lnSpc>
                <a:spcPct val="100000"/>
              </a:lnSpc>
              <a:spcBef>
                <a:spcPts val="79"/>
              </a:spcBef>
              <a:spcAft>
                <a:spcPts val="0"/>
              </a:spcAft>
              <a:buClr>
                <a:schemeClr val="dk1"/>
              </a:buClr>
              <a:buSzPts val="1800"/>
              <a:buChar char="•"/>
              <a:defRPr/>
            </a:lvl1pPr>
            <a:lvl2pPr indent="-342900" lvl="1" marL="914400" algn="l">
              <a:lnSpc>
                <a:spcPct val="100000"/>
              </a:lnSpc>
              <a:spcBef>
                <a:spcPts val="79"/>
              </a:spcBef>
              <a:spcAft>
                <a:spcPts val="0"/>
              </a:spcAft>
              <a:buClr>
                <a:schemeClr val="dk1"/>
              </a:buClr>
              <a:buSzPts val="1800"/>
              <a:buChar char="–"/>
              <a:defRPr/>
            </a:lvl2pPr>
            <a:lvl3pPr indent="-342900" lvl="2" marL="1371600" algn="l">
              <a:lnSpc>
                <a:spcPct val="100000"/>
              </a:lnSpc>
              <a:spcBef>
                <a:spcPts val="79"/>
              </a:spcBef>
              <a:spcAft>
                <a:spcPts val="0"/>
              </a:spcAft>
              <a:buClr>
                <a:schemeClr val="dk1"/>
              </a:buClr>
              <a:buSzPts val="1800"/>
              <a:buChar char="•"/>
              <a:defRPr/>
            </a:lvl3pPr>
            <a:lvl4pPr indent="-342900" lvl="3" marL="1828800" algn="l">
              <a:lnSpc>
                <a:spcPct val="100000"/>
              </a:lnSpc>
              <a:spcBef>
                <a:spcPts val="79"/>
              </a:spcBef>
              <a:spcAft>
                <a:spcPts val="0"/>
              </a:spcAft>
              <a:buClr>
                <a:schemeClr val="dk1"/>
              </a:buClr>
              <a:buSzPts val="1800"/>
              <a:buChar char="–"/>
              <a:defRPr/>
            </a:lvl4pPr>
            <a:lvl5pPr indent="-342900" lvl="4" marL="2286000" algn="l">
              <a:lnSpc>
                <a:spcPct val="100000"/>
              </a:lnSpc>
              <a:spcBef>
                <a:spcPts val="79"/>
              </a:spcBef>
              <a:spcAft>
                <a:spcPts val="0"/>
              </a:spcAft>
              <a:buClr>
                <a:schemeClr val="dk1"/>
              </a:buClr>
              <a:buSzPts val="1800"/>
              <a:buChar char="»"/>
              <a:defRPr/>
            </a:lvl5pPr>
            <a:lvl6pPr indent="-342900" lvl="5" marL="2743200" algn="l">
              <a:lnSpc>
                <a:spcPct val="100000"/>
              </a:lnSpc>
              <a:spcBef>
                <a:spcPts val="79"/>
              </a:spcBef>
              <a:spcAft>
                <a:spcPts val="0"/>
              </a:spcAft>
              <a:buClr>
                <a:schemeClr val="dk1"/>
              </a:buClr>
              <a:buSzPts val="1800"/>
              <a:buChar char="•"/>
              <a:defRPr/>
            </a:lvl6pPr>
            <a:lvl7pPr indent="-342900" lvl="6" marL="3200400" algn="l">
              <a:lnSpc>
                <a:spcPct val="100000"/>
              </a:lnSpc>
              <a:spcBef>
                <a:spcPts val="79"/>
              </a:spcBef>
              <a:spcAft>
                <a:spcPts val="0"/>
              </a:spcAft>
              <a:buClr>
                <a:schemeClr val="dk1"/>
              </a:buClr>
              <a:buSzPts val="1800"/>
              <a:buChar char="•"/>
              <a:defRPr/>
            </a:lvl7pPr>
            <a:lvl8pPr indent="-342900" lvl="7" marL="3657600" algn="l">
              <a:lnSpc>
                <a:spcPct val="100000"/>
              </a:lnSpc>
              <a:spcBef>
                <a:spcPts val="79"/>
              </a:spcBef>
              <a:spcAft>
                <a:spcPts val="0"/>
              </a:spcAft>
              <a:buClr>
                <a:schemeClr val="dk1"/>
              </a:buClr>
              <a:buSzPts val="1800"/>
              <a:buChar char="•"/>
              <a:defRPr/>
            </a:lvl8pPr>
            <a:lvl9pPr indent="-342900" lvl="8" marL="4114800" algn="l">
              <a:lnSpc>
                <a:spcPct val="100000"/>
              </a:lnSpc>
              <a:spcBef>
                <a:spcPts val="79"/>
              </a:spcBef>
              <a:spcAft>
                <a:spcPts val="0"/>
              </a:spcAft>
              <a:buClr>
                <a:schemeClr val="dk1"/>
              </a:buClr>
              <a:buSzPts val="1800"/>
              <a:buChar char="•"/>
              <a:defRPr/>
            </a:lvl9pPr>
          </a:lstStyle>
          <a:p/>
        </p:txBody>
      </p:sp>
      <p:sp>
        <p:nvSpPr>
          <p:cNvPr id="56" name="Google Shape;56;p26"/>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7" name="Google Shape;57;p26"/>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8" name="Google Shape;58;p26"/>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marR="0" rtl="0" algn="ctr">
              <a:lnSpc>
                <a:spcPct val="100000"/>
              </a:lnSpc>
              <a:spcBef>
                <a:spcPts val="0"/>
              </a:spcBef>
              <a:spcAft>
                <a:spcPts val="0"/>
              </a:spcAft>
              <a:buClr>
                <a:schemeClr val="dk1"/>
              </a:buClr>
              <a:buSzPts val="20700"/>
              <a:buFont typeface="Calibri"/>
              <a:buNone/>
              <a:defRPr b="0" i="0" sz="207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9"/>
          <p:cNvSpPr txBox="1"/>
          <p:nvPr>
            <p:ph idx="1" type="body"/>
          </p:nvPr>
        </p:nvSpPr>
        <p:spPr>
          <a:xfrm>
            <a:off x="457200" y="1200152"/>
            <a:ext cx="8229600" cy="3394500"/>
          </a:xfrm>
          <a:prstGeom prst="rect">
            <a:avLst/>
          </a:prstGeom>
          <a:noFill/>
          <a:ln>
            <a:noFill/>
          </a:ln>
        </p:spPr>
        <p:txBody>
          <a:bodyPr anchorCtr="0" anchor="t" bIns="47025" lIns="94100" spcFirstLastPara="1" rIns="94100" wrap="square" tIns="47025">
            <a:noAutofit/>
          </a:bodyPr>
          <a:lstStyle>
            <a:lvl1pPr indent="-1187450" lvl="0" marL="457200" marR="0" rtl="0" algn="l">
              <a:lnSpc>
                <a:spcPct val="100000"/>
              </a:lnSpc>
              <a:spcBef>
                <a:spcPts val="3020"/>
              </a:spcBef>
              <a:spcAft>
                <a:spcPts val="0"/>
              </a:spcAft>
              <a:buClr>
                <a:schemeClr val="dk1"/>
              </a:buClr>
              <a:buSzPts val="15100"/>
              <a:buFont typeface="Arial"/>
              <a:buChar char="•"/>
              <a:defRPr b="0" i="0" sz="15100" u="none" cap="none" strike="noStrike">
                <a:solidFill>
                  <a:schemeClr val="dk1"/>
                </a:solidFill>
                <a:latin typeface="Calibri"/>
                <a:ea typeface="Calibri"/>
                <a:cs typeface="Calibri"/>
                <a:sym typeface="Calibri"/>
              </a:defRPr>
            </a:lvl1pPr>
            <a:lvl2pPr indent="-1066800" lvl="1" marL="914400" marR="0" rtl="0" algn="l">
              <a:lnSpc>
                <a:spcPct val="100000"/>
              </a:lnSpc>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2pPr>
            <a:lvl3pPr indent="-946150" lvl="2" marL="1371600" marR="0" rtl="0" algn="l">
              <a:lnSpc>
                <a:spcPct val="100000"/>
              </a:lnSpc>
              <a:spcBef>
                <a:spcPts val="2260"/>
              </a:spcBef>
              <a:spcAft>
                <a:spcPts val="0"/>
              </a:spcAft>
              <a:buClr>
                <a:schemeClr val="dk1"/>
              </a:buClr>
              <a:buSzPts val="11300"/>
              <a:buFont typeface="Arial"/>
              <a:buChar char="•"/>
              <a:defRPr b="0" i="0" sz="11300" u="none" cap="none" strike="noStrike">
                <a:solidFill>
                  <a:schemeClr val="dk1"/>
                </a:solidFill>
                <a:latin typeface="Calibri"/>
                <a:ea typeface="Calibri"/>
                <a:cs typeface="Calibri"/>
                <a:sym typeface="Calibri"/>
              </a:defRPr>
            </a:lvl3pPr>
            <a:lvl4pPr indent="-825500" lvl="3" marL="1828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4pPr>
            <a:lvl5pPr indent="-825500" lvl="4" marL="22860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5pPr>
            <a:lvl6pPr indent="-825500" lvl="5" marL="27432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6pPr>
            <a:lvl7pPr indent="-825500" lvl="6" marL="32004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7pPr>
            <a:lvl8pPr indent="-825500" lvl="7" marL="36576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8pPr>
            <a:lvl9pPr indent="-825500" lvl="8" marL="4114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9pPr>
          </a:lstStyle>
          <a:p/>
        </p:txBody>
      </p:sp>
      <p:sp>
        <p:nvSpPr>
          <p:cNvPr id="8" name="Google Shape;8;p19"/>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marR="0" rtl="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9pPr>
          </a:lstStyle>
          <a:p/>
        </p:txBody>
      </p:sp>
      <p:sp>
        <p:nvSpPr>
          <p:cNvPr id="9" name="Google Shape;9;p19"/>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marR="0" rtl="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9pPr>
          </a:lstStyle>
          <a:p/>
        </p:txBody>
      </p:sp>
      <p:sp>
        <p:nvSpPr>
          <p:cNvPr id="10" name="Google Shape;10;p19"/>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2"/>
          <p:cNvSpPr txBox="1"/>
          <p:nvPr>
            <p:ph idx="1" type="body"/>
          </p:nvPr>
        </p:nvSpPr>
        <p:spPr>
          <a:xfrm>
            <a:off x="642938" y="2196703"/>
            <a:ext cx="7815262" cy="2661047"/>
          </a:xfrm>
          <a:prstGeom prst="rect">
            <a:avLst/>
          </a:prstGeom>
          <a:noFill/>
          <a:ln>
            <a:noFill/>
          </a:ln>
        </p:spPr>
        <p:txBody>
          <a:bodyPr anchorCtr="0" anchor="t" bIns="47025" lIns="94100" spcFirstLastPara="1" rIns="94100" wrap="square" tIns="47025">
            <a:noAutofit/>
          </a:bodyPr>
          <a:lstStyle/>
          <a:p>
            <a:pPr indent="0" lvl="0" marL="0" rtl="0" algn="l">
              <a:lnSpc>
                <a:spcPct val="100000"/>
              </a:lnSpc>
              <a:spcBef>
                <a:spcPts val="3020"/>
              </a:spcBef>
              <a:spcAft>
                <a:spcPts val="0"/>
              </a:spcAft>
              <a:buSzPts val="15100"/>
              <a:buNone/>
            </a:pPr>
            <a:r>
              <a:t/>
            </a:r>
            <a:endParaRPr/>
          </a:p>
          <a:p>
            <a:pPr indent="501650" lvl="0" marL="457200" rtl="0" algn="l">
              <a:lnSpc>
                <a:spcPct val="100000"/>
              </a:lnSpc>
              <a:spcBef>
                <a:spcPts val="3020"/>
              </a:spcBef>
              <a:spcAft>
                <a:spcPts val="0"/>
              </a:spcAft>
              <a:buSzPts val="15100"/>
              <a:buNone/>
            </a:pPr>
            <a:r>
              <a:t/>
            </a:r>
            <a:endParaRPr/>
          </a:p>
        </p:txBody>
      </p:sp>
      <p:sp>
        <p:nvSpPr>
          <p:cNvPr id="64" name="Google Shape;64;p2"/>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5" name="Google Shape;65;p2"/>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66" name="Google Shape;66;p2"/>
          <p:cNvSpPr txBox="1"/>
          <p:nvPr>
            <p:ph type="title"/>
          </p:nvPr>
        </p:nvSpPr>
        <p:spPr>
          <a:xfrm>
            <a:off x="564624" y="1491511"/>
            <a:ext cx="8229600" cy="8574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20700"/>
              <a:buNone/>
            </a:pPr>
            <a:r>
              <a:rPr lang="en-US" sz="3600">
                <a:latin typeface="Bookman Old Style"/>
                <a:ea typeface="Bookman Old Style"/>
                <a:cs typeface="Bookman Old Style"/>
                <a:sym typeface="Bookman Old Style"/>
              </a:rPr>
              <a:t>Hybrid Encryption Technique To Fortify Caesar Cipher</a:t>
            </a:r>
            <a:endParaRPr sz="3600">
              <a:latin typeface="Bookman Old Style"/>
              <a:ea typeface="Bookman Old Style"/>
              <a:cs typeface="Bookman Old Style"/>
              <a:sym typeface="Bookman Old Style"/>
            </a:endParaRPr>
          </a:p>
        </p:txBody>
      </p:sp>
      <p:sp>
        <p:nvSpPr>
          <p:cNvPr id="67" name="Google Shape;67;p2"/>
          <p:cNvSpPr txBox="1"/>
          <p:nvPr/>
        </p:nvSpPr>
        <p:spPr>
          <a:xfrm>
            <a:off x="457200" y="3219950"/>
            <a:ext cx="35304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600">
                <a:latin typeface="Bookman Old Style"/>
                <a:ea typeface="Bookman Old Style"/>
                <a:cs typeface="Bookman Old Style"/>
                <a:sym typeface="Bookman Old Style"/>
              </a:rPr>
              <a:t>           </a:t>
            </a:r>
            <a:r>
              <a:rPr b="1" i="0" lang="en-US" sz="1600" u="none" cap="none" strike="noStrike">
                <a:solidFill>
                  <a:srgbClr val="000000"/>
                </a:solidFill>
                <a:latin typeface="Bookman Old Style"/>
                <a:ea typeface="Bookman Old Style"/>
                <a:cs typeface="Bookman Old Style"/>
                <a:sym typeface="Bookman Old Style"/>
              </a:rPr>
              <a:t>Team Details </a:t>
            </a:r>
            <a:endParaRPr sz="1600"/>
          </a:p>
          <a:p>
            <a:pPr indent="-355600" lvl="0" marL="342900" marR="0" rtl="0" algn="l">
              <a:lnSpc>
                <a:spcPct val="100000"/>
              </a:lnSpc>
              <a:spcBef>
                <a:spcPts val="0"/>
              </a:spcBef>
              <a:spcAft>
                <a:spcPts val="0"/>
              </a:spcAft>
              <a:buClr>
                <a:srgbClr val="000000"/>
              </a:buClr>
              <a:buSzPts val="1600"/>
              <a:buFont typeface="Arial"/>
              <a:buAutoNum type="arabicPeriod"/>
            </a:pPr>
            <a:r>
              <a:rPr lang="en-US" sz="1600">
                <a:latin typeface="Bookman Old Style"/>
                <a:ea typeface="Bookman Old Style"/>
                <a:cs typeface="Bookman Old Style"/>
                <a:sym typeface="Bookman Old Style"/>
              </a:rPr>
              <a:t>P Neetha Reddy</a:t>
            </a:r>
            <a:r>
              <a:rPr b="0" i="0" lang="en-US" sz="1600" u="none" cap="none" strike="noStrike">
                <a:solidFill>
                  <a:srgbClr val="000000"/>
                </a:solidFill>
                <a:latin typeface="Bookman Old Style"/>
                <a:ea typeface="Bookman Old Style"/>
                <a:cs typeface="Bookman Old Style"/>
                <a:sym typeface="Bookman Old Style"/>
              </a:rPr>
              <a:t>(</a:t>
            </a:r>
            <a:r>
              <a:rPr lang="en-US" sz="1600">
                <a:latin typeface="Bookman Old Style"/>
                <a:ea typeface="Bookman Old Style"/>
                <a:cs typeface="Bookman Old Style"/>
                <a:sym typeface="Bookman Old Style"/>
              </a:rPr>
              <a:t>20eg105435</a:t>
            </a:r>
            <a:r>
              <a:rPr b="0" i="0" lang="en-US" sz="1600" u="none" cap="none" strike="noStrike">
                <a:solidFill>
                  <a:srgbClr val="000000"/>
                </a:solidFill>
                <a:latin typeface="Bookman Old Style"/>
                <a:ea typeface="Bookman Old Style"/>
                <a:cs typeface="Bookman Old Style"/>
                <a:sym typeface="Bookman Old Style"/>
              </a:rPr>
              <a:t>)</a:t>
            </a:r>
            <a:endParaRPr sz="1600"/>
          </a:p>
          <a:p>
            <a:pPr indent="-355600" lvl="0" marL="342900" marR="0" rtl="0" algn="l">
              <a:lnSpc>
                <a:spcPct val="100000"/>
              </a:lnSpc>
              <a:spcBef>
                <a:spcPts val="0"/>
              </a:spcBef>
              <a:spcAft>
                <a:spcPts val="0"/>
              </a:spcAft>
              <a:buClr>
                <a:srgbClr val="000000"/>
              </a:buClr>
              <a:buSzPts val="1600"/>
              <a:buFont typeface="Arial"/>
              <a:buAutoNum type="arabicPeriod"/>
            </a:pPr>
            <a:r>
              <a:rPr lang="en-US" sz="1600">
                <a:latin typeface="Bookman Old Style"/>
                <a:ea typeface="Bookman Old Style"/>
                <a:cs typeface="Bookman Old Style"/>
                <a:sym typeface="Bookman Old Style"/>
              </a:rPr>
              <a:t>M Surya Teja</a:t>
            </a:r>
            <a:r>
              <a:rPr b="0" i="0" lang="en-US" sz="1600" u="none" cap="none" strike="noStrike">
                <a:solidFill>
                  <a:srgbClr val="000000"/>
                </a:solidFill>
                <a:latin typeface="Bookman Old Style"/>
                <a:ea typeface="Bookman Old Style"/>
                <a:cs typeface="Bookman Old Style"/>
                <a:sym typeface="Bookman Old Style"/>
              </a:rPr>
              <a:t>(</a:t>
            </a:r>
            <a:r>
              <a:rPr lang="en-US" sz="1600">
                <a:latin typeface="Bookman Old Style"/>
                <a:ea typeface="Bookman Old Style"/>
                <a:cs typeface="Bookman Old Style"/>
                <a:sym typeface="Bookman Old Style"/>
              </a:rPr>
              <a:t>20eg105423</a:t>
            </a:r>
            <a:r>
              <a:rPr b="0" i="0" lang="en-US" sz="1600" u="none" cap="none" strike="noStrike">
                <a:solidFill>
                  <a:srgbClr val="000000"/>
                </a:solidFill>
                <a:latin typeface="Bookman Old Style"/>
                <a:ea typeface="Bookman Old Style"/>
                <a:cs typeface="Bookman Old Style"/>
                <a:sym typeface="Bookman Old Style"/>
              </a:rPr>
              <a:t>)</a:t>
            </a:r>
            <a:endParaRPr sz="1600"/>
          </a:p>
        </p:txBody>
      </p:sp>
      <p:sp>
        <p:nvSpPr>
          <p:cNvPr id="68" name="Google Shape;68;p2"/>
          <p:cNvSpPr txBox="1"/>
          <p:nvPr/>
        </p:nvSpPr>
        <p:spPr>
          <a:xfrm>
            <a:off x="5321350" y="3206738"/>
            <a:ext cx="2508900" cy="8574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Bookman Old Style"/>
                <a:ea typeface="Bookman Old Style"/>
                <a:cs typeface="Bookman Old Style"/>
                <a:sym typeface="Bookman Old Style"/>
              </a:rPr>
              <a:t>Project Supervisor </a:t>
            </a:r>
            <a:endParaRPr b="1" sz="1600"/>
          </a:p>
          <a:p>
            <a:pPr indent="0" lvl="0" marL="0" marR="0" rtl="0" algn="l">
              <a:lnSpc>
                <a:spcPct val="100000"/>
              </a:lnSpc>
              <a:spcBef>
                <a:spcPts val="0"/>
              </a:spcBef>
              <a:spcAft>
                <a:spcPts val="0"/>
              </a:spcAft>
              <a:buNone/>
            </a:pPr>
            <a:r>
              <a:rPr lang="en-US" sz="1600">
                <a:latin typeface="Bookman Old Style"/>
                <a:ea typeface="Bookman Old Style"/>
                <a:cs typeface="Bookman Old Style"/>
                <a:sym typeface="Bookman Old Style"/>
              </a:rPr>
              <a:t>B. Ravinder Reddy</a:t>
            </a:r>
            <a:endParaRPr b="0" i="0" sz="1600" u="none" cap="none" strike="noStrike">
              <a:solidFill>
                <a:srgbClr val="000000"/>
              </a:solidFill>
              <a:latin typeface="Bookman Old Style"/>
              <a:ea typeface="Bookman Old Style"/>
              <a:cs typeface="Bookman Old Style"/>
              <a:sym typeface="Bookman Old Style"/>
            </a:endParaRPr>
          </a:p>
        </p:txBody>
      </p:sp>
      <p:sp>
        <p:nvSpPr>
          <p:cNvPr id="69" name="Google Shape;69;p2"/>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22b15f14767_2_60"/>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3" name="Google Shape;143;g22b15f14767_2_60"/>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144" name="Google Shape;144;g22b15f14767_2_60"/>
          <p:cNvSpPr txBox="1"/>
          <p:nvPr>
            <p:ph type="title"/>
          </p:nvPr>
        </p:nvSpPr>
        <p:spPr>
          <a:xfrm>
            <a:off x="579369" y="227700"/>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        </a:t>
            </a:r>
            <a:r>
              <a:rPr lang="en-US" sz="3600">
                <a:latin typeface="Bookman Old Style"/>
                <a:ea typeface="Bookman Old Style"/>
                <a:cs typeface="Bookman Old Style"/>
                <a:sym typeface="Bookman Old Style"/>
              </a:rPr>
              <a:t>Project status</a:t>
            </a:r>
            <a:endParaRPr sz="3600">
              <a:latin typeface="Bookman Old Style"/>
              <a:ea typeface="Bookman Old Style"/>
              <a:cs typeface="Bookman Old Style"/>
              <a:sym typeface="Bookman Old Style"/>
            </a:endParaRPr>
          </a:p>
        </p:txBody>
      </p:sp>
      <p:graphicFrame>
        <p:nvGraphicFramePr>
          <p:cNvPr id="145" name="Google Shape;145;g22b15f14767_2_60"/>
          <p:cNvGraphicFramePr/>
          <p:nvPr/>
        </p:nvGraphicFramePr>
        <p:xfrm>
          <a:off x="846296" y="1045515"/>
          <a:ext cx="3000000" cy="3000000"/>
        </p:xfrm>
        <a:graphic>
          <a:graphicData uri="http://schemas.openxmlformats.org/drawingml/2006/table">
            <a:tbl>
              <a:tblPr bandRow="1" firstRow="1">
                <a:noFill/>
                <a:tableStyleId>{E3FA83B4-8DDF-4D43-8FF5-1D5141652D9A}</a:tableStyleId>
              </a:tblPr>
              <a:tblGrid>
                <a:gridCol w="602750"/>
                <a:gridCol w="4099400"/>
                <a:gridCol w="2749275"/>
              </a:tblGrid>
              <a:tr h="551250">
                <a:tc>
                  <a:txBody>
                    <a:bodyPr/>
                    <a:lstStyle/>
                    <a:p>
                      <a:pPr indent="0" lvl="0" marL="0" marR="0" rtl="0" algn="l">
                        <a:lnSpc>
                          <a:spcPct val="100000"/>
                        </a:lnSpc>
                        <a:spcBef>
                          <a:spcPts val="0"/>
                        </a:spcBef>
                        <a:spcAft>
                          <a:spcPts val="0"/>
                        </a:spcAft>
                        <a:buNone/>
                      </a:pPr>
                      <a:r>
                        <a:rPr lang="en-US" sz="1400" u="none" cap="none" strike="noStrike"/>
                        <a:t>S.No</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Functionality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Status</a:t>
                      </a:r>
                      <a:endParaRPr/>
                    </a:p>
                    <a:p>
                      <a:pPr indent="0" lvl="0" marL="0" marR="0" rtl="0" algn="l">
                        <a:lnSpc>
                          <a:spcPct val="100000"/>
                        </a:lnSpc>
                        <a:spcBef>
                          <a:spcPts val="0"/>
                        </a:spcBef>
                        <a:spcAft>
                          <a:spcPts val="0"/>
                        </a:spcAft>
                        <a:buNone/>
                      </a:pPr>
                      <a:r>
                        <a:rPr lang="en-US" sz="1000" u="none" cap="none" strike="noStrike"/>
                        <a:t>(Completed /in-progress/Not</a:t>
                      </a:r>
                      <a:r>
                        <a:rPr lang="en-US" sz="1000" u="none" cap="none" strike="noStrike"/>
                        <a:t> started)</a:t>
                      </a:r>
                      <a:endParaRPr sz="1000" u="none" cap="none" strike="noStrike"/>
                    </a:p>
                  </a:txBody>
                  <a:tcPr marT="45725" marB="45725" marR="91450" marL="91450"/>
                </a:tc>
              </a:tr>
              <a:tr h="335325">
                <a:tc>
                  <a:txBody>
                    <a:bodyPr/>
                    <a:lstStyle/>
                    <a:p>
                      <a:pPr indent="0" lvl="0" marL="0" marR="0" rtl="0" algn="l">
                        <a:lnSpc>
                          <a:spcPct val="100000"/>
                        </a:lnSpc>
                        <a:spcBef>
                          <a:spcPts val="0"/>
                        </a:spcBef>
                        <a:spcAft>
                          <a:spcPts val="0"/>
                        </a:spcAft>
                        <a:buNone/>
                      </a:pPr>
                      <a:r>
                        <a:rPr lang="en-US"/>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a:t>Plaintext and Key input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a:t>            Completed</a:t>
                      </a:r>
                      <a:endParaRPr sz="1400" u="none" cap="none" strike="noStrike"/>
                    </a:p>
                  </a:txBody>
                  <a:tcPr marT="45725" marB="45725" marR="91450" marL="91450"/>
                </a:tc>
              </a:tr>
              <a:tr h="335325">
                <a:tc>
                  <a:txBody>
                    <a:bodyPr/>
                    <a:lstStyle/>
                    <a:p>
                      <a:pPr indent="0" lvl="0" marL="0" marR="0" rtl="0" algn="l">
                        <a:lnSpc>
                          <a:spcPct val="100000"/>
                        </a:lnSpc>
                        <a:spcBef>
                          <a:spcPts val="0"/>
                        </a:spcBef>
                        <a:spcAft>
                          <a:spcPts val="0"/>
                        </a:spcAft>
                        <a:buNone/>
                      </a:pPr>
                      <a:r>
                        <a:rPr lang="en-US"/>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a:t>Key generation for caesar cipher </a:t>
                      </a:r>
                      <a:endParaRPr/>
                    </a:p>
                  </a:txBody>
                  <a:tcPr marT="45725" marB="45725" marR="91450" marL="91450"/>
                </a:tc>
                <a:tc>
                  <a:txBody>
                    <a:bodyPr/>
                    <a:lstStyle/>
                    <a:p>
                      <a:pPr indent="0" lvl="0" marL="0" marR="0" rtl="0" algn="l">
                        <a:lnSpc>
                          <a:spcPct val="100000"/>
                        </a:lnSpc>
                        <a:spcBef>
                          <a:spcPts val="0"/>
                        </a:spcBef>
                        <a:spcAft>
                          <a:spcPts val="0"/>
                        </a:spcAft>
                        <a:buNone/>
                      </a:pPr>
                      <a:r>
                        <a:rPr lang="en-US"/>
                        <a:t>            Completed</a:t>
                      </a:r>
                      <a:endParaRPr sz="1400" u="none" cap="none" strike="noStrike"/>
                    </a:p>
                  </a:txBody>
                  <a:tcPr marT="45725" marB="45725" marR="91450" marL="91450"/>
                </a:tc>
              </a:tr>
              <a:tr h="335325">
                <a:tc>
                  <a:txBody>
                    <a:bodyPr/>
                    <a:lstStyle/>
                    <a:p>
                      <a:pPr indent="0" lvl="0" marL="0" marR="0" rtl="0" algn="l">
                        <a:lnSpc>
                          <a:spcPct val="100000"/>
                        </a:lnSpc>
                        <a:spcBef>
                          <a:spcPts val="0"/>
                        </a:spcBef>
                        <a:spcAft>
                          <a:spcPts val="0"/>
                        </a:spcAft>
                        <a:buNone/>
                      </a:pPr>
                      <a:r>
                        <a:rPr lang="en-US"/>
                        <a:t>3.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a:t>Encrypt using Caesar cipher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a:t>            Completed</a:t>
                      </a:r>
                      <a:endParaRPr sz="1400" u="none" cap="none" strike="noStrike"/>
                    </a:p>
                  </a:txBody>
                  <a:tcPr marT="45725" marB="45725" marR="91450" marL="91450"/>
                </a:tc>
              </a:tr>
              <a:tr h="335325">
                <a:tc>
                  <a:txBody>
                    <a:bodyPr/>
                    <a:lstStyle/>
                    <a:p>
                      <a:pPr indent="0" lvl="0" marL="0" marR="0" rtl="0" algn="l">
                        <a:lnSpc>
                          <a:spcPct val="100000"/>
                        </a:lnSpc>
                        <a:spcBef>
                          <a:spcPts val="0"/>
                        </a:spcBef>
                        <a:spcAft>
                          <a:spcPts val="0"/>
                        </a:spcAft>
                        <a:buNone/>
                      </a:pPr>
                      <a:r>
                        <a:rPr lang="en-US"/>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a:t>Key generation for RSA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a:t>            In Progress</a:t>
                      </a:r>
                      <a:endParaRPr sz="1400" u="none" cap="none" strike="noStrike"/>
                    </a:p>
                  </a:txBody>
                  <a:tcPr marT="45725" marB="45725" marR="91450" marL="91450"/>
                </a:tc>
              </a:tr>
              <a:tr h="335325">
                <a:tc>
                  <a:txBody>
                    <a:bodyPr/>
                    <a:lstStyle/>
                    <a:p>
                      <a:pPr indent="0" lvl="0" marL="0" marR="0" rtl="0" algn="l">
                        <a:lnSpc>
                          <a:spcPct val="100000"/>
                        </a:lnSpc>
                        <a:spcBef>
                          <a:spcPts val="0"/>
                        </a:spcBef>
                        <a:spcAft>
                          <a:spcPts val="0"/>
                        </a:spcAft>
                        <a:buNone/>
                      </a:pPr>
                      <a:r>
                        <a:rPr lang="en-US"/>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a:t>Encrypt using RSA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a:t>            In progress</a:t>
                      </a:r>
                      <a:endParaRPr sz="1400" u="none" cap="none" strike="noStrike"/>
                    </a:p>
                  </a:txBody>
                  <a:tcPr marT="45725" marB="45725" marR="91450" marL="91450"/>
                </a:tc>
              </a:tr>
              <a:tr h="335325">
                <a:tc>
                  <a:txBody>
                    <a:bodyPr/>
                    <a:lstStyle/>
                    <a:p>
                      <a:pPr indent="0" lvl="0" marL="0" marR="0" rtl="0" algn="l">
                        <a:lnSpc>
                          <a:spcPct val="100000"/>
                        </a:lnSpc>
                        <a:spcBef>
                          <a:spcPts val="0"/>
                        </a:spcBef>
                        <a:spcAft>
                          <a:spcPts val="0"/>
                        </a:spcAft>
                        <a:buNone/>
                      </a:pPr>
                      <a:r>
                        <a:rPr lang="en-US"/>
                        <a:t>6.</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a:t>Decrypt using RSA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a:t>            Not Started</a:t>
                      </a:r>
                      <a:endParaRPr sz="1400" u="none" cap="none" strike="noStrike"/>
                    </a:p>
                  </a:txBody>
                  <a:tcPr marT="45725" marB="45725" marR="91450" marL="91450"/>
                </a:tc>
              </a:tr>
              <a:tr h="335325">
                <a:tc>
                  <a:txBody>
                    <a:bodyPr/>
                    <a:lstStyle/>
                    <a:p>
                      <a:pPr indent="0" lvl="0" marL="0" marR="0" rtl="0" algn="l">
                        <a:lnSpc>
                          <a:spcPct val="100000"/>
                        </a:lnSpc>
                        <a:spcBef>
                          <a:spcPts val="0"/>
                        </a:spcBef>
                        <a:spcAft>
                          <a:spcPts val="0"/>
                        </a:spcAft>
                        <a:buNone/>
                      </a:pPr>
                      <a:r>
                        <a:rPr lang="en-US"/>
                        <a:t>7.</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a:t>Decrypt using Caesar cipher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a:t>            Not Started</a:t>
                      </a:r>
                      <a:endParaRPr sz="1400" u="none" cap="none" strike="noStrike"/>
                    </a:p>
                  </a:txBody>
                  <a:tcPr marT="45725" marB="45725" marR="91450" marL="91450"/>
                </a:tc>
              </a:tr>
              <a:tr h="335325">
                <a:tc>
                  <a:txBody>
                    <a:bodyPr/>
                    <a:lstStyle/>
                    <a:p>
                      <a:pPr indent="0" lvl="0" marL="0" marR="0" rtl="0" algn="l">
                        <a:lnSpc>
                          <a:spcPct val="100000"/>
                        </a:lnSpc>
                        <a:spcBef>
                          <a:spcPts val="0"/>
                        </a:spcBef>
                        <a:spcAft>
                          <a:spcPts val="0"/>
                        </a:spcAft>
                        <a:buNone/>
                      </a:pPr>
                      <a:r>
                        <a:rPr lang="en-US"/>
                        <a:t>8.</a:t>
                      </a:r>
                      <a:endParaRPr/>
                    </a:p>
                  </a:txBody>
                  <a:tcPr marT="45725" marB="45725" marR="91450" marL="91450"/>
                </a:tc>
                <a:tc>
                  <a:txBody>
                    <a:bodyPr/>
                    <a:lstStyle/>
                    <a:p>
                      <a:pPr indent="0" lvl="0" marL="0" marR="0" rtl="0" algn="l">
                        <a:lnSpc>
                          <a:spcPct val="100000"/>
                        </a:lnSpc>
                        <a:spcBef>
                          <a:spcPts val="0"/>
                        </a:spcBef>
                        <a:spcAft>
                          <a:spcPts val="0"/>
                        </a:spcAft>
                        <a:buNone/>
                      </a:pPr>
                      <a:r>
                        <a:rPr lang="en-US"/>
                        <a:t>Error handling and management</a:t>
                      </a:r>
                      <a:endParaRPr/>
                    </a:p>
                  </a:txBody>
                  <a:tcPr marT="45725" marB="45725" marR="91450" marL="91450"/>
                </a:tc>
                <a:tc>
                  <a:txBody>
                    <a:bodyPr/>
                    <a:lstStyle/>
                    <a:p>
                      <a:pPr indent="0" lvl="0" marL="0" marR="0" rtl="0" algn="l">
                        <a:lnSpc>
                          <a:spcPct val="100000"/>
                        </a:lnSpc>
                        <a:spcBef>
                          <a:spcPts val="0"/>
                        </a:spcBef>
                        <a:spcAft>
                          <a:spcPts val="0"/>
                        </a:spcAft>
                        <a:buNone/>
                      </a:pPr>
                      <a:r>
                        <a:rPr lang="en-US"/>
                        <a:t>            Not Started</a:t>
                      </a:r>
                      <a:endParaRPr sz="1400" u="none" cap="none" strike="noStrike"/>
                    </a:p>
                  </a:txBody>
                  <a:tcPr marT="45725" marB="45725" marR="91450" marL="91450"/>
                </a:tc>
              </a:tr>
              <a:tr h="335325">
                <a:tc>
                  <a:txBody>
                    <a:bodyPr/>
                    <a:lstStyle/>
                    <a:p>
                      <a:pPr indent="0" lvl="0" marL="0" marR="0" rtl="0" algn="l">
                        <a:lnSpc>
                          <a:spcPct val="100000"/>
                        </a:lnSpc>
                        <a:spcBef>
                          <a:spcPts val="0"/>
                        </a:spcBef>
                        <a:spcAft>
                          <a:spcPts val="0"/>
                        </a:spcAft>
                        <a:buNone/>
                      </a:pPr>
                      <a:r>
                        <a:rPr lang="en-US"/>
                        <a:t>9.</a:t>
                      </a:r>
                      <a:endParaRPr/>
                    </a:p>
                  </a:txBody>
                  <a:tcPr marT="45725" marB="45725" marR="91450" marL="91450"/>
                </a:tc>
                <a:tc>
                  <a:txBody>
                    <a:bodyPr/>
                    <a:lstStyle/>
                    <a:p>
                      <a:pPr indent="0" lvl="0" marL="0" marR="0" rtl="0" algn="l">
                        <a:lnSpc>
                          <a:spcPct val="100000"/>
                        </a:lnSpc>
                        <a:spcBef>
                          <a:spcPts val="0"/>
                        </a:spcBef>
                        <a:spcAft>
                          <a:spcPts val="0"/>
                        </a:spcAft>
                        <a:buNone/>
                      </a:pPr>
                      <a:r>
                        <a:rPr lang="en-US"/>
                        <a:t>Display output </a:t>
                      </a:r>
                      <a:endParaRPr/>
                    </a:p>
                  </a:txBody>
                  <a:tcPr marT="45725" marB="45725" marR="91450" marL="91450"/>
                </a:tc>
                <a:tc>
                  <a:txBody>
                    <a:bodyPr/>
                    <a:lstStyle/>
                    <a:p>
                      <a:pPr indent="0" lvl="0" marL="0" marR="0" rtl="0" algn="l">
                        <a:lnSpc>
                          <a:spcPct val="100000"/>
                        </a:lnSpc>
                        <a:spcBef>
                          <a:spcPts val="0"/>
                        </a:spcBef>
                        <a:spcAft>
                          <a:spcPts val="0"/>
                        </a:spcAft>
                        <a:buNone/>
                      </a:pPr>
                      <a:r>
                        <a:rPr lang="en-US"/>
                        <a:t>            Not Started</a:t>
                      </a:r>
                      <a:endParaRPr sz="1400" u="none" cap="none" strike="noStrike"/>
                    </a:p>
                  </a:txBody>
                  <a:tcPr marT="45725" marB="45725" marR="91450" marL="91450"/>
                </a:tc>
              </a:tr>
            </a:tbl>
          </a:graphicData>
        </a:graphic>
      </p:graphicFrame>
      <p:sp>
        <p:nvSpPr>
          <p:cNvPr id="146" name="Google Shape;146;g22b15f14767_2_60"/>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2566041b045_2_16"/>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2" name="Google Shape;152;g2566041b045_2_16"/>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153" name="Google Shape;153;g2566041b045_2_16"/>
          <p:cNvSpPr txBox="1"/>
          <p:nvPr>
            <p:ph type="title"/>
          </p:nvPr>
        </p:nvSpPr>
        <p:spPr>
          <a:xfrm>
            <a:off x="1166844" y="227688"/>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References</a:t>
            </a:r>
            <a:endParaRPr sz="3600">
              <a:latin typeface="Bookman Old Style"/>
              <a:ea typeface="Bookman Old Style"/>
              <a:cs typeface="Bookman Old Style"/>
              <a:sym typeface="Bookman Old Style"/>
            </a:endParaRPr>
          </a:p>
        </p:txBody>
      </p:sp>
      <p:sp>
        <p:nvSpPr>
          <p:cNvPr id="154" name="Google Shape;154;g2566041b045_2_16"/>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
        <p:nvSpPr>
          <p:cNvPr id="155" name="Google Shape;155;g2566041b045_2_16"/>
          <p:cNvSpPr txBox="1"/>
          <p:nvPr/>
        </p:nvSpPr>
        <p:spPr>
          <a:xfrm>
            <a:off x="1151700" y="952975"/>
            <a:ext cx="6840600" cy="3381300"/>
          </a:xfrm>
          <a:prstGeom prst="rect">
            <a:avLst/>
          </a:prstGeom>
          <a:noFill/>
          <a:ln>
            <a:noFill/>
          </a:ln>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Calibri"/>
              <a:buAutoNum type="arabicPeriod"/>
            </a:pPr>
            <a:r>
              <a:rPr lang="en-US" sz="1600">
                <a:latin typeface="Calibri"/>
                <a:ea typeface="Calibri"/>
                <a:cs typeface="Calibri"/>
                <a:sym typeface="Calibri"/>
              </a:rPr>
              <a:t>IEEE paper - Innovative </a:t>
            </a:r>
            <a:r>
              <a:rPr lang="en-US" sz="1600">
                <a:latin typeface="Calibri"/>
                <a:ea typeface="Calibri"/>
                <a:cs typeface="Calibri"/>
                <a:sym typeface="Calibri"/>
              </a:rPr>
              <a:t>enhancement</a:t>
            </a:r>
            <a:r>
              <a:rPr lang="en-US" sz="1600">
                <a:latin typeface="Calibri"/>
                <a:ea typeface="Calibri"/>
                <a:cs typeface="Calibri"/>
                <a:sym typeface="Calibri"/>
              </a:rPr>
              <a:t> of caesar cipher algorithm for cryptography</a:t>
            </a:r>
            <a:endParaRPr sz="1600">
              <a:latin typeface="Calibri"/>
              <a:ea typeface="Calibri"/>
              <a:cs typeface="Calibri"/>
              <a:sym typeface="Calibri"/>
            </a:endParaRPr>
          </a:p>
          <a:p>
            <a:pPr indent="0" lvl="0" marL="457200" rtl="0" algn="l">
              <a:spcBef>
                <a:spcPts val="0"/>
              </a:spcBef>
              <a:spcAft>
                <a:spcPts val="0"/>
              </a:spcAft>
              <a:buNone/>
            </a:pPr>
            <a:r>
              <a:rPr lang="en-US" sz="1600">
                <a:latin typeface="Calibri"/>
                <a:ea typeface="Calibri"/>
                <a:cs typeface="Calibri"/>
                <a:sym typeface="Calibri"/>
              </a:rPr>
              <a:t>( URL - https://ieeexplore.ieee.org/document/7749010 )</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330200" lvl="0" marL="457200" rtl="0" algn="l">
              <a:spcBef>
                <a:spcPts val="0"/>
              </a:spcBef>
              <a:spcAft>
                <a:spcPts val="0"/>
              </a:spcAft>
              <a:buSzPts val="1600"/>
              <a:buFont typeface="Calibri"/>
              <a:buAutoNum type="arabicPeriod"/>
            </a:pPr>
            <a:r>
              <a:rPr lang="en-US" sz="1600">
                <a:latin typeface="Calibri"/>
                <a:ea typeface="Calibri"/>
                <a:cs typeface="Calibri"/>
                <a:sym typeface="Calibri"/>
              </a:rPr>
              <a:t>IEEE paper -  Advancement in caesar cipher by randomization and delta formation.</a:t>
            </a:r>
            <a:endParaRPr sz="1600">
              <a:latin typeface="Calibri"/>
              <a:ea typeface="Calibri"/>
              <a:cs typeface="Calibri"/>
              <a:sym typeface="Calibri"/>
            </a:endParaRPr>
          </a:p>
          <a:p>
            <a:pPr indent="0" lvl="0" marL="457200" rtl="0" algn="l">
              <a:spcBef>
                <a:spcPts val="0"/>
              </a:spcBef>
              <a:spcAft>
                <a:spcPts val="0"/>
              </a:spcAft>
              <a:buNone/>
            </a:pPr>
            <a:r>
              <a:rPr lang="en-US" sz="1600">
                <a:latin typeface="Calibri"/>
                <a:ea typeface="Calibri"/>
                <a:cs typeface="Calibri"/>
                <a:sym typeface="Calibri"/>
              </a:rPr>
              <a:t>( URL - https://ieeexplore.ieee.org/abstract/document/7033998 )</a:t>
            </a:r>
            <a:endParaRPr sz="1600">
              <a:latin typeface="Calibri"/>
              <a:ea typeface="Calibri"/>
              <a:cs typeface="Calibri"/>
              <a:sym typeface="Calibri"/>
            </a:endParaRPr>
          </a:p>
          <a:p>
            <a:pPr indent="0" lvl="0" marL="457200" rtl="0" algn="l">
              <a:spcBef>
                <a:spcPts val="0"/>
              </a:spcBef>
              <a:spcAft>
                <a:spcPts val="0"/>
              </a:spcAft>
              <a:buNone/>
            </a:pPr>
            <a:r>
              <a:t/>
            </a:r>
            <a:endParaRPr sz="1600">
              <a:latin typeface="Calibri"/>
              <a:ea typeface="Calibri"/>
              <a:cs typeface="Calibri"/>
              <a:sym typeface="Calibri"/>
            </a:endParaRPr>
          </a:p>
          <a:p>
            <a:pPr indent="-330200" lvl="0" marL="457200" rtl="0" algn="l">
              <a:spcBef>
                <a:spcPts val="0"/>
              </a:spcBef>
              <a:spcAft>
                <a:spcPts val="0"/>
              </a:spcAft>
              <a:buSzPts val="1600"/>
              <a:buFont typeface="Calibri"/>
              <a:buAutoNum type="arabicPeriod"/>
            </a:pPr>
            <a:r>
              <a:rPr lang="en-US" sz="1600">
                <a:latin typeface="Calibri"/>
                <a:ea typeface="Calibri"/>
                <a:cs typeface="Calibri"/>
                <a:sym typeface="Calibri"/>
              </a:rPr>
              <a:t>RSA Encryption Algorithm - A survey of various forms and its security level</a:t>
            </a:r>
            <a:endParaRPr sz="1600">
              <a:latin typeface="Calibri"/>
              <a:ea typeface="Calibri"/>
              <a:cs typeface="Calibri"/>
              <a:sym typeface="Calibri"/>
            </a:endParaRPr>
          </a:p>
          <a:p>
            <a:pPr indent="0" lvl="0" marL="457200" rtl="0" algn="l">
              <a:spcBef>
                <a:spcPts val="0"/>
              </a:spcBef>
              <a:spcAft>
                <a:spcPts val="0"/>
              </a:spcAft>
              <a:buNone/>
            </a:pPr>
            <a:r>
              <a:rPr lang="en-US" sz="1600">
                <a:latin typeface="Calibri"/>
                <a:ea typeface="Calibri"/>
                <a:cs typeface="Calibri"/>
                <a:sym typeface="Calibri"/>
              </a:rPr>
              <a:t>(</a:t>
            </a:r>
            <a:r>
              <a:rPr lang="en-US" sz="1600">
                <a:latin typeface="Calibri"/>
                <a:ea typeface="Calibri"/>
                <a:cs typeface="Calibri"/>
                <a:sym typeface="Calibri"/>
              </a:rPr>
              <a:t> URL - https://www.researchgate.net/publication/306215546)</a:t>
            </a:r>
            <a:endParaRPr sz="1600">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3"/>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a:t>
            </a:fld>
            <a:endParaRPr>
              <a:latin typeface="Bookman Old Style"/>
              <a:ea typeface="Bookman Old Style"/>
              <a:cs typeface="Bookman Old Style"/>
              <a:sym typeface="Bookman Old Style"/>
            </a:endParaRPr>
          </a:p>
        </p:txBody>
      </p:sp>
      <p:sp>
        <p:nvSpPr>
          <p:cNvPr id="75" name="Google Shape;75;p3"/>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Bookman Old Style"/>
              <a:ea typeface="Bookman Old Style"/>
              <a:cs typeface="Bookman Old Style"/>
              <a:sym typeface="Bookman Old Style"/>
            </a:endParaRPr>
          </a:p>
        </p:txBody>
      </p:sp>
      <p:sp>
        <p:nvSpPr>
          <p:cNvPr id="76" name="Google Shape;76;p3"/>
          <p:cNvSpPr txBox="1"/>
          <p:nvPr>
            <p:ph type="title"/>
          </p:nvPr>
        </p:nvSpPr>
        <p:spPr>
          <a:xfrm>
            <a:off x="913819" y="166625"/>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Introduction</a:t>
            </a:r>
            <a:endParaRPr sz="3600">
              <a:latin typeface="Bookman Old Style"/>
              <a:ea typeface="Bookman Old Style"/>
              <a:cs typeface="Bookman Old Style"/>
              <a:sym typeface="Bookman Old Style"/>
            </a:endParaRPr>
          </a:p>
        </p:txBody>
      </p:sp>
      <p:sp>
        <p:nvSpPr>
          <p:cNvPr id="77" name="Google Shape;77;p3"/>
          <p:cNvSpPr txBox="1"/>
          <p:nvPr/>
        </p:nvSpPr>
        <p:spPr>
          <a:xfrm>
            <a:off x="691900" y="1031300"/>
            <a:ext cx="7506300" cy="3498600"/>
          </a:xfrm>
          <a:prstGeom prst="rect">
            <a:avLst/>
          </a:prstGeom>
          <a:noFill/>
          <a:ln>
            <a:noFill/>
          </a:ln>
        </p:spPr>
        <p:txBody>
          <a:bodyPr anchorCtr="0" anchor="t" bIns="45700" lIns="91425" spcFirstLastPara="1" rIns="91425" wrap="square" tIns="45700">
            <a:normAutofit/>
          </a:bodyPr>
          <a:lstStyle/>
          <a:p>
            <a:pPr indent="-361950" lvl="0" marL="457200" marR="0" rtl="0" algn="l">
              <a:lnSpc>
                <a:spcPct val="100000"/>
              </a:lnSpc>
              <a:spcBef>
                <a:spcPts val="0"/>
              </a:spcBef>
              <a:spcAft>
                <a:spcPts val="0"/>
              </a:spcAft>
              <a:buSzPts val="2100"/>
              <a:buFont typeface="Bookman Old Style"/>
              <a:buChar char="●"/>
            </a:pPr>
            <a:r>
              <a:rPr lang="en-US" sz="2100">
                <a:latin typeface="Bookman Old Style"/>
                <a:ea typeface="Bookman Old Style"/>
                <a:cs typeface="Bookman Old Style"/>
                <a:sym typeface="Bookman Old Style"/>
              </a:rPr>
              <a:t> </a:t>
            </a:r>
            <a:r>
              <a:rPr lang="en-US" sz="2100">
                <a:latin typeface="Times New Roman"/>
                <a:ea typeface="Times New Roman"/>
                <a:cs typeface="Times New Roman"/>
                <a:sym typeface="Times New Roman"/>
              </a:rPr>
              <a:t>The </a:t>
            </a:r>
            <a:r>
              <a:rPr b="1" lang="en-US" sz="2100">
                <a:latin typeface="Times New Roman"/>
                <a:ea typeface="Times New Roman"/>
                <a:cs typeface="Times New Roman"/>
                <a:sym typeface="Times New Roman"/>
              </a:rPr>
              <a:t>“ Hybrid Encryption Technique To Fortify Caesar Cipher ” </a:t>
            </a:r>
            <a:r>
              <a:rPr lang="en-US" sz="2100">
                <a:latin typeface="Times New Roman"/>
                <a:ea typeface="Times New Roman"/>
                <a:cs typeface="Times New Roman"/>
                <a:sym typeface="Times New Roman"/>
              </a:rPr>
              <a:t>project is a combination of Caesar Cipher and RSA Algorithm.</a:t>
            </a:r>
            <a:endParaRPr sz="2100">
              <a:latin typeface="Times New Roman"/>
              <a:ea typeface="Times New Roman"/>
              <a:cs typeface="Times New Roman"/>
              <a:sym typeface="Times New Roman"/>
            </a:endParaRPr>
          </a:p>
          <a:p>
            <a:pPr indent="-361950" lvl="0" marL="457200" marR="0" rtl="0" algn="l">
              <a:lnSpc>
                <a:spcPct val="100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It helps the confidential information to be protected and the data </a:t>
            </a:r>
            <a:r>
              <a:rPr lang="en-US" sz="2100">
                <a:latin typeface="Times New Roman"/>
                <a:ea typeface="Times New Roman"/>
                <a:cs typeface="Times New Roman"/>
                <a:sym typeface="Times New Roman"/>
              </a:rPr>
              <a:t>transmitted</a:t>
            </a:r>
            <a:r>
              <a:rPr lang="en-US" sz="2100">
                <a:latin typeface="Times New Roman"/>
                <a:ea typeface="Times New Roman"/>
                <a:cs typeface="Times New Roman"/>
                <a:sym typeface="Times New Roman"/>
              </a:rPr>
              <a:t> is  </a:t>
            </a:r>
            <a:r>
              <a:rPr lang="en-US" sz="2100">
                <a:latin typeface="Times New Roman"/>
                <a:ea typeface="Times New Roman"/>
                <a:cs typeface="Times New Roman"/>
                <a:sym typeface="Times New Roman"/>
              </a:rPr>
              <a:t>safeguarded</a:t>
            </a:r>
            <a:r>
              <a:rPr lang="en-US" sz="2100">
                <a:latin typeface="Times New Roman"/>
                <a:ea typeface="Times New Roman"/>
                <a:cs typeface="Times New Roman"/>
                <a:sym typeface="Times New Roman"/>
              </a:rPr>
              <a:t>.</a:t>
            </a:r>
            <a:endParaRPr sz="2100">
              <a:latin typeface="Times New Roman"/>
              <a:ea typeface="Times New Roman"/>
              <a:cs typeface="Times New Roman"/>
              <a:sym typeface="Times New Roman"/>
            </a:endParaRPr>
          </a:p>
          <a:p>
            <a:pPr indent="-361950" lvl="0" marL="457200" marR="0" rtl="0" algn="l">
              <a:lnSpc>
                <a:spcPct val="100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With the encryption of the message using caesar cipher and ensuring further layer of security with RSA encryption, this project offers a great level of security against any kind of interceptions.</a:t>
            </a:r>
            <a:endParaRPr sz="2100">
              <a:latin typeface="Times New Roman"/>
              <a:ea typeface="Times New Roman"/>
              <a:cs typeface="Times New Roman"/>
              <a:sym typeface="Times New Roman"/>
            </a:endParaRPr>
          </a:p>
        </p:txBody>
      </p:sp>
      <p:sp>
        <p:nvSpPr>
          <p:cNvPr id="78" name="Google Shape;78;p3"/>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2421e134da7_0_0"/>
          <p:cNvSpPr txBox="1"/>
          <p:nvPr>
            <p:ph type="title"/>
          </p:nvPr>
        </p:nvSpPr>
        <p:spPr>
          <a:xfrm>
            <a:off x="457200" y="205978"/>
            <a:ext cx="8229600" cy="857400"/>
          </a:xfrm>
          <a:prstGeom prst="rect">
            <a:avLst/>
          </a:prstGeom>
        </p:spPr>
        <p:txBody>
          <a:bodyPr anchorCtr="0" anchor="ctr" bIns="47025" lIns="94100" spcFirstLastPara="1" rIns="94100" wrap="square" tIns="47025">
            <a:noAutofit/>
          </a:bodyPr>
          <a:lstStyle/>
          <a:p>
            <a:pPr indent="0" lvl="0" marL="0" rtl="0" algn="ctr">
              <a:spcBef>
                <a:spcPts val="0"/>
              </a:spcBef>
              <a:spcAft>
                <a:spcPts val="0"/>
              </a:spcAft>
              <a:buNone/>
            </a:pPr>
            <a:r>
              <a:rPr lang="en-US" sz="3300">
                <a:latin typeface="Bookman Old Style"/>
                <a:ea typeface="Bookman Old Style"/>
                <a:cs typeface="Bookman Old Style"/>
                <a:sym typeface="Bookman Old Style"/>
              </a:rPr>
              <a:t>Caesar Cipher</a:t>
            </a:r>
            <a:endParaRPr sz="2900">
              <a:latin typeface="Bookman Old Style"/>
              <a:ea typeface="Bookman Old Style"/>
              <a:cs typeface="Bookman Old Style"/>
              <a:sym typeface="Bookman Old Style"/>
            </a:endParaRPr>
          </a:p>
        </p:txBody>
      </p:sp>
      <p:sp>
        <p:nvSpPr>
          <p:cNvPr id="84" name="Google Shape;84;g2421e134da7_0_0"/>
          <p:cNvSpPr txBox="1"/>
          <p:nvPr>
            <p:ph idx="12" type="sldNum"/>
          </p:nvPr>
        </p:nvSpPr>
        <p:spPr>
          <a:xfrm>
            <a:off x="6553200" y="4767264"/>
            <a:ext cx="2133600" cy="273900"/>
          </a:xfrm>
          <a:prstGeom prst="rect">
            <a:avLst/>
          </a:prstGeom>
        </p:spPr>
        <p:txBody>
          <a:bodyPr anchorCtr="0" anchor="ctr" bIns="47025" lIns="94100" spcFirstLastPara="1" rIns="94100" wrap="square" tIns="47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85" name="Google Shape;85;g2421e134da7_0_0"/>
          <p:cNvPicPr preferRelativeResize="0"/>
          <p:nvPr/>
        </p:nvPicPr>
        <p:blipFill rotWithShape="1">
          <a:blip r:embed="rId3">
            <a:alphaModFix/>
          </a:blip>
          <a:srcRect b="10884" l="-7809" r="9702" t="9434"/>
          <a:stretch/>
        </p:blipFill>
        <p:spPr>
          <a:xfrm>
            <a:off x="1363250" y="1256700"/>
            <a:ext cx="5762500" cy="3510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2421e134da7_0_7"/>
          <p:cNvSpPr txBox="1"/>
          <p:nvPr>
            <p:ph type="title"/>
          </p:nvPr>
        </p:nvSpPr>
        <p:spPr>
          <a:xfrm>
            <a:off x="-1868250" y="273751"/>
            <a:ext cx="8229600" cy="535200"/>
          </a:xfrm>
          <a:prstGeom prst="rect">
            <a:avLst/>
          </a:prstGeom>
        </p:spPr>
        <p:txBody>
          <a:bodyPr anchorCtr="0" anchor="ctr" bIns="47025" lIns="94100" spcFirstLastPara="1" rIns="94100" wrap="square" tIns="47025">
            <a:noAutofit/>
          </a:bodyPr>
          <a:lstStyle/>
          <a:p>
            <a:pPr indent="0" lvl="0" marL="0" rtl="0" algn="ctr">
              <a:spcBef>
                <a:spcPts val="0"/>
              </a:spcBef>
              <a:spcAft>
                <a:spcPts val="0"/>
              </a:spcAft>
              <a:buNone/>
            </a:pPr>
            <a:r>
              <a:rPr lang="en-US" sz="3000">
                <a:latin typeface="Bookman Old Style"/>
                <a:ea typeface="Bookman Old Style"/>
                <a:cs typeface="Bookman Old Style"/>
                <a:sym typeface="Bookman Old Style"/>
              </a:rPr>
              <a:t>RSA </a:t>
            </a:r>
            <a:endParaRPr sz="3000">
              <a:latin typeface="Bookman Old Style"/>
              <a:ea typeface="Bookman Old Style"/>
              <a:cs typeface="Bookman Old Style"/>
              <a:sym typeface="Bookman Old Style"/>
            </a:endParaRPr>
          </a:p>
        </p:txBody>
      </p:sp>
      <p:sp>
        <p:nvSpPr>
          <p:cNvPr id="91" name="Google Shape;91;g2421e134da7_0_7"/>
          <p:cNvSpPr txBox="1"/>
          <p:nvPr>
            <p:ph idx="1" type="body"/>
          </p:nvPr>
        </p:nvSpPr>
        <p:spPr>
          <a:xfrm>
            <a:off x="457200" y="1200152"/>
            <a:ext cx="8229600" cy="3394500"/>
          </a:xfrm>
          <a:prstGeom prst="rect">
            <a:avLst/>
          </a:prstGeom>
        </p:spPr>
        <p:txBody>
          <a:bodyPr anchorCtr="0" anchor="t" bIns="47025" lIns="94100" spcFirstLastPara="1" rIns="94100" wrap="square" tIns="47025">
            <a:noAutofit/>
          </a:bodyPr>
          <a:lstStyle/>
          <a:p>
            <a:pPr indent="0" lvl="0" marL="0" rtl="0" algn="l">
              <a:spcBef>
                <a:spcPts val="3020"/>
              </a:spcBef>
              <a:spcAft>
                <a:spcPts val="0"/>
              </a:spcAft>
              <a:buNone/>
            </a:pPr>
            <a:r>
              <a:t/>
            </a:r>
            <a:endParaRPr sz="800"/>
          </a:p>
        </p:txBody>
      </p:sp>
      <p:sp>
        <p:nvSpPr>
          <p:cNvPr id="92" name="Google Shape;92;g2421e134da7_0_7"/>
          <p:cNvSpPr txBox="1"/>
          <p:nvPr>
            <p:ph idx="12" type="sldNum"/>
          </p:nvPr>
        </p:nvSpPr>
        <p:spPr>
          <a:xfrm>
            <a:off x="6553200" y="4767264"/>
            <a:ext cx="2133600" cy="273900"/>
          </a:xfrm>
          <a:prstGeom prst="rect">
            <a:avLst/>
          </a:prstGeom>
        </p:spPr>
        <p:txBody>
          <a:bodyPr anchorCtr="0" anchor="ctr" bIns="47025" lIns="94100" spcFirstLastPara="1" rIns="94100" wrap="square" tIns="47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93" name="Google Shape;93;g2421e134da7_0_7"/>
          <p:cNvPicPr preferRelativeResize="0"/>
          <p:nvPr/>
        </p:nvPicPr>
        <p:blipFill>
          <a:blip r:embed="rId3">
            <a:alphaModFix/>
          </a:blip>
          <a:stretch>
            <a:fillRect/>
          </a:stretch>
        </p:blipFill>
        <p:spPr>
          <a:xfrm>
            <a:off x="2876200" y="541338"/>
            <a:ext cx="3860874" cy="45829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4"/>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9" name="Google Shape;99;p4"/>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100" name="Google Shape;100;p4"/>
          <p:cNvSpPr txBox="1"/>
          <p:nvPr>
            <p:ph type="title"/>
          </p:nvPr>
        </p:nvSpPr>
        <p:spPr>
          <a:xfrm>
            <a:off x="1037844" y="60900"/>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t>Literature </a:t>
            </a:r>
            <a:endParaRPr sz="3600"/>
          </a:p>
        </p:txBody>
      </p:sp>
      <p:graphicFrame>
        <p:nvGraphicFramePr>
          <p:cNvPr id="101" name="Google Shape;101;p4"/>
          <p:cNvGraphicFramePr/>
          <p:nvPr/>
        </p:nvGraphicFramePr>
        <p:xfrm>
          <a:off x="1037859" y="828558"/>
          <a:ext cx="3000000" cy="3000000"/>
        </p:xfrm>
        <a:graphic>
          <a:graphicData uri="http://schemas.openxmlformats.org/drawingml/2006/table">
            <a:tbl>
              <a:tblPr bandRow="1" firstRow="1">
                <a:noFill/>
                <a:tableStyleId>{E3FA83B4-8DDF-4D43-8FF5-1D5141652D9A}</a:tableStyleId>
              </a:tblPr>
              <a:tblGrid>
                <a:gridCol w="1706750"/>
                <a:gridCol w="1524000"/>
                <a:gridCol w="1524000"/>
                <a:gridCol w="1772025"/>
              </a:tblGrid>
              <a:tr h="370850">
                <a:tc>
                  <a:txBody>
                    <a:bodyPr/>
                    <a:lstStyle/>
                    <a:p>
                      <a:pPr indent="0" lvl="0" marL="0" marR="0" rtl="0" algn="l">
                        <a:lnSpc>
                          <a:spcPct val="100000"/>
                        </a:lnSpc>
                        <a:spcBef>
                          <a:spcPts val="0"/>
                        </a:spcBef>
                        <a:spcAft>
                          <a:spcPts val="0"/>
                        </a:spcAft>
                        <a:buNone/>
                      </a:pPr>
                      <a:r>
                        <a:rPr lang="en-US" sz="1400" u="none" cap="none" strike="noStrike"/>
                        <a:t>Author(s)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Method</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Advantages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Disadvantages</a:t>
                      </a:r>
                      <a:endParaRPr sz="1400" u="none" cap="none" strike="noStrike"/>
                    </a:p>
                  </a:txBody>
                  <a:tcPr marT="45725" marB="45725" marR="91450" marL="91450"/>
                </a:tc>
              </a:tr>
              <a:tr h="370850">
                <a:tc>
                  <a:txBody>
                    <a:bodyPr/>
                    <a:lstStyle/>
                    <a:p>
                      <a:pPr indent="0" lvl="0" marL="0" rtl="0" algn="l">
                        <a:lnSpc>
                          <a:spcPct val="115000"/>
                        </a:lnSpc>
                        <a:spcBef>
                          <a:spcPts val="0"/>
                        </a:spcBef>
                        <a:spcAft>
                          <a:spcPts val="0"/>
                        </a:spcAft>
                        <a:buClr>
                          <a:schemeClr val="dk1"/>
                        </a:buClr>
                        <a:buSzPts val="1100"/>
                        <a:buFont typeface="Arial"/>
                        <a:buNone/>
                      </a:pPr>
                      <a:r>
                        <a:rPr lang="en-US" sz="900">
                          <a:solidFill>
                            <a:schemeClr val="dk1"/>
                          </a:solidFill>
                          <a:latin typeface="Verdana"/>
                          <a:ea typeface="Verdana"/>
                          <a:cs typeface="Verdana"/>
                          <a:sym typeface="Verdana"/>
                        </a:rPr>
                        <a:t>Benna Purnama, Hetty Rohayani.AH</a:t>
                      </a:r>
                      <a:endParaRPr sz="1400" u="none" cap="none" strike="noStrike"/>
                    </a:p>
                  </a:txBody>
                  <a:tcPr marT="45725" marB="45725" marR="91450" marL="91450"/>
                </a:tc>
                <a:tc>
                  <a:txBody>
                    <a:bodyPr/>
                    <a:lstStyle/>
                    <a:p>
                      <a:pPr indent="0" lvl="0" marL="0" rtl="0" algn="l">
                        <a:lnSpc>
                          <a:spcPct val="115000"/>
                        </a:lnSpc>
                        <a:spcBef>
                          <a:spcPts val="0"/>
                        </a:spcBef>
                        <a:spcAft>
                          <a:spcPts val="0"/>
                        </a:spcAft>
                        <a:buClr>
                          <a:schemeClr val="dk1"/>
                        </a:buClr>
                        <a:buSzPts val="1100"/>
                        <a:buFont typeface="Arial"/>
                        <a:buNone/>
                      </a:pPr>
                      <a:r>
                        <a:rPr lang="en-US" sz="900">
                          <a:solidFill>
                            <a:schemeClr val="dk1"/>
                          </a:solidFill>
                          <a:latin typeface="Verdana"/>
                          <a:ea typeface="Verdana"/>
                          <a:cs typeface="Verdana"/>
                          <a:sym typeface="Verdana"/>
                        </a:rPr>
                        <a:t>A Modified Caesar Cipher Cryptology Method With Legible Ciphertext</a:t>
                      </a:r>
                      <a:endParaRPr sz="1400" u="none" cap="none" strike="noStrike"/>
                    </a:p>
                  </a:txBody>
                  <a:tcPr marT="45725" marB="45725" marR="91450" marL="91450"/>
                </a:tc>
                <a:tc>
                  <a:txBody>
                    <a:bodyPr/>
                    <a:lstStyle/>
                    <a:p>
                      <a:pPr indent="0" lvl="0" marL="0" rtl="0" algn="l">
                        <a:lnSpc>
                          <a:spcPct val="115000"/>
                        </a:lnSpc>
                        <a:spcBef>
                          <a:spcPts val="0"/>
                        </a:spcBef>
                        <a:spcAft>
                          <a:spcPts val="0"/>
                        </a:spcAft>
                        <a:buClr>
                          <a:schemeClr val="dk1"/>
                        </a:buClr>
                        <a:buSzPts val="1100"/>
                        <a:buFont typeface="Arial"/>
                        <a:buNone/>
                      </a:pPr>
                      <a:r>
                        <a:rPr lang="en-US" sz="900">
                          <a:solidFill>
                            <a:schemeClr val="dk1"/>
                          </a:solidFill>
                          <a:latin typeface="Verdana"/>
                          <a:ea typeface="Verdana"/>
                          <a:cs typeface="Verdana"/>
                          <a:sym typeface="Verdana"/>
                        </a:rPr>
                        <a:t>Increases the complexity of the encryption process</a:t>
                      </a:r>
                      <a:endParaRPr sz="1100" u="none" cap="none" strike="noStrike">
                        <a:latin typeface="Verdana"/>
                        <a:ea typeface="Verdana"/>
                        <a:cs typeface="Verdana"/>
                        <a:sym typeface="Verdana"/>
                      </a:endParaRPr>
                    </a:p>
                  </a:txBody>
                  <a:tcPr marT="45725" marB="45725" marR="91450" marL="91450"/>
                </a:tc>
                <a:tc>
                  <a:txBody>
                    <a:bodyPr/>
                    <a:lstStyle/>
                    <a:p>
                      <a:pPr indent="0" lvl="0" marL="0" rtl="0" algn="l">
                        <a:lnSpc>
                          <a:spcPct val="115000"/>
                        </a:lnSpc>
                        <a:spcBef>
                          <a:spcPts val="0"/>
                        </a:spcBef>
                        <a:spcAft>
                          <a:spcPts val="0"/>
                        </a:spcAft>
                        <a:buClr>
                          <a:schemeClr val="dk1"/>
                        </a:buClr>
                        <a:buSzPts val="1100"/>
                        <a:buFont typeface="Arial"/>
                        <a:buNone/>
                      </a:pPr>
                      <a:r>
                        <a:rPr lang="en-US" sz="900">
                          <a:solidFill>
                            <a:schemeClr val="dk1"/>
                          </a:solidFill>
                          <a:latin typeface="Verdana"/>
                          <a:ea typeface="Verdana"/>
                          <a:cs typeface="Verdana"/>
                          <a:sym typeface="Verdana"/>
                        </a:rPr>
                        <a:t>Vulnerable to Brute force attack, Frequency analysis attack</a:t>
                      </a:r>
                      <a:endParaRPr sz="1400" u="none" cap="none" strike="noStrike"/>
                    </a:p>
                  </a:txBody>
                  <a:tcPr marT="45725" marB="45725" marR="91450" marL="91450"/>
                </a:tc>
              </a:tr>
              <a:tr h="370850">
                <a:tc>
                  <a:txBody>
                    <a:bodyPr/>
                    <a:lstStyle/>
                    <a:p>
                      <a:pPr indent="0" lvl="0" marL="0" rtl="0" algn="l">
                        <a:lnSpc>
                          <a:spcPct val="115000"/>
                        </a:lnSpc>
                        <a:spcBef>
                          <a:spcPts val="0"/>
                        </a:spcBef>
                        <a:spcAft>
                          <a:spcPts val="0"/>
                        </a:spcAft>
                        <a:buClr>
                          <a:schemeClr val="dk1"/>
                        </a:buClr>
                        <a:buSzPts val="1100"/>
                        <a:buFont typeface="Arial"/>
                        <a:buNone/>
                      </a:pPr>
                      <a:r>
                        <a:rPr lang="en-US" sz="900">
                          <a:solidFill>
                            <a:schemeClr val="dk1"/>
                          </a:solidFill>
                          <a:latin typeface="Verdana"/>
                          <a:ea typeface="Verdana"/>
                          <a:cs typeface="Verdana"/>
                          <a:sym typeface="Verdana"/>
                        </a:rPr>
                        <a:t>A.Rajan, D.Balakumaran</a:t>
                      </a:r>
                      <a:endParaRPr sz="1400" u="none" cap="none" strike="noStrike"/>
                    </a:p>
                  </a:txBody>
                  <a:tcPr marT="45725" marB="45725" marR="91450" marL="91450"/>
                </a:tc>
                <a:tc>
                  <a:txBody>
                    <a:bodyPr/>
                    <a:lstStyle/>
                    <a:p>
                      <a:pPr indent="0" lvl="0" marL="0" rtl="0" algn="l">
                        <a:lnSpc>
                          <a:spcPct val="115000"/>
                        </a:lnSpc>
                        <a:spcBef>
                          <a:spcPts val="0"/>
                        </a:spcBef>
                        <a:spcAft>
                          <a:spcPts val="0"/>
                        </a:spcAft>
                        <a:buClr>
                          <a:schemeClr val="dk1"/>
                        </a:buClr>
                        <a:buSzPts val="1100"/>
                        <a:buFont typeface="Arial"/>
                        <a:buNone/>
                      </a:pPr>
                      <a:r>
                        <a:rPr lang="en-US" sz="900">
                          <a:solidFill>
                            <a:schemeClr val="dk1"/>
                          </a:solidFill>
                          <a:latin typeface="Verdana"/>
                          <a:ea typeface="Verdana"/>
                          <a:cs typeface="Verdana"/>
                          <a:sym typeface="Verdana"/>
                        </a:rPr>
                        <a:t>Advancement In Caesar Cipher By Randomization And Delta Formation </a:t>
                      </a:r>
                      <a:endParaRPr sz="1400" u="none" cap="none" strike="noStrike"/>
                    </a:p>
                  </a:txBody>
                  <a:tcPr marT="45725" marB="45725" marR="91450" marL="91450"/>
                </a:tc>
                <a:tc>
                  <a:txBody>
                    <a:bodyPr/>
                    <a:lstStyle/>
                    <a:p>
                      <a:pPr indent="0" lvl="0" marL="0" rtl="0" algn="l">
                        <a:lnSpc>
                          <a:spcPct val="115000"/>
                        </a:lnSpc>
                        <a:spcBef>
                          <a:spcPts val="0"/>
                        </a:spcBef>
                        <a:spcAft>
                          <a:spcPts val="0"/>
                        </a:spcAft>
                        <a:buClr>
                          <a:schemeClr val="dk1"/>
                        </a:buClr>
                        <a:buSzPts val="1100"/>
                        <a:buFont typeface="Arial"/>
                        <a:buNone/>
                      </a:pPr>
                      <a:r>
                        <a:rPr lang="en-US" sz="900">
                          <a:solidFill>
                            <a:schemeClr val="dk1"/>
                          </a:solidFill>
                          <a:latin typeface="Verdana"/>
                          <a:ea typeface="Verdana"/>
                          <a:cs typeface="Verdana"/>
                          <a:sym typeface="Verdana"/>
                        </a:rPr>
                        <a:t>Security against brute force attack and differential attack</a:t>
                      </a:r>
                      <a:endParaRPr sz="1400" u="none" cap="none" strike="noStrike"/>
                    </a:p>
                  </a:txBody>
                  <a:tcPr marT="45725" marB="45725" marR="91450" marL="91450"/>
                </a:tc>
                <a:tc>
                  <a:txBody>
                    <a:bodyPr/>
                    <a:lstStyle/>
                    <a:p>
                      <a:pPr indent="0" lvl="0" marL="0" rtl="0" algn="l">
                        <a:lnSpc>
                          <a:spcPct val="115000"/>
                        </a:lnSpc>
                        <a:spcBef>
                          <a:spcPts val="0"/>
                        </a:spcBef>
                        <a:spcAft>
                          <a:spcPts val="0"/>
                        </a:spcAft>
                        <a:buSzPts val="1100"/>
                        <a:buNone/>
                      </a:pPr>
                      <a:r>
                        <a:rPr lang="en-US" sz="900">
                          <a:solidFill>
                            <a:schemeClr val="dk1"/>
                          </a:solidFill>
                          <a:latin typeface="Verdana"/>
                          <a:ea typeface="Verdana"/>
                          <a:cs typeface="Verdana"/>
                          <a:sym typeface="Verdana"/>
                        </a:rPr>
                        <a:t>Vulnerable to Frequency analysis attack</a:t>
                      </a:r>
                      <a:endParaRPr/>
                    </a:p>
                  </a:txBody>
                  <a:tcPr marT="45725" marB="45725" marR="91450" marL="91450"/>
                </a:tc>
              </a:tr>
              <a:tr h="370850">
                <a:tc>
                  <a:txBody>
                    <a:bodyPr/>
                    <a:lstStyle/>
                    <a:p>
                      <a:pPr indent="0" lvl="0" marL="0" rtl="0" algn="l">
                        <a:lnSpc>
                          <a:spcPct val="115000"/>
                        </a:lnSpc>
                        <a:spcBef>
                          <a:spcPts val="0"/>
                        </a:spcBef>
                        <a:spcAft>
                          <a:spcPts val="0"/>
                        </a:spcAft>
                        <a:buClr>
                          <a:schemeClr val="dk1"/>
                        </a:buClr>
                        <a:buSzPts val="1100"/>
                        <a:buFont typeface="Arial"/>
                        <a:buNone/>
                      </a:pPr>
                      <a:r>
                        <a:rPr lang="en-US" sz="900">
                          <a:solidFill>
                            <a:schemeClr val="dk1"/>
                          </a:solidFill>
                          <a:latin typeface="Verdana"/>
                          <a:ea typeface="Verdana"/>
                          <a:cs typeface="Verdana"/>
                          <a:sym typeface="Verdana"/>
                        </a:rPr>
                        <a:t>Fahad Naim Nife</a:t>
                      </a:r>
                      <a:endParaRPr sz="1400" u="none" cap="none" strike="noStrike"/>
                    </a:p>
                  </a:txBody>
                  <a:tcPr marT="45725" marB="45725" marR="91450" marL="91450"/>
                </a:tc>
                <a:tc>
                  <a:txBody>
                    <a:bodyPr/>
                    <a:lstStyle/>
                    <a:p>
                      <a:pPr indent="0" lvl="0" marL="0" rtl="0" algn="l">
                        <a:lnSpc>
                          <a:spcPct val="115000"/>
                        </a:lnSpc>
                        <a:spcBef>
                          <a:spcPts val="0"/>
                        </a:spcBef>
                        <a:spcAft>
                          <a:spcPts val="0"/>
                        </a:spcAft>
                        <a:buClr>
                          <a:schemeClr val="dk1"/>
                        </a:buClr>
                        <a:buSzPts val="1100"/>
                        <a:buFont typeface="Arial"/>
                        <a:buNone/>
                      </a:pPr>
                      <a:r>
                        <a:rPr lang="en-US" sz="900">
                          <a:solidFill>
                            <a:schemeClr val="dk1"/>
                          </a:solidFill>
                          <a:latin typeface="Verdana"/>
                          <a:ea typeface="Verdana"/>
                          <a:cs typeface="Verdana"/>
                          <a:sym typeface="Verdana"/>
                        </a:rPr>
                        <a:t>New Modified Caesar Cipher Cryptographic Method Along With Rail Fence To Encrypt.</a:t>
                      </a:r>
                      <a:endParaRPr sz="1400" u="none" cap="none" strike="noStrike"/>
                    </a:p>
                  </a:txBody>
                  <a:tcPr marT="45725" marB="45725" marR="91450" marL="91450"/>
                </a:tc>
                <a:tc>
                  <a:txBody>
                    <a:bodyPr/>
                    <a:lstStyle/>
                    <a:p>
                      <a:pPr indent="0" lvl="0" marL="0" rtl="0" algn="l">
                        <a:lnSpc>
                          <a:spcPct val="115000"/>
                        </a:lnSpc>
                        <a:spcBef>
                          <a:spcPts val="0"/>
                        </a:spcBef>
                        <a:spcAft>
                          <a:spcPts val="0"/>
                        </a:spcAft>
                        <a:buClr>
                          <a:schemeClr val="dk1"/>
                        </a:buClr>
                        <a:buSzPts val="1100"/>
                        <a:buFont typeface="Arial"/>
                        <a:buNone/>
                      </a:pPr>
                      <a:r>
                        <a:rPr lang="en-US" sz="900">
                          <a:solidFill>
                            <a:schemeClr val="dk1"/>
                          </a:solidFill>
                          <a:latin typeface="Verdana"/>
                          <a:ea typeface="Verdana"/>
                          <a:cs typeface="Verdana"/>
                          <a:sym typeface="Verdana"/>
                        </a:rPr>
                        <a:t>Secure against differential attack</a:t>
                      </a:r>
                      <a:endParaRPr sz="1400" u="none" cap="none" strike="noStrike"/>
                    </a:p>
                  </a:txBody>
                  <a:tcPr marT="45725" marB="45725" marR="91450" marL="91450"/>
                </a:tc>
                <a:tc>
                  <a:txBody>
                    <a:bodyPr/>
                    <a:lstStyle/>
                    <a:p>
                      <a:pPr indent="0" lvl="0" marL="0" rtl="0" algn="l">
                        <a:lnSpc>
                          <a:spcPct val="115000"/>
                        </a:lnSpc>
                        <a:spcBef>
                          <a:spcPts val="0"/>
                        </a:spcBef>
                        <a:spcAft>
                          <a:spcPts val="0"/>
                        </a:spcAft>
                        <a:buClr>
                          <a:schemeClr val="dk1"/>
                        </a:buClr>
                        <a:buSzPts val="1100"/>
                        <a:buFont typeface="Arial"/>
                        <a:buNone/>
                      </a:pPr>
                      <a:r>
                        <a:rPr lang="en-US" sz="900">
                          <a:solidFill>
                            <a:schemeClr val="dk1"/>
                          </a:solidFill>
                          <a:latin typeface="Verdana"/>
                          <a:ea typeface="Verdana"/>
                          <a:cs typeface="Verdana"/>
                          <a:sym typeface="Verdana"/>
                        </a:rPr>
                        <a:t>Vulnerable to Frequency analysis attack, Brute Force attack</a:t>
                      </a:r>
                      <a:endParaRPr sz="1400" u="none" cap="none" strike="noStrike"/>
                    </a:p>
                  </a:txBody>
                  <a:tcPr marT="45725" marB="45725" marR="91450" marL="91450"/>
                </a:tc>
              </a:tr>
              <a:tr h="370850">
                <a:tc>
                  <a:txBody>
                    <a:bodyPr/>
                    <a:lstStyle/>
                    <a:p>
                      <a:pPr indent="0" lvl="0" marL="0" rtl="0" algn="l">
                        <a:lnSpc>
                          <a:spcPct val="115000"/>
                        </a:lnSpc>
                        <a:spcBef>
                          <a:spcPts val="0"/>
                        </a:spcBef>
                        <a:spcAft>
                          <a:spcPts val="0"/>
                        </a:spcAft>
                        <a:buClr>
                          <a:schemeClr val="dk1"/>
                        </a:buClr>
                        <a:buSzPts val="1100"/>
                        <a:buFont typeface="Arial"/>
                        <a:buNone/>
                      </a:pPr>
                      <a:r>
                        <a:rPr lang="en-US" sz="900">
                          <a:solidFill>
                            <a:schemeClr val="dk1"/>
                          </a:solidFill>
                          <a:latin typeface="Verdana"/>
                          <a:ea typeface="Verdana"/>
                          <a:cs typeface="Verdana"/>
                          <a:sym typeface="Verdana"/>
                        </a:rPr>
                        <a:t>Lavanya K.Galla, Venkata Sree Krishna Koganti, Nagarjuna Nuthalapati</a:t>
                      </a:r>
                      <a:endParaRPr sz="1400" u="none" cap="none" strike="noStrike"/>
                    </a:p>
                  </a:txBody>
                  <a:tcPr marT="45725" marB="45725" marR="91450" marL="91450"/>
                </a:tc>
                <a:tc>
                  <a:txBody>
                    <a:bodyPr/>
                    <a:lstStyle/>
                    <a:p>
                      <a:pPr indent="0" lvl="0" marL="0" rtl="0" algn="l">
                        <a:lnSpc>
                          <a:spcPct val="115000"/>
                        </a:lnSpc>
                        <a:spcBef>
                          <a:spcPts val="0"/>
                        </a:spcBef>
                        <a:spcAft>
                          <a:spcPts val="0"/>
                        </a:spcAft>
                        <a:buClr>
                          <a:schemeClr val="dk1"/>
                        </a:buClr>
                        <a:buSzPts val="1100"/>
                        <a:buFont typeface="Arial"/>
                        <a:buNone/>
                      </a:pPr>
                      <a:r>
                        <a:rPr lang="en-US" sz="900">
                          <a:solidFill>
                            <a:schemeClr val="dk1"/>
                          </a:solidFill>
                          <a:latin typeface="Verdana"/>
                          <a:ea typeface="Verdana"/>
                          <a:cs typeface="Verdana"/>
                          <a:sym typeface="Verdana"/>
                        </a:rPr>
                        <a:t>Implementation Of RSA</a:t>
                      </a:r>
                      <a:endParaRPr sz="1400" u="none" cap="none" strike="noStrike"/>
                    </a:p>
                  </a:txBody>
                  <a:tcPr marT="45725" marB="45725" marR="91450" marL="91450"/>
                </a:tc>
                <a:tc>
                  <a:txBody>
                    <a:bodyPr/>
                    <a:lstStyle/>
                    <a:p>
                      <a:pPr indent="0" lvl="0" marL="0" rtl="0" algn="l">
                        <a:lnSpc>
                          <a:spcPct val="115000"/>
                        </a:lnSpc>
                        <a:spcBef>
                          <a:spcPts val="0"/>
                        </a:spcBef>
                        <a:spcAft>
                          <a:spcPts val="0"/>
                        </a:spcAft>
                        <a:buClr>
                          <a:schemeClr val="dk1"/>
                        </a:buClr>
                        <a:buSzPts val="1100"/>
                        <a:buFont typeface="Arial"/>
                        <a:buNone/>
                      </a:pPr>
                      <a:r>
                        <a:rPr lang="en-US" sz="900">
                          <a:solidFill>
                            <a:schemeClr val="dk1"/>
                          </a:solidFill>
                          <a:latin typeface="Verdana"/>
                          <a:ea typeface="Verdana"/>
                          <a:cs typeface="Verdana"/>
                          <a:sym typeface="Verdana"/>
                        </a:rPr>
                        <a:t>Security against brute force </a:t>
                      </a:r>
                      <a:endParaRPr sz="1400" u="none" cap="none" strike="noStrike"/>
                    </a:p>
                  </a:txBody>
                  <a:tcPr marT="45725" marB="45725" marR="91450" marL="91450"/>
                </a:tc>
                <a:tc>
                  <a:txBody>
                    <a:bodyPr/>
                    <a:lstStyle/>
                    <a:p>
                      <a:pPr indent="0" lvl="0" marL="0" rtl="0" algn="l">
                        <a:lnSpc>
                          <a:spcPct val="115000"/>
                        </a:lnSpc>
                        <a:spcBef>
                          <a:spcPts val="0"/>
                        </a:spcBef>
                        <a:spcAft>
                          <a:spcPts val="0"/>
                        </a:spcAft>
                        <a:buClr>
                          <a:schemeClr val="dk1"/>
                        </a:buClr>
                        <a:buSzPts val="1100"/>
                        <a:buFont typeface="Arial"/>
                        <a:buNone/>
                      </a:pPr>
                      <a:r>
                        <a:rPr lang="en-US" sz="900">
                          <a:solidFill>
                            <a:schemeClr val="dk1"/>
                          </a:solidFill>
                          <a:latin typeface="Verdana"/>
                          <a:ea typeface="Verdana"/>
                          <a:cs typeface="Verdana"/>
                          <a:sym typeface="Verdana"/>
                        </a:rPr>
                        <a:t>Vulnerable to Factorisation attack</a:t>
                      </a:r>
                      <a:endParaRPr sz="1400" u="none" cap="none" strike="noStrike"/>
                    </a:p>
                  </a:txBody>
                  <a:tcPr marT="45725" marB="45725" marR="91450" marL="91450"/>
                </a:tc>
              </a:tr>
              <a:tr h="370850">
                <a:tc>
                  <a:txBody>
                    <a:bodyPr/>
                    <a:lstStyle/>
                    <a:p>
                      <a:pPr indent="0" lvl="0" marL="0" rtl="0" algn="l">
                        <a:lnSpc>
                          <a:spcPct val="115000"/>
                        </a:lnSpc>
                        <a:spcBef>
                          <a:spcPts val="0"/>
                        </a:spcBef>
                        <a:spcAft>
                          <a:spcPts val="0"/>
                        </a:spcAft>
                        <a:buClr>
                          <a:schemeClr val="dk1"/>
                        </a:buClr>
                        <a:buSzPts val="1100"/>
                        <a:buFont typeface="Arial"/>
                        <a:buNone/>
                      </a:pPr>
                      <a:r>
                        <a:rPr lang="en-US" sz="900">
                          <a:solidFill>
                            <a:schemeClr val="dk1"/>
                          </a:solidFill>
                          <a:latin typeface="Verdana"/>
                          <a:ea typeface="Verdana"/>
                          <a:cs typeface="Verdana"/>
                          <a:sym typeface="Verdana"/>
                        </a:rPr>
                        <a:t>P.M.Durai Raj Vincent</a:t>
                      </a:r>
                      <a:endParaRPr sz="1400" u="none" cap="none" strike="noStrike"/>
                    </a:p>
                  </a:txBody>
                  <a:tcPr marT="45725" marB="45725" marR="91450" marL="91450"/>
                </a:tc>
                <a:tc>
                  <a:txBody>
                    <a:bodyPr/>
                    <a:lstStyle/>
                    <a:p>
                      <a:pPr indent="0" lvl="0" marL="0" rtl="0" algn="l">
                        <a:lnSpc>
                          <a:spcPct val="115000"/>
                        </a:lnSpc>
                        <a:spcBef>
                          <a:spcPts val="0"/>
                        </a:spcBef>
                        <a:spcAft>
                          <a:spcPts val="0"/>
                        </a:spcAft>
                        <a:buClr>
                          <a:schemeClr val="dk1"/>
                        </a:buClr>
                        <a:buSzPts val="1100"/>
                        <a:buFont typeface="Arial"/>
                        <a:buNone/>
                      </a:pPr>
                      <a:r>
                        <a:rPr lang="en-US" sz="900">
                          <a:solidFill>
                            <a:schemeClr val="dk1"/>
                          </a:solidFill>
                          <a:latin typeface="Verdana"/>
                          <a:ea typeface="Verdana"/>
                          <a:cs typeface="Verdana"/>
                          <a:sym typeface="Verdana"/>
                        </a:rPr>
                        <a:t>RSA Encryption Algorithm - A Survey On Its Various Forms and Its Security Level</a:t>
                      </a:r>
                      <a:endParaRPr sz="1400" u="none" cap="none" strike="noStrike"/>
                    </a:p>
                  </a:txBody>
                  <a:tcPr marT="45725" marB="45725" marR="91450" marL="91450"/>
                </a:tc>
                <a:tc>
                  <a:txBody>
                    <a:bodyPr/>
                    <a:lstStyle/>
                    <a:p>
                      <a:pPr indent="0" lvl="0" marL="0" rtl="0" algn="l">
                        <a:lnSpc>
                          <a:spcPct val="115000"/>
                        </a:lnSpc>
                        <a:spcBef>
                          <a:spcPts val="0"/>
                        </a:spcBef>
                        <a:spcAft>
                          <a:spcPts val="0"/>
                        </a:spcAft>
                        <a:buClr>
                          <a:schemeClr val="dk1"/>
                        </a:buClr>
                        <a:buSzPts val="1100"/>
                        <a:buFont typeface="Arial"/>
                        <a:buNone/>
                      </a:pPr>
                      <a:r>
                        <a:rPr lang="en-US" sz="900">
                          <a:solidFill>
                            <a:schemeClr val="dk1"/>
                          </a:solidFill>
                          <a:latin typeface="Verdana"/>
                          <a:ea typeface="Verdana"/>
                          <a:cs typeface="Verdana"/>
                          <a:sym typeface="Verdana"/>
                        </a:rPr>
                        <a:t>Improves the security against the frequency analysis attack. </a:t>
                      </a:r>
                      <a:endParaRPr sz="9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a:p>
                  </a:txBody>
                  <a:tcPr marT="45725" marB="45725" marR="91450" marL="91450"/>
                </a:tc>
                <a:tc>
                  <a:txBody>
                    <a:bodyPr/>
                    <a:lstStyle/>
                    <a:p>
                      <a:pPr indent="0" lvl="0" marL="0" rtl="0" algn="l">
                        <a:lnSpc>
                          <a:spcPct val="115000"/>
                        </a:lnSpc>
                        <a:spcBef>
                          <a:spcPts val="0"/>
                        </a:spcBef>
                        <a:spcAft>
                          <a:spcPts val="0"/>
                        </a:spcAft>
                        <a:buClr>
                          <a:schemeClr val="dk1"/>
                        </a:buClr>
                        <a:buSzPts val="1100"/>
                        <a:buFont typeface="Arial"/>
                        <a:buNone/>
                      </a:pPr>
                      <a:r>
                        <a:rPr lang="en-US" sz="900">
                          <a:solidFill>
                            <a:schemeClr val="dk1"/>
                          </a:solidFill>
                          <a:latin typeface="Verdana"/>
                          <a:ea typeface="Verdana"/>
                          <a:cs typeface="Verdana"/>
                          <a:sym typeface="Verdana"/>
                        </a:rPr>
                        <a:t>Performance is compromised when the key size is large</a:t>
                      </a:r>
                      <a:endParaRPr sz="1400" u="none" cap="none" strike="noStrike"/>
                    </a:p>
                  </a:txBody>
                  <a:tcPr marT="45725" marB="45725" marR="91450" marL="91450"/>
                </a:tc>
              </a:tr>
            </a:tbl>
          </a:graphicData>
        </a:graphic>
      </p:graphicFrame>
      <p:sp>
        <p:nvSpPr>
          <p:cNvPr id="102" name="Google Shape;102;p4"/>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240ddff0991_0_0"/>
          <p:cNvSpPr txBox="1"/>
          <p:nvPr>
            <p:ph type="title"/>
          </p:nvPr>
        </p:nvSpPr>
        <p:spPr>
          <a:xfrm>
            <a:off x="457200" y="205978"/>
            <a:ext cx="8229600" cy="857400"/>
          </a:xfrm>
          <a:prstGeom prst="rect">
            <a:avLst/>
          </a:prstGeom>
        </p:spPr>
        <p:txBody>
          <a:bodyPr anchorCtr="0" anchor="ctr" bIns="47025" lIns="94100" spcFirstLastPara="1" rIns="94100" wrap="square" tIns="47025">
            <a:noAutofit/>
          </a:bodyPr>
          <a:lstStyle/>
          <a:p>
            <a:pPr indent="0" lvl="0" marL="0" rtl="0" algn="ctr">
              <a:spcBef>
                <a:spcPts val="0"/>
              </a:spcBef>
              <a:spcAft>
                <a:spcPts val="0"/>
              </a:spcAft>
              <a:buClr>
                <a:schemeClr val="dk1"/>
              </a:buClr>
              <a:buSzPts val="20700"/>
              <a:buFont typeface="Arial"/>
              <a:buNone/>
            </a:pPr>
            <a:r>
              <a:rPr lang="en-US" sz="3600">
                <a:latin typeface="Bookman Old Style"/>
                <a:ea typeface="Bookman Old Style"/>
                <a:cs typeface="Bookman Old Style"/>
                <a:sym typeface="Bookman Old Style"/>
              </a:rPr>
              <a:t>Problem Statement</a:t>
            </a:r>
            <a:endParaRPr sz="2400"/>
          </a:p>
        </p:txBody>
      </p:sp>
      <p:sp>
        <p:nvSpPr>
          <p:cNvPr id="108" name="Google Shape;108;g240ddff0991_0_0"/>
          <p:cNvSpPr txBox="1"/>
          <p:nvPr>
            <p:ph idx="1" type="body"/>
          </p:nvPr>
        </p:nvSpPr>
        <p:spPr>
          <a:xfrm>
            <a:off x="457200" y="1828800"/>
            <a:ext cx="8229600" cy="1761300"/>
          </a:xfrm>
          <a:prstGeom prst="rect">
            <a:avLst/>
          </a:prstGeom>
        </p:spPr>
        <p:txBody>
          <a:bodyPr anchorCtr="0" anchor="t" bIns="47025" lIns="94100" spcFirstLastPara="1" rIns="94100" wrap="square" tIns="47025">
            <a:noAutofit/>
          </a:bodyPr>
          <a:lstStyle/>
          <a:p>
            <a:pPr indent="0" lvl="0" marL="0" rtl="0" algn="l">
              <a:spcBef>
                <a:spcPts val="3020"/>
              </a:spcBef>
              <a:spcAft>
                <a:spcPts val="0"/>
              </a:spcAft>
              <a:buNone/>
            </a:pPr>
            <a:r>
              <a:rPr lang="en-US" sz="2200">
                <a:latin typeface="Times New Roman"/>
                <a:ea typeface="Times New Roman"/>
                <a:cs typeface="Times New Roman"/>
                <a:sym typeface="Times New Roman"/>
              </a:rPr>
              <a:t>Caesar cipher is one among the well known algorithm in cryptography but it is vulnerable to Brute force attack, Frequency analysis attack, Dictionary attack, etc. Many modern cryptographic algorithms have suggested improvement for caesar cipher but still failed to make it strong enough against attacks.</a:t>
            </a:r>
            <a:endParaRPr sz="2200">
              <a:solidFill>
                <a:srgbClr val="000000"/>
              </a:solidFill>
              <a:latin typeface="Times New Roman"/>
              <a:ea typeface="Times New Roman"/>
              <a:cs typeface="Times New Roman"/>
              <a:sym typeface="Times New Roman"/>
            </a:endParaRPr>
          </a:p>
        </p:txBody>
      </p:sp>
      <p:sp>
        <p:nvSpPr>
          <p:cNvPr id="109" name="Google Shape;109;g240ddff0991_0_0"/>
          <p:cNvSpPr txBox="1"/>
          <p:nvPr>
            <p:ph idx="12" type="sldNum"/>
          </p:nvPr>
        </p:nvSpPr>
        <p:spPr>
          <a:xfrm>
            <a:off x="6553200" y="4767264"/>
            <a:ext cx="2133600" cy="273900"/>
          </a:xfrm>
          <a:prstGeom prst="rect">
            <a:avLst/>
          </a:prstGeom>
        </p:spPr>
        <p:txBody>
          <a:bodyPr anchorCtr="0" anchor="ctr" bIns="47025" lIns="94100" spcFirstLastPara="1" rIns="94100" wrap="square" tIns="47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10" name="Google Shape;110;g240ddff0991_0_0"/>
          <p:cNvSpPr txBox="1"/>
          <p:nvPr/>
        </p:nvSpPr>
        <p:spPr>
          <a:xfrm>
            <a:off x="2950325" y="4493375"/>
            <a:ext cx="2780700" cy="27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400"/>
              <a:buFont typeface="Arial"/>
              <a:buNone/>
            </a:pPr>
            <a:r>
              <a:rPr lang="en-US" sz="1200">
                <a:solidFill>
                  <a:srgbClr val="888888"/>
                </a:solidFill>
                <a:latin typeface="Calibri"/>
                <a:ea typeface="Calibri"/>
                <a:cs typeface="Calibri"/>
                <a:sym typeface="Calibri"/>
              </a:rPr>
              <a:t>Department of Computer Science and Engineering</a:t>
            </a:r>
            <a:endParaRPr sz="1200">
              <a:solidFill>
                <a:srgbClr val="888888"/>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40ddff0991_0_7"/>
          <p:cNvSpPr txBox="1"/>
          <p:nvPr>
            <p:ph type="title"/>
          </p:nvPr>
        </p:nvSpPr>
        <p:spPr>
          <a:xfrm>
            <a:off x="91675" y="170128"/>
            <a:ext cx="8229600" cy="857400"/>
          </a:xfrm>
          <a:prstGeom prst="rect">
            <a:avLst/>
          </a:prstGeom>
        </p:spPr>
        <p:txBody>
          <a:bodyPr anchorCtr="0" anchor="ctr" bIns="47025" lIns="94100" spcFirstLastPara="1" rIns="94100" wrap="square" tIns="47025">
            <a:noAutofit/>
          </a:bodyPr>
          <a:lstStyle/>
          <a:p>
            <a:pPr indent="0" lvl="0" marL="0" rtl="0" algn="ctr">
              <a:spcBef>
                <a:spcPts val="0"/>
              </a:spcBef>
              <a:spcAft>
                <a:spcPts val="0"/>
              </a:spcAft>
              <a:buClr>
                <a:schemeClr val="dk1"/>
              </a:buClr>
              <a:buSzPts val="20700"/>
              <a:buFont typeface="Calibri"/>
              <a:buNone/>
            </a:pPr>
            <a:r>
              <a:rPr lang="en-US" sz="3600">
                <a:latin typeface="Bookman Old Style"/>
                <a:ea typeface="Bookman Old Style"/>
                <a:cs typeface="Bookman Old Style"/>
                <a:sym typeface="Bookman Old Style"/>
              </a:rPr>
              <a:t>Objective</a:t>
            </a:r>
            <a:endParaRPr sz="1200"/>
          </a:p>
        </p:txBody>
      </p:sp>
      <p:sp>
        <p:nvSpPr>
          <p:cNvPr id="116" name="Google Shape;116;g240ddff0991_0_7"/>
          <p:cNvSpPr txBox="1"/>
          <p:nvPr>
            <p:ph idx="1" type="body"/>
          </p:nvPr>
        </p:nvSpPr>
        <p:spPr>
          <a:xfrm>
            <a:off x="274150" y="1200150"/>
            <a:ext cx="8668200" cy="3567000"/>
          </a:xfrm>
          <a:prstGeom prst="rect">
            <a:avLst/>
          </a:prstGeom>
        </p:spPr>
        <p:txBody>
          <a:bodyPr anchorCtr="0" anchor="t" bIns="47025" lIns="94100" spcFirstLastPara="1" rIns="94100" wrap="square" tIns="47025">
            <a:noAutofit/>
          </a:bodyPr>
          <a:lstStyle/>
          <a:p>
            <a:pPr indent="0" lvl="0" marL="457200" rtl="0" algn="l">
              <a:spcBef>
                <a:spcPts val="3020"/>
              </a:spcBef>
              <a:spcAft>
                <a:spcPts val="0"/>
              </a:spcAft>
              <a:buNone/>
            </a:pPr>
            <a:r>
              <a:rPr lang="en-US" sz="1900">
                <a:latin typeface="Times New Roman"/>
                <a:ea typeface="Times New Roman"/>
                <a:cs typeface="Times New Roman"/>
                <a:sym typeface="Times New Roman"/>
              </a:rPr>
              <a:t>The solution for the above problem is the proposed method -                               “To design and implement hybrid model of Caesar cipher and RSA by encrypting the message twice, once with caesar cipher then followed by RSA for securing the message.”</a:t>
            </a:r>
            <a:endParaRPr sz="1900">
              <a:latin typeface="Times New Roman"/>
              <a:ea typeface="Times New Roman"/>
              <a:cs typeface="Times New Roman"/>
              <a:sym typeface="Times New Roman"/>
            </a:endParaRPr>
          </a:p>
          <a:p>
            <a:pPr indent="0" lvl="0" marL="457200" rtl="0" algn="l">
              <a:spcBef>
                <a:spcPts val="3020"/>
              </a:spcBef>
              <a:spcAft>
                <a:spcPts val="0"/>
              </a:spcAft>
              <a:buNone/>
            </a:pPr>
            <a:r>
              <a:rPr lang="en-US" sz="1900">
                <a:latin typeface="Times New Roman"/>
                <a:ea typeface="Times New Roman"/>
                <a:cs typeface="Times New Roman"/>
                <a:sym typeface="Times New Roman"/>
              </a:rPr>
              <a:t>The parameters which are considered for the p</a:t>
            </a:r>
            <a:r>
              <a:rPr lang="en-US" sz="1900">
                <a:latin typeface="Times New Roman"/>
                <a:ea typeface="Times New Roman"/>
                <a:cs typeface="Times New Roman"/>
                <a:sym typeface="Times New Roman"/>
              </a:rPr>
              <a:t>roject evaluation are :-                    </a:t>
            </a:r>
            <a:r>
              <a:rPr lang="en-US" sz="1900">
                <a:latin typeface="Times New Roman"/>
                <a:ea typeface="Times New Roman"/>
                <a:cs typeface="Times New Roman"/>
                <a:sym typeface="Times New Roman"/>
              </a:rPr>
              <a:t>Encryption time                                                                                            Decryption time</a:t>
            </a:r>
            <a:endParaRPr sz="1900">
              <a:latin typeface="Times New Roman"/>
              <a:ea typeface="Times New Roman"/>
              <a:cs typeface="Times New Roman"/>
              <a:sym typeface="Times New Roman"/>
            </a:endParaRPr>
          </a:p>
          <a:p>
            <a:pPr indent="0" lvl="0" marL="457200" rtl="0" algn="l">
              <a:spcBef>
                <a:spcPts val="3020"/>
              </a:spcBef>
              <a:spcAft>
                <a:spcPts val="0"/>
              </a:spcAft>
              <a:buNone/>
            </a:pPr>
            <a:r>
              <a:t/>
            </a:r>
            <a:endParaRPr sz="1900">
              <a:latin typeface="Times New Roman"/>
              <a:ea typeface="Times New Roman"/>
              <a:cs typeface="Times New Roman"/>
              <a:sym typeface="Times New Roman"/>
            </a:endParaRPr>
          </a:p>
        </p:txBody>
      </p:sp>
      <p:sp>
        <p:nvSpPr>
          <p:cNvPr id="117" name="Google Shape;117;g240ddff0991_0_7"/>
          <p:cNvSpPr txBox="1"/>
          <p:nvPr>
            <p:ph idx="12" type="sldNum"/>
          </p:nvPr>
        </p:nvSpPr>
        <p:spPr>
          <a:xfrm>
            <a:off x="6553200" y="4767264"/>
            <a:ext cx="2133600" cy="273900"/>
          </a:xfrm>
          <a:prstGeom prst="rect">
            <a:avLst/>
          </a:prstGeom>
        </p:spPr>
        <p:txBody>
          <a:bodyPr anchorCtr="0" anchor="ctr" bIns="47025" lIns="94100" spcFirstLastPara="1" rIns="94100" wrap="square" tIns="47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2b15f14767_2_54"/>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3" name="Google Shape;123;g22b15f14767_2_54"/>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124" name="Google Shape;124;g22b15f14767_2_54"/>
          <p:cNvSpPr txBox="1"/>
          <p:nvPr>
            <p:ph type="title"/>
          </p:nvPr>
        </p:nvSpPr>
        <p:spPr>
          <a:xfrm>
            <a:off x="1144894" y="116600"/>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Proposed Method</a:t>
            </a:r>
            <a:endParaRPr sz="3600">
              <a:latin typeface="Bookman Old Style"/>
              <a:ea typeface="Bookman Old Style"/>
              <a:cs typeface="Bookman Old Style"/>
              <a:sym typeface="Bookman Old Style"/>
            </a:endParaRPr>
          </a:p>
        </p:txBody>
      </p:sp>
      <p:sp>
        <p:nvSpPr>
          <p:cNvPr id="125" name="Google Shape;125;g22b15f14767_2_54"/>
          <p:cNvSpPr txBox="1"/>
          <p:nvPr>
            <p:ph idx="10" type="dt"/>
          </p:nvPr>
        </p:nvSpPr>
        <p:spPr>
          <a:xfrm>
            <a:off x="435775" y="54045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t/>
            </a:r>
            <a:endParaRPr/>
          </a:p>
        </p:txBody>
      </p:sp>
      <p:sp>
        <p:nvSpPr>
          <p:cNvPr id="126" name="Google Shape;126;g22b15f14767_2_54"/>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
        <p:nvSpPr>
          <p:cNvPr id="127" name="Google Shape;127;g22b15f14767_2_54"/>
          <p:cNvSpPr txBox="1"/>
          <p:nvPr/>
        </p:nvSpPr>
        <p:spPr>
          <a:xfrm>
            <a:off x="1223950" y="1107375"/>
            <a:ext cx="6549600" cy="349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28" name="Google Shape;128;g22b15f14767_2_54"/>
          <p:cNvPicPr preferRelativeResize="0"/>
          <p:nvPr/>
        </p:nvPicPr>
        <p:blipFill>
          <a:blip r:embed="rId3">
            <a:alphaModFix/>
          </a:blip>
          <a:stretch>
            <a:fillRect/>
          </a:stretch>
        </p:blipFill>
        <p:spPr>
          <a:xfrm>
            <a:off x="1149100" y="827450"/>
            <a:ext cx="6108896" cy="3856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566041b045_2_11"/>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4" name="Google Shape;134;g2566041b045_2_11"/>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135" name="Google Shape;135;g2566041b045_2_11"/>
          <p:cNvSpPr txBox="1"/>
          <p:nvPr>
            <p:ph type="title"/>
          </p:nvPr>
        </p:nvSpPr>
        <p:spPr>
          <a:xfrm>
            <a:off x="1088494" y="97150"/>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Proposed Method</a:t>
            </a:r>
            <a:endParaRPr sz="3600">
              <a:latin typeface="Bookman Old Style"/>
              <a:ea typeface="Bookman Old Style"/>
              <a:cs typeface="Bookman Old Style"/>
              <a:sym typeface="Bookman Old Style"/>
            </a:endParaRPr>
          </a:p>
        </p:txBody>
      </p:sp>
      <p:sp>
        <p:nvSpPr>
          <p:cNvPr id="136" name="Google Shape;136;g2566041b045_2_11"/>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pic>
        <p:nvPicPr>
          <p:cNvPr id="137" name="Google Shape;137;g2566041b045_2_11"/>
          <p:cNvPicPr preferRelativeResize="0"/>
          <p:nvPr/>
        </p:nvPicPr>
        <p:blipFill>
          <a:blip r:embed="rId3">
            <a:alphaModFix/>
          </a:blip>
          <a:stretch>
            <a:fillRect/>
          </a:stretch>
        </p:blipFill>
        <p:spPr>
          <a:xfrm>
            <a:off x="1088500" y="852950"/>
            <a:ext cx="6509250" cy="3833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Raj</dc:creator>
</cp:coreProperties>
</file>