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29.xml"/>
  <Override ContentType="application/vnd.openxmlformats-officedocument.presentationml.slideLayout+xml" PartName="/ppt/slideLayouts/slideLayout120.xml"/>
  <Override ContentType="application/vnd.openxmlformats-officedocument.presentationml.slideLayout+xml" PartName="/ppt/slideLayouts/slideLayout9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98.xml"/>
  <Override ContentType="application/vnd.openxmlformats-officedocument.presentationml.slideLayout+xml" PartName="/ppt/slideLayouts/slideLayout110.xml"/>
  <Override ContentType="application/vnd.openxmlformats-officedocument.presentationml.slideLayout+xml" PartName="/ppt/slideLayouts/slideLayout61.xml"/>
  <Override ContentType="application/vnd.openxmlformats-officedocument.presentationml.slideLayout+xml" PartName="/ppt/slideLayouts/slideLayout12.xml"/>
  <Override ContentType="application/vnd.openxmlformats-officedocument.presentationml.slideLayout+xml" PartName="/ppt/slideLayouts/slideLayout102.xml"/>
  <Override ContentType="application/vnd.openxmlformats-officedocument.presentationml.slideLayout+xml" PartName="/ppt/slideLayouts/slideLayout119.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122.xml"/>
  <Override ContentType="application/vnd.openxmlformats-officedocument.presentationml.slideLayout+xml" PartName="/ppt/slideLayouts/slideLayout49.xml"/>
  <Override ContentType="application/vnd.openxmlformats-officedocument.presentationml.slideLayout+xml" PartName="/ppt/slideLayouts/slideLayout104.xml"/>
  <Override ContentType="application/vnd.openxmlformats-officedocument.presentationml.slideLayout+xml" PartName="/ppt/slideLayouts/slideLayout19.xml"/>
  <Override ContentType="application/vnd.openxmlformats-officedocument.presentationml.slideLayout+xml" PartName="/ppt/slideLayouts/slideLayout117.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92.xml"/>
  <Override ContentType="application/vnd.openxmlformats-officedocument.presentationml.slideLayout+xml" PartName="/ppt/slideLayouts/slideLayout116.xml"/>
  <Override ContentType="application/vnd.openxmlformats-officedocument.presentationml.slideLayout+xml" PartName="/ppt/slideLayouts/slideLayout83.xml"/>
  <Override ContentType="application/vnd.openxmlformats-officedocument.presentationml.slideLayout+xml" PartName="/ppt/slideLayouts/slideLayout40.xml"/>
  <Override ContentType="application/vnd.openxmlformats-officedocument.presentationml.slideLayout+xml" PartName="/ppt/slideLayouts/slideLayout17.xml"/>
  <Override ContentType="application/vnd.openxmlformats-officedocument.presentationml.slideLayout+xml" PartName="/ppt/slideLayouts/slideLayout34.xml"/>
  <Override ContentType="application/vnd.openxmlformats-officedocument.presentationml.slideLayout+xml" PartName="/ppt/slideLayouts/slideLayout90.xml"/>
  <Override ContentType="application/vnd.openxmlformats-officedocument.presentationml.slideLayout+xml" PartName="/ppt/slideLayouts/slideLayout6.xml"/>
  <Override ContentType="application/vnd.openxmlformats-officedocument.presentationml.slideLayout+xml" PartName="/ppt/slideLayouts/slideLayout10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123.xml"/>
  <Override ContentType="application/vnd.openxmlformats-officedocument.presentationml.slideLayout+xml" PartName="/ppt/slideLayouts/slideLayout86.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94.xml"/>
  <Override ContentType="application/vnd.openxmlformats-officedocument.presentationml.slideLayout+xml" PartName="/ppt/slideLayouts/slideLayout114.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28.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8.xml"/>
  <Override ContentType="application/vnd.openxmlformats-officedocument.presentationml.slideLayout+xml" PartName="/ppt/slideLayouts/slideLayout112.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10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Layout+xml" PartName="/ppt/slideLayouts/slideLayout97.xml"/>
  <Override ContentType="application/vnd.openxmlformats-officedocument.presentationml.slideLayout+xml" PartName="/ppt/slideLayouts/slideLayout111.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103.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7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52.xml"/>
  <Override ContentType="application/vnd.openxmlformats-officedocument.presentationml.slideLayout+xml" PartName="/ppt/slideLayouts/slideLayout95.xml"/>
  <Override ContentType="application/vnd.openxmlformats-officedocument.presentationml.slideLayout+xml" PartName="/ppt/slideLayouts/slideLayout101.xml"/>
  <Override ContentType="application/vnd.openxmlformats-officedocument.presentationml.slideLayout+xml" PartName="/ppt/slideLayouts/slideLayout64.xml"/>
  <Override ContentType="application/vnd.openxmlformats-officedocument.presentationml.slideLayout+xml" PartName="/ppt/slideLayouts/slideLayout99.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18.xml"/>
  <Override ContentType="application/vnd.openxmlformats-officedocument.presentationml.slideLayout+xml" PartName="/ppt/slideLayouts/slideLayout105.xml"/>
  <Override ContentType="application/vnd.openxmlformats-officedocument.presentationml.slideLayout+xml" PartName="/ppt/slideLayouts/slideLayout118.xml"/>
  <Override ContentType="application/vnd.openxmlformats-officedocument.presentationml.slideLayout+xml" PartName="/ppt/slideLayouts/slideLayout48.xml"/>
  <Override ContentType="application/vnd.openxmlformats-officedocument.presentationml.slideLayout+xml" PartName="/ppt/slideLayouts/slideLayout85.xml"/>
  <Override ContentType="application/vnd.openxmlformats-officedocument.presentationml.slideLayout+xml" PartName="/ppt/slideLayouts/slideLayout72.xml"/>
  <Override ContentType="application/vnd.openxmlformats-officedocument.presentationml.slideLayout+xml" PartName="/ppt/slideLayouts/slideLayout7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23.xml"/>
  <Override ContentType="application/vnd.openxmlformats-officedocument.presentationml.slideLayout+xml" PartName="/ppt/slideLayouts/slideLayout12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107.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09.xml"/>
  <Override ContentType="application/vnd.openxmlformats-officedocument.presentationml.slideLayout+xml" PartName="/ppt/slideLayouts/slideLayout42.xml"/>
  <Override ContentType="application/vnd.openxmlformats-officedocument.presentationml.slideLayout+xml" PartName="/ppt/slideLayouts/slideLayout91.xml"/>
  <Override ContentType="application/vnd.openxmlformats-officedocument.presentationml.slideLayout+xml" PartName="/ppt/slideLayouts/slideLayout68.xml"/>
  <Override ContentType="application/vnd.openxmlformats-officedocument.presentationml.slideLayout+xml" PartName="/ppt/slideLayouts/slideLayout115.xml"/>
  <Override ContentType="application/vnd.openxmlformats-officedocument.presentationml.slideLayout+xml" PartName="/ppt/slideLayouts/slideLayout82.xml"/>
  <Override ContentType="application/vnd.openxmlformats-officedocument.presentationml.slideLayout+xml" PartName="/ppt/slideLayouts/slideLayout100.xml"/>
  <Override ContentType="application/vnd.openxmlformats-officedocument.presentationml.slideLayout+xml" PartName="/ppt/slideLayouts/slideLayout113.xml"/>
  <Override ContentType="application/vnd.openxmlformats-officedocument.presentationml.slideLayout+xml" PartName="/ppt/slideLayouts/slideLayout57.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93.xml"/>
  <Override ContentType="application/vnd.openxmlformats-officedocument.presentationml.slideLayout+xml" PartName="/ppt/slideLayouts/slideLayout27.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90" r:id="rId5"/>
    <p:sldMasterId id="214748373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y="5143500" cx="9144000"/>
  <p:notesSz cx="9144000" cy="6858000"/>
  <p:embeddedFontLst>
    <p:embeddedFont>
      <p:font typeface="Roboto"/>
      <p:regular r:id="rId26"/>
      <p:bold r:id="rId27"/>
      <p:italic r:id="rId28"/>
      <p:boldItalic r:id="rId29"/>
    </p:embeddedFont>
    <p:embeddedFont>
      <p:font typeface="Merriweather"/>
      <p:regular r:id="rId30"/>
      <p:bold r:id="rId31"/>
      <p:italic r:id="rId32"/>
      <p:boldItalic r:id="rId33"/>
    </p:embeddedFont>
    <p:embeddedFont>
      <p:font typeface="Open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8" roundtripDataSignature="AMtx7miqDQEMyoJNzIK/F7vGjtnxV1IZp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5704FF0-58DB-46C5-B02D-134181D4B2EA}">
  <a:tblStyle styleId="{15704FF0-58DB-46C5-B02D-134181D4B2E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font" Target="fonts/Roboto-regular.fntdata"/><Relationship Id="rId25" Type="http://schemas.openxmlformats.org/officeDocument/2006/relationships/slide" Target="slides/slide18.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Roboto-boldItalic.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Merriweather-bold.fntdata"/><Relationship Id="rId30" Type="http://schemas.openxmlformats.org/officeDocument/2006/relationships/font" Target="fonts/Merriweather-regular.fntdata"/><Relationship Id="rId11" Type="http://schemas.openxmlformats.org/officeDocument/2006/relationships/slide" Target="slides/slide4.xml"/><Relationship Id="rId33" Type="http://schemas.openxmlformats.org/officeDocument/2006/relationships/font" Target="fonts/Merriweather-boldItalic.fntdata"/><Relationship Id="rId10" Type="http://schemas.openxmlformats.org/officeDocument/2006/relationships/slide" Target="slides/slide3.xml"/><Relationship Id="rId32" Type="http://schemas.openxmlformats.org/officeDocument/2006/relationships/font" Target="fonts/Merriweather-italic.fntdata"/><Relationship Id="rId13" Type="http://schemas.openxmlformats.org/officeDocument/2006/relationships/slide" Target="slides/slide6.xml"/><Relationship Id="rId35" Type="http://schemas.openxmlformats.org/officeDocument/2006/relationships/font" Target="fonts/OpenSans-bold.fntdata"/><Relationship Id="rId12" Type="http://schemas.openxmlformats.org/officeDocument/2006/relationships/slide" Target="slides/slide5.xml"/><Relationship Id="rId34" Type="http://schemas.openxmlformats.org/officeDocument/2006/relationships/font" Target="fonts/OpenSans-regular.fntdata"/><Relationship Id="rId15" Type="http://schemas.openxmlformats.org/officeDocument/2006/relationships/slide" Target="slides/slide8.xml"/><Relationship Id="rId37" Type="http://schemas.openxmlformats.org/officeDocument/2006/relationships/font" Target="fonts/OpenSans-boldItalic.fntdata"/><Relationship Id="rId14" Type="http://schemas.openxmlformats.org/officeDocument/2006/relationships/slide" Target="slides/slide7.xml"/><Relationship Id="rId36" Type="http://schemas.openxmlformats.org/officeDocument/2006/relationships/font" Target="fonts/OpenSans-italic.fntdata"/><Relationship Id="rId17" Type="http://schemas.openxmlformats.org/officeDocument/2006/relationships/slide" Target="slides/slide10.xml"/><Relationship Id="rId16" Type="http://schemas.openxmlformats.org/officeDocument/2006/relationships/slide" Target="slides/slide9.xml"/><Relationship Id="rId38" Type="http://customschemas.google.com/relationships/presentationmetadata" Target="meta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2590800" y="0"/>
            <a:ext cx="3962400" cy="344488"/>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p:nvPr>
            <p:ph idx="3"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 name="Google Shape;5;n"/>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6" name="Google Shape;6;n"/>
          <p:cNvSpPr txBox="1"/>
          <p:nvPr>
            <p:ph idx="12" type="sldNum"/>
          </p:nvPr>
        </p:nvSpPr>
        <p:spPr>
          <a:xfrm>
            <a:off x="5180013" y="6513513"/>
            <a:ext cx="39624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7" name="Google Shape;7;n"/>
          <p:cNvSpPr txBox="1"/>
          <p:nvPr>
            <p:ph idx="10" type="dt"/>
          </p:nvPr>
        </p:nvSpPr>
        <p:spPr>
          <a:xfrm>
            <a:off x="0" y="6513513"/>
            <a:ext cx="39624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8" name="Shape 1238"/>
        <p:cNvGrpSpPr/>
        <p:nvPr/>
      </p:nvGrpSpPr>
      <p:grpSpPr>
        <a:xfrm>
          <a:off x="0" y="0"/>
          <a:ext cx="0" cy="0"/>
          <a:chOff x="0" y="0"/>
          <a:chExt cx="0" cy="0"/>
        </a:xfrm>
      </p:grpSpPr>
      <p:sp>
        <p:nvSpPr>
          <p:cNvPr id="1239" name="Google Shape;1239;p1: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40" name="Google Shape;1240;p1:notes"/>
          <p:cNvSpPr/>
          <p:nvPr>
            <p:ph idx="2"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0" name="Shape 1400"/>
        <p:cNvGrpSpPr/>
        <p:nvPr/>
      </p:nvGrpSpPr>
      <p:grpSpPr>
        <a:xfrm>
          <a:off x="0" y="0"/>
          <a:ext cx="0" cy="0"/>
          <a:chOff x="0" y="0"/>
          <a:chExt cx="0" cy="0"/>
        </a:xfrm>
      </p:grpSpPr>
      <p:sp>
        <p:nvSpPr>
          <p:cNvPr id="1401" name="Google Shape;1401;g121d1d896a7_0_0:notes"/>
          <p:cNvSpPr/>
          <p:nvPr>
            <p:ph idx="2" type="sldImg"/>
          </p:nvPr>
        </p:nvSpPr>
        <p:spPr>
          <a:xfrm>
            <a:off x="2514600" y="857250"/>
            <a:ext cx="4114800" cy="2314500"/>
          </a:xfrm>
          <a:custGeom>
            <a:rect b="b" l="l" r="r" t="t"/>
            <a:pathLst>
              <a:path extrusionOk="0" h="120000" w="120000">
                <a:moveTo>
                  <a:pt x="0" y="0"/>
                </a:moveTo>
                <a:lnTo>
                  <a:pt x="120000" y="0"/>
                </a:lnTo>
                <a:lnTo>
                  <a:pt x="120000" y="120000"/>
                </a:lnTo>
                <a:lnTo>
                  <a:pt x="0" y="120000"/>
                </a:lnTo>
                <a:close/>
              </a:path>
            </a:pathLst>
          </a:custGeom>
        </p:spPr>
      </p:sp>
      <p:sp>
        <p:nvSpPr>
          <p:cNvPr id="1402" name="Google Shape;1402;g121d1d896a7_0_0:notes"/>
          <p:cNvSpPr txBox="1"/>
          <p:nvPr>
            <p:ph idx="1" type="body"/>
          </p:nvPr>
        </p:nvSpPr>
        <p:spPr>
          <a:xfrm>
            <a:off x="914400" y="3300413"/>
            <a:ext cx="7315200" cy="2700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03" name="Google Shape;1403;g121d1d896a7_0_0:notes"/>
          <p:cNvSpPr txBox="1"/>
          <p:nvPr>
            <p:ph idx="12" type="sldNum"/>
          </p:nvPr>
        </p:nvSpPr>
        <p:spPr>
          <a:xfrm>
            <a:off x="5180013" y="6513513"/>
            <a:ext cx="3962400" cy="344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9" name="Shape 1409"/>
        <p:cNvGrpSpPr/>
        <p:nvPr/>
      </p:nvGrpSpPr>
      <p:grpSpPr>
        <a:xfrm>
          <a:off x="0" y="0"/>
          <a:ext cx="0" cy="0"/>
          <a:chOff x="0" y="0"/>
          <a:chExt cx="0" cy="0"/>
        </a:xfrm>
      </p:grpSpPr>
      <p:sp>
        <p:nvSpPr>
          <p:cNvPr id="1410" name="Google Shape;1410;g121d1d896a7_0_9:notes"/>
          <p:cNvSpPr/>
          <p:nvPr>
            <p:ph idx="2" type="sldImg"/>
          </p:nvPr>
        </p:nvSpPr>
        <p:spPr>
          <a:xfrm>
            <a:off x="2514600" y="857250"/>
            <a:ext cx="4114800" cy="2314500"/>
          </a:xfrm>
          <a:custGeom>
            <a:rect b="b" l="l" r="r" t="t"/>
            <a:pathLst>
              <a:path extrusionOk="0" h="120000" w="120000">
                <a:moveTo>
                  <a:pt x="0" y="0"/>
                </a:moveTo>
                <a:lnTo>
                  <a:pt x="120000" y="0"/>
                </a:lnTo>
                <a:lnTo>
                  <a:pt x="120000" y="120000"/>
                </a:lnTo>
                <a:lnTo>
                  <a:pt x="0" y="120000"/>
                </a:lnTo>
                <a:close/>
              </a:path>
            </a:pathLst>
          </a:custGeom>
        </p:spPr>
      </p:sp>
      <p:sp>
        <p:nvSpPr>
          <p:cNvPr id="1411" name="Google Shape;1411;g121d1d896a7_0_9:notes"/>
          <p:cNvSpPr txBox="1"/>
          <p:nvPr>
            <p:ph idx="1" type="body"/>
          </p:nvPr>
        </p:nvSpPr>
        <p:spPr>
          <a:xfrm>
            <a:off x="914400" y="3300413"/>
            <a:ext cx="7315200" cy="2700300"/>
          </a:xfrm>
          <a:prstGeom prst="rect">
            <a:avLst/>
          </a:prstGeom>
        </p:spPr>
        <p:txBody>
          <a:bodyPr anchorCtr="0" anchor="t" bIns="45700" lIns="91425" spcFirstLastPara="1" rIns="91425" wrap="square" tIns="45700">
            <a:noAutofit/>
          </a:bodyPr>
          <a:lstStyle/>
          <a:p>
            <a:pPr indent="0" lvl="0" marL="0" rtl="0" algn="ctr">
              <a:lnSpc>
                <a:spcPct val="132352"/>
              </a:lnSpc>
              <a:spcBef>
                <a:spcPts val="0"/>
              </a:spcBef>
              <a:spcAft>
                <a:spcPts val="0"/>
              </a:spcAft>
              <a:buClr>
                <a:schemeClr val="dk1"/>
              </a:buClr>
              <a:buSzPts val="1100"/>
              <a:buFont typeface="Arial"/>
              <a:buNone/>
            </a:pPr>
            <a:r>
              <a:rPr lang="en-US" sz="974">
                <a:solidFill>
                  <a:schemeClr val="lt1"/>
                </a:solidFill>
              </a:rPr>
              <a:t>Have high use of Personal Information Management tools such as schedulers, contact management tools and to do lists, need consistent access to email and the web for things such as stock prices or news and have relatively high use of multimedia features including playing games, video or music</a:t>
            </a:r>
            <a:endParaRPr>
              <a:solidFill>
                <a:schemeClr val="lt1"/>
              </a:solidFill>
            </a:endParaRPr>
          </a:p>
          <a:p>
            <a:pPr indent="0" lvl="0" marL="0" rtl="0" algn="ctr">
              <a:lnSpc>
                <a:spcPct val="80000"/>
              </a:lnSpc>
              <a:spcBef>
                <a:spcPts val="300"/>
              </a:spcBef>
              <a:spcAft>
                <a:spcPts val="0"/>
              </a:spcAft>
              <a:buClr>
                <a:schemeClr val="dk1"/>
              </a:buClr>
              <a:buSzPts val="1100"/>
              <a:buFont typeface="Arial"/>
              <a:buNone/>
            </a:pPr>
            <a:r>
              <a:t/>
            </a:r>
            <a:endParaRPr>
              <a:solidFill>
                <a:schemeClr val="lt1"/>
              </a:solidFill>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non business users: could be teachers / not that technical / also for kids </a:t>
            </a:r>
            <a:endParaRPr/>
          </a:p>
          <a:p>
            <a:pPr indent="0" lvl="0" marL="0" rtl="0" algn="l">
              <a:spcBef>
                <a:spcPts val="360"/>
              </a:spcBef>
              <a:spcAft>
                <a:spcPts val="0"/>
              </a:spcAft>
              <a:buNone/>
            </a:pPr>
            <a:r>
              <a:rPr lang="en-US"/>
              <a:t>take an example of each of the segment </a:t>
            </a:r>
            <a:endParaRPr/>
          </a:p>
          <a:p>
            <a:pPr indent="0" lvl="0" marL="0" rtl="0" algn="l">
              <a:spcBef>
                <a:spcPts val="360"/>
              </a:spcBef>
              <a:spcAft>
                <a:spcPts val="0"/>
              </a:spcAft>
              <a:buNone/>
            </a:pPr>
            <a:r>
              <a:rPr lang="en-US"/>
              <a:t>segment 4: police officers / politicians- need information to be shared timely </a:t>
            </a:r>
            <a:endParaRPr/>
          </a:p>
        </p:txBody>
      </p:sp>
      <p:sp>
        <p:nvSpPr>
          <p:cNvPr id="1412" name="Google Shape;1412;g121d1d896a7_0_9:notes"/>
          <p:cNvSpPr txBox="1"/>
          <p:nvPr>
            <p:ph idx="12" type="sldNum"/>
          </p:nvPr>
        </p:nvSpPr>
        <p:spPr>
          <a:xfrm>
            <a:off x="5180013" y="6513513"/>
            <a:ext cx="3962400" cy="344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9" name="Shape 1419"/>
        <p:cNvGrpSpPr/>
        <p:nvPr/>
      </p:nvGrpSpPr>
      <p:grpSpPr>
        <a:xfrm>
          <a:off x="0" y="0"/>
          <a:ext cx="0" cy="0"/>
          <a:chOff x="0" y="0"/>
          <a:chExt cx="0" cy="0"/>
        </a:xfrm>
      </p:grpSpPr>
      <p:sp>
        <p:nvSpPr>
          <p:cNvPr id="1420" name="Google Shape;1420;gf3e9bfcfe0_0_1048:notes"/>
          <p:cNvSpPr txBox="1"/>
          <p:nvPr>
            <p:ph idx="1" type="body"/>
          </p:nvPr>
        </p:nvSpPr>
        <p:spPr>
          <a:xfrm>
            <a:off x="914400" y="3300413"/>
            <a:ext cx="7315200" cy="2700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21" name="Google Shape;1421;gf3e9bfcfe0_0_1048:notes"/>
          <p:cNvSpPr/>
          <p:nvPr>
            <p:ph idx="2" type="sldImg"/>
          </p:nvPr>
        </p:nvSpPr>
        <p:spPr>
          <a:xfrm>
            <a:off x="2514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6" name="Shape 1426"/>
        <p:cNvGrpSpPr/>
        <p:nvPr/>
      </p:nvGrpSpPr>
      <p:grpSpPr>
        <a:xfrm>
          <a:off x="0" y="0"/>
          <a:ext cx="0" cy="0"/>
          <a:chOff x="0" y="0"/>
          <a:chExt cx="0" cy="0"/>
        </a:xfrm>
      </p:grpSpPr>
      <p:sp>
        <p:nvSpPr>
          <p:cNvPr id="1427" name="Google Shape;1427;g121d1d896a7_0_28:notes"/>
          <p:cNvSpPr/>
          <p:nvPr>
            <p:ph idx="2" type="sldImg"/>
          </p:nvPr>
        </p:nvSpPr>
        <p:spPr>
          <a:xfrm>
            <a:off x="2514600" y="857250"/>
            <a:ext cx="4114800" cy="2314500"/>
          </a:xfrm>
          <a:custGeom>
            <a:rect b="b" l="l" r="r" t="t"/>
            <a:pathLst>
              <a:path extrusionOk="0" h="120000" w="120000">
                <a:moveTo>
                  <a:pt x="0" y="0"/>
                </a:moveTo>
                <a:lnTo>
                  <a:pt x="120000" y="0"/>
                </a:lnTo>
                <a:lnTo>
                  <a:pt x="120000" y="120000"/>
                </a:lnTo>
                <a:lnTo>
                  <a:pt x="0" y="120000"/>
                </a:lnTo>
                <a:close/>
              </a:path>
            </a:pathLst>
          </a:custGeom>
        </p:spPr>
      </p:sp>
      <p:sp>
        <p:nvSpPr>
          <p:cNvPr id="1428" name="Google Shape;1428;g121d1d896a7_0_28:notes"/>
          <p:cNvSpPr txBox="1"/>
          <p:nvPr>
            <p:ph idx="1" type="body"/>
          </p:nvPr>
        </p:nvSpPr>
        <p:spPr>
          <a:xfrm>
            <a:off x="914400" y="3300413"/>
            <a:ext cx="7315200" cy="2700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1050">
                <a:solidFill>
                  <a:srgbClr val="333333"/>
                </a:solidFill>
                <a:highlight>
                  <a:srgbClr val="FFFFFF"/>
                </a:highlight>
              </a:rPr>
              <a:t>Competitive strength is an important factor influencing marketing attractiveness. Large, high-growth segments may look attractive, but small businesses may find it difficult to compete with the large number of existing suppliers. New market entrants would have to make a major investment in marketing, particularly if customer loyalty was also high. In smaller niche segments, competitors are likely to be fewer because the costs and rewards for specialization are less attractive.</a:t>
            </a:r>
            <a:endParaRPr/>
          </a:p>
        </p:txBody>
      </p:sp>
      <p:sp>
        <p:nvSpPr>
          <p:cNvPr id="1429" name="Google Shape;1429;g121d1d896a7_0_28:notes"/>
          <p:cNvSpPr txBox="1"/>
          <p:nvPr>
            <p:ph idx="12" type="sldNum"/>
          </p:nvPr>
        </p:nvSpPr>
        <p:spPr>
          <a:xfrm>
            <a:off x="5180013" y="6513513"/>
            <a:ext cx="3962400" cy="344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1" name="Shape 1451"/>
        <p:cNvGrpSpPr/>
        <p:nvPr/>
      </p:nvGrpSpPr>
      <p:grpSpPr>
        <a:xfrm>
          <a:off x="0" y="0"/>
          <a:ext cx="0" cy="0"/>
          <a:chOff x="0" y="0"/>
          <a:chExt cx="0" cy="0"/>
        </a:xfrm>
      </p:grpSpPr>
      <p:sp>
        <p:nvSpPr>
          <p:cNvPr id="1452" name="Google Shape;1452;g121d1d896a7_0_36:notes"/>
          <p:cNvSpPr/>
          <p:nvPr>
            <p:ph idx="2" type="sldImg"/>
          </p:nvPr>
        </p:nvSpPr>
        <p:spPr>
          <a:xfrm>
            <a:off x="2514600" y="857250"/>
            <a:ext cx="4114800" cy="2314500"/>
          </a:xfrm>
          <a:custGeom>
            <a:rect b="b" l="l" r="r" t="t"/>
            <a:pathLst>
              <a:path extrusionOk="0" h="120000" w="120000">
                <a:moveTo>
                  <a:pt x="0" y="0"/>
                </a:moveTo>
                <a:lnTo>
                  <a:pt x="120000" y="0"/>
                </a:lnTo>
                <a:lnTo>
                  <a:pt x="120000" y="120000"/>
                </a:lnTo>
                <a:lnTo>
                  <a:pt x="0" y="120000"/>
                </a:lnTo>
                <a:close/>
              </a:path>
            </a:pathLst>
          </a:custGeom>
        </p:spPr>
      </p:sp>
      <p:sp>
        <p:nvSpPr>
          <p:cNvPr id="1453" name="Google Shape;1453;g121d1d896a7_0_36:notes"/>
          <p:cNvSpPr txBox="1"/>
          <p:nvPr>
            <p:ph idx="1" type="body"/>
          </p:nvPr>
        </p:nvSpPr>
        <p:spPr>
          <a:xfrm>
            <a:off x="914400" y="3300413"/>
            <a:ext cx="73152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100">
                <a:latin typeface="Calibri"/>
                <a:ea typeface="Calibri"/>
                <a:cs typeface="Calibri"/>
                <a:sym typeface="Calibri"/>
              </a:rPr>
              <a:t>Segment 1 (Innovators) </a:t>
            </a:r>
            <a:endParaRPr sz="1100">
              <a:latin typeface="Calibri"/>
              <a:ea typeface="Calibri"/>
              <a:cs typeface="Calibri"/>
              <a:sym typeface="Calibri"/>
            </a:endParaRPr>
          </a:p>
          <a:p>
            <a:pPr indent="-298450" lvl="0" marL="457200" rtl="0" algn="l">
              <a:spcBef>
                <a:spcPts val="800"/>
              </a:spcBef>
              <a:spcAft>
                <a:spcPts val="0"/>
              </a:spcAft>
              <a:buClr>
                <a:schemeClr val="dk1"/>
              </a:buClr>
              <a:buSzPts val="1100"/>
              <a:buFont typeface="Calibri"/>
              <a:buChar char="-"/>
            </a:pPr>
            <a:r>
              <a:rPr lang="en-US" sz="1100">
                <a:latin typeface="Calibri"/>
                <a:ea typeface="Calibri"/>
                <a:cs typeface="Calibri"/>
                <a:sym typeface="Calibri"/>
              </a:rPr>
              <a:t>Age: They could focus on the groups of +40 years ( as both segments have, on average, that age or a little more) till 65 years ( This could be a starting point, to test this marketing strategy). </a:t>
            </a:r>
            <a:endParaRPr sz="1100">
              <a:latin typeface="Calibri"/>
              <a:ea typeface="Calibri"/>
              <a:cs typeface="Calibri"/>
              <a:sym typeface="Calibri"/>
            </a:endParaRPr>
          </a:p>
          <a:p>
            <a:pPr indent="-298450" lvl="0" marL="457200" rtl="0" algn="l">
              <a:spcBef>
                <a:spcPts val="0"/>
              </a:spcBef>
              <a:spcAft>
                <a:spcPts val="0"/>
              </a:spcAft>
              <a:buClr>
                <a:schemeClr val="dk1"/>
              </a:buClr>
              <a:buSzPts val="1100"/>
              <a:buFont typeface="Calibri"/>
              <a:buChar char="-"/>
            </a:pPr>
            <a:r>
              <a:rPr lang="en-US" sz="1100">
                <a:latin typeface="Calibri"/>
                <a:ea typeface="Calibri"/>
                <a:cs typeface="Calibri"/>
                <a:sym typeface="Calibri"/>
              </a:rPr>
              <a:t>Education: Here, they should consider targeting people with higher education ( college degree)</a:t>
            </a:r>
            <a:endParaRPr sz="1100">
              <a:latin typeface="Calibri"/>
              <a:ea typeface="Calibri"/>
              <a:cs typeface="Calibri"/>
              <a:sym typeface="Calibri"/>
            </a:endParaRPr>
          </a:p>
          <a:p>
            <a:pPr indent="-298450" lvl="0" marL="457200" rtl="0" algn="l">
              <a:spcBef>
                <a:spcPts val="0"/>
              </a:spcBef>
              <a:spcAft>
                <a:spcPts val="0"/>
              </a:spcAft>
              <a:buClr>
                <a:schemeClr val="dk1"/>
              </a:buClr>
              <a:buSzPts val="1100"/>
              <a:buFont typeface="Calibri"/>
              <a:buChar char="-"/>
            </a:pPr>
            <a:r>
              <a:rPr lang="en-US" sz="1100">
                <a:latin typeface="Calibri"/>
                <a:ea typeface="Calibri"/>
                <a:cs typeface="Calibri"/>
                <a:sym typeface="Calibri"/>
              </a:rPr>
              <a:t>Income: People with high income ( on average annual salary = $72.900)</a:t>
            </a:r>
            <a:endParaRPr sz="1100">
              <a:latin typeface="Calibri"/>
              <a:ea typeface="Calibri"/>
              <a:cs typeface="Calibri"/>
              <a:sym typeface="Calibri"/>
            </a:endParaRPr>
          </a:p>
          <a:p>
            <a:pPr indent="-298450" lvl="0" marL="457200" rtl="0" algn="l">
              <a:spcBef>
                <a:spcPts val="0"/>
              </a:spcBef>
              <a:spcAft>
                <a:spcPts val="0"/>
              </a:spcAft>
              <a:buClr>
                <a:schemeClr val="dk1"/>
              </a:buClr>
              <a:buSzPts val="1100"/>
              <a:buFont typeface="Calibri"/>
              <a:buChar char="-"/>
            </a:pPr>
            <a:r>
              <a:rPr lang="en-US" sz="1100">
                <a:latin typeface="Calibri"/>
                <a:ea typeface="Calibri"/>
                <a:cs typeface="Calibri"/>
                <a:sym typeface="Calibri"/>
              </a:rPr>
              <a:t>Occupation: Working in sales</a:t>
            </a:r>
            <a:endParaRPr sz="1100">
              <a:latin typeface="Calibri"/>
              <a:ea typeface="Calibri"/>
              <a:cs typeface="Calibri"/>
              <a:sym typeface="Calibri"/>
            </a:endParaRPr>
          </a:p>
          <a:p>
            <a:pPr indent="-298450" lvl="0" marL="457200" rtl="0" algn="l">
              <a:spcBef>
                <a:spcPts val="0"/>
              </a:spcBef>
              <a:spcAft>
                <a:spcPts val="0"/>
              </a:spcAft>
              <a:buClr>
                <a:schemeClr val="dk1"/>
              </a:buClr>
              <a:buSzPts val="1100"/>
              <a:buFont typeface="Calibri"/>
              <a:buChar char="-"/>
            </a:pPr>
            <a:r>
              <a:rPr lang="en-US" sz="1100">
                <a:latin typeface="Calibri"/>
                <a:ea typeface="Calibri"/>
                <a:cs typeface="Calibri"/>
                <a:sym typeface="Calibri"/>
              </a:rPr>
              <a:t>They should exclude those users who bought recently a PDA ( so they can focus on the segment who is unaware of this product and might be interested in it) </a:t>
            </a:r>
            <a:endParaRPr sz="1100">
              <a:latin typeface="Calibri"/>
              <a:ea typeface="Calibri"/>
              <a:cs typeface="Calibri"/>
              <a:sym typeface="Calibri"/>
            </a:endParaRPr>
          </a:p>
          <a:p>
            <a:pPr indent="-298450" lvl="0" marL="457200" rtl="0" algn="l">
              <a:spcBef>
                <a:spcPts val="0"/>
              </a:spcBef>
              <a:spcAft>
                <a:spcPts val="0"/>
              </a:spcAft>
              <a:buClr>
                <a:schemeClr val="dk1"/>
              </a:buClr>
              <a:buSzPts val="1100"/>
              <a:buFont typeface="Calibri"/>
              <a:buChar char="-"/>
            </a:pPr>
            <a:r>
              <a:rPr lang="en-US" sz="1100">
                <a:latin typeface="Calibri"/>
                <a:ea typeface="Calibri"/>
                <a:cs typeface="Calibri"/>
                <a:sym typeface="Calibri"/>
              </a:rPr>
              <a:t>Promotions should appear for this group mainly in Business week media ( here, the higher proportion of investment, approx 60%), with a lower investment in PC magazines, and Modern Gourmet. </a:t>
            </a:r>
            <a:endParaRPr sz="1100">
              <a:latin typeface="Calibri"/>
              <a:ea typeface="Calibri"/>
              <a:cs typeface="Calibri"/>
              <a:sym typeface="Calibri"/>
            </a:endParaRPr>
          </a:p>
          <a:p>
            <a:pPr indent="-298450" lvl="0" marL="457200" rtl="0" algn="l">
              <a:spcBef>
                <a:spcPts val="0"/>
              </a:spcBef>
              <a:spcAft>
                <a:spcPts val="0"/>
              </a:spcAft>
              <a:buClr>
                <a:schemeClr val="dk1"/>
              </a:buClr>
              <a:buSzPts val="1100"/>
              <a:buFont typeface="Calibri"/>
              <a:buChar char="-"/>
            </a:pPr>
            <a:r>
              <a:t/>
            </a:r>
            <a:endParaRPr sz="1100">
              <a:latin typeface="Calibri"/>
              <a:ea typeface="Calibri"/>
              <a:cs typeface="Calibri"/>
              <a:sym typeface="Calibri"/>
            </a:endParaRPr>
          </a:p>
          <a:p>
            <a:pPr indent="0" lvl="0" marL="0" rtl="0" algn="l">
              <a:spcBef>
                <a:spcPts val="800"/>
              </a:spcBef>
              <a:spcAft>
                <a:spcPts val="0"/>
              </a:spcAft>
              <a:buClr>
                <a:schemeClr val="dk1"/>
              </a:buClr>
              <a:buSzPts val="1100"/>
              <a:buFont typeface="Arial"/>
              <a:buNone/>
            </a:pPr>
            <a:r>
              <a:t/>
            </a:r>
            <a:endParaRPr sz="1100">
              <a:latin typeface="Calibri"/>
              <a:ea typeface="Calibri"/>
              <a:cs typeface="Calibri"/>
              <a:sym typeface="Calibri"/>
            </a:endParaRPr>
          </a:p>
          <a:p>
            <a:pPr indent="0" lvl="0" marL="0" rtl="0" algn="l">
              <a:spcBef>
                <a:spcPts val="800"/>
              </a:spcBef>
              <a:spcAft>
                <a:spcPts val="0"/>
              </a:spcAft>
              <a:buClr>
                <a:schemeClr val="dk1"/>
              </a:buClr>
              <a:buSzPts val="1100"/>
              <a:buFont typeface="Arial"/>
              <a:buNone/>
            </a:pPr>
            <a:r>
              <a:rPr lang="en-US" sz="1100">
                <a:latin typeface="Calibri"/>
                <a:ea typeface="Calibri"/>
                <a:cs typeface="Calibri"/>
                <a:sym typeface="Calibri"/>
              </a:rPr>
              <a:t>Segment 3 (Non-business): </a:t>
            </a:r>
            <a:endParaRPr sz="1100">
              <a:latin typeface="Calibri"/>
              <a:ea typeface="Calibri"/>
              <a:cs typeface="Calibri"/>
              <a:sym typeface="Calibri"/>
            </a:endParaRPr>
          </a:p>
          <a:p>
            <a:pPr indent="0" lvl="0" marL="0" rtl="0" algn="l">
              <a:spcBef>
                <a:spcPts val="800"/>
              </a:spcBef>
              <a:spcAft>
                <a:spcPts val="0"/>
              </a:spcAft>
              <a:buClr>
                <a:schemeClr val="dk1"/>
              </a:buClr>
              <a:buSzPts val="1100"/>
              <a:buFont typeface="Arial"/>
              <a:buNone/>
            </a:pPr>
            <a:r>
              <a:t/>
            </a:r>
            <a:endParaRPr sz="1100">
              <a:latin typeface="Calibri"/>
              <a:ea typeface="Calibri"/>
              <a:cs typeface="Calibri"/>
              <a:sym typeface="Calibri"/>
            </a:endParaRPr>
          </a:p>
          <a:p>
            <a:pPr indent="-298450" lvl="0" marL="457200" rtl="0" algn="l">
              <a:spcBef>
                <a:spcPts val="800"/>
              </a:spcBef>
              <a:spcAft>
                <a:spcPts val="0"/>
              </a:spcAft>
              <a:buClr>
                <a:schemeClr val="dk1"/>
              </a:buClr>
              <a:buSzPts val="1100"/>
              <a:buFont typeface="Calibri"/>
              <a:buChar char="-"/>
            </a:pPr>
            <a:r>
              <a:rPr lang="en-US" sz="1100">
                <a:latin typeface="Calibri"/>
                <a:ea typeface="Calibri"/>
                <a:cs typeface="Calibri"/>
                <a:sym typeface="Calibri"/>
              </a:rPr>
              <a:t>Age: They could focus on the groups of +40 years ( as both segments have, on average, that age or a little more) till 65 years ( This could be a starting point, to test this marketing strategy). </a:t>
            </a:r>
            <a:endParaRPr sz="1100">
              <a:latin typeface="Calibri"/>
              <a:ea typeface="Calibri"/>
              <a:cs typeface="Calibri"/>
              <a:sym typeface="Calibri"/>
            </a:endParaRPr>
          </a:p>
          <a:p>
            <a:pPr indent="-298450" lvl="0" marL="457200" rtl="0" algn="l">
              <a:spcBef>
                <a:spcPts val="0"/>
              </a:spcBef>
              <a:spcAft>
                <a:spcPts val="0"/>
              </a:spcAft>
              <a:buClr>
                <a:schemeClr val="dk1"/>
              </a:buClr>
              <a:buSzPts val="1100"/>
              <a:buFont typeface="Calibri"/>
              <a:buChar char="-"/>
            </a:pPr>
            <a:r>
              <a:rPr lang="en-US" sz="1100">
                <a:latin typeface="Calibri"/>
                <a:ea typeface="Calibri"/>
                <a:cs typeface="Calibri"/>
                <a:sym typeface="Calibri"/>
              </a:rPr>
              <a:t>Education: Here, they should consider targeting people with lower education ( High-School or some college)</a:t>
            </a:r>
            <a:endParaRPr sz="1100">
              <a:latin typeface="Calibri"/>
              <a:ea typeface="Calibri"/>
              <a:cs typeface="Calibri"/>
              <a:sym typeface="Calibri"/>
            </a:endParaRPr>
          </a:p>
          <a:p>
            <a:pPr indent="-298450" lvl="0" marL="457200" rtl="0" algn="l">
              <a:spcBef>
                <a:spcPts val="0"/>
              </a:spcBef>
              <a:spcAft>
                <a:spcPts val="0"/>
              </a:spcAft>
              <a:buClr>
                <a:schemeClr val="dk1"/>
              </a:buClr>
              <a:buSzPts val="1100"/>
              <a:buFont typeface="Calibri"/>
              <a:buChar char="-"/>
            </a:pPr>
            <a:r>
              <a:rPr lang="en-US" sz="1100">
                <a:latin typeface="Calibri"/>
                <a:ea typeface="Calibri"/>
                <a:cs typeface="Calibri"/>
                <a:sym typeface="Calibri"/>
              </a:rPr>
              <a:t>Income: less than the average but a steady and good income, around $52.400 a year)</a:t>
            </a:r>
            <a:endParaRPr sz="1100">
              <a:latin typeface="Calibri"/>
              <a:ea typeface="Calibri"/>
              <a:cs typeface="Calibri"/>
              <a:sym typeface="Calibri"/>
            </a:endParaRPr>
          </a:p>
          <a:p>
            <a:pPr indent="-298450" lvl="0" marL="457200" rtl="0" algn="l">
              <a:spcBef>
                <a:spcPts val="0"/>
              </a:spcBef>
              <a:spcAft>
                <a:spcPts val="0"/>
              </a:spcAft>
              <a:buClr>
                <a:schemeClr val="dk1"/>
              </a:buClr>
              <a:buSzPts val="1100"/>
              <a:buFont typeface="Calibri"/>
              <a:buChar char="-"/>
            </a:pPr>
            <a:r>
              <a:rPr lang="en-US" sz="1100">
                <a:latin typeface="Calibri"/>
                <a:ea typeface="Calibri"/>
                <a:cs typeface="Calibri"/>
                <a:sym typeface="Calibri"/>
              </a:rPr>
              <a:t>Occupation: Non-business and who may travel a lot and be away from home.</a:t>
            </a:r>
            <a:endParaRPr sz="1100">
              <a:latin typeface="Calibri"/>
              <a:ea typeface="Calibri"/>
              <a:cs typeface="Calibri"/>
              <a:sym typeface="Calibri"/>
            </a:endParaRPr>
          </a:p>
          <a:p>
            <a:pPr indent="-298450" lvl="0" marL="457200" rtl="0" algn="l">
              <a:spcBef>
                <a:spcPts val="0"/>
              </a:spcBef>
              <a:spcAft>
                <a:spcPts val="0"/>
              </a:spcAft>
              <a:buClr>
                <a:schemeClr val="dk1"/>
              </a:buClr>
              <a:buSzPts val="1100"/>
              <a:buFont typeface="Calibri"/>
              <a:buChar char="-"/>
            </a:pPr>
            <a:r>
              <a:rPr lang="en-US" sz="1100">
                <a:latin typeface="Calibri"/>
                <a:ea typeface="Calibri"/>
                <a:cs typeface="Calibri"/>
                <a:sym typeface="Calibri"/>
              </a:rPr>
              <a:t>Promotions should appear for this group in PC magazine and Field and Stream media ( with a similar proportion: 45% for PC magazine and 55% for Field and Stream media). </a:t>
            </a:r>
            <a:endParaRPr/>
          </a:p>
        </p:txBody>
      </p:sp>
      <p:sp>
        <p:nvSpPr>
          <p:cNvPr id="1454" name="Google Shape;1454;g121d1d896a7_0_36:notes"/>
          <p:cNvSpPr txBox="1"/>
          <p:nvPr>
            <p:ph idx="12" type="sldNum"/>
          </p:nvPr>
        </p:nvSpPr>
        <p:spPr>
          <a:xfrm>
            <a:off x="5180013" y="6513513"/>
            <a:ext cx="3962400" cy="344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0" name="Shape 1460"/>
        <p:cNvGrpSpPr/>
        <p:nvPr/>
      </p:nvGrpSpPr>
      <p:grpSpPr>
        <a:xfrm>
          <a:off x="0" y="0"/>
          <a:ext cx="0" cy="0"/>
          <a:chOff x="0" y="0"/>
          <a:chExt cx="0" cy="0"/>
        </a:xfrm>
      </p:grpSpPr>
      <p:sp>
        <p:nvSpPr>
          <p:cNvPr id="1461" name="Google Shape;1461;p7: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62" name="Google Shape;1462;p7:notes"/>
          <p:cNvSpPr/>
          <p:nvPr>
            <p:ph idx="2"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8" name="Shape 1468"/>
        <p:cNvGrpSpPr/>
        <p:nvPr/>
      </p:nvGrpSpPr>
      <p:grpSpPr>
        <a:xfrm>
          <a:off x="0" y="0"/>
          <a:ext cx="0" cy="0"/>
          <a:chOff x="0" y="0"/>
          <a:chExt cx="0" cy="0"/>
        </a:xfrm>
      </p:grpSpPr>
      <p:sp>
        <p:nvSpPr>
          <p:cNvPr id="1469" name="Google Shape;1469;g1220f2d5fc5_0_53:notes"/>
          <p:cNvSpPr txBox="1"/>
          <p:nvPr>
            <p:ph idx="1" type="body"/>
          </p:nvPr>
        </p:nvSpPr>
        <p:spPr>
          <a:xfrm>
            <a:off x="914400" y="3300413"/>
            <a:ext cx="7315200" cy="2700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70" name="Google Shape;1470;g1220f2d5fc5_0_53:notes"/>
          <p:cNvSpPr/>
          <p:nvPr>
            <p:ph idx="2" type="sldImg"/>
          </p:nvPr>
        </p:nvSpPr>
        <p:spPr>
          <a:xfrm>
            <a:off x="2514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6" name="Shape 1486"/>
        <p:cNvGrpSpPr/>
        <p:nvPr/>
      </p:nvGrpSpPr>
      <p:grpSpPr>
        <a:xfrm>
          <a:off x="0" y="0"/>
          <a:ext cx="0" cy="0"/>
          <a:chOff x="0" y="0"/>
          <a:chExt cx="0" cy="0"/>
        </a:xfrm>
      </p:grpSpPr>
      <p:sp>
        <p:nvSpPr>
          <p:cNvPr id="1487" name="Google Shape;1487;gf3e9bfcfe0_5_1:notes"/>
          <p:cNvSpPr txBox="1"/>
          <p:nvPr>
            <p:ph idx="1" type="body"/>
          </p:nvPr>
        </p:nvSpPr>
        <p:spPr>
          <a:xfrm>
            <a:off x="914400" y="3300413"/>
            <a:ext cx="7315200" cy="2700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88" name="Google Shape;1488;gf3e9bfcfe0_5_1:notes"/>
          <p:cNvSpPr/>
          <p:nvPr>
            <p:ph idx="2" type="sldImg"/>
          </p:nvPr>
        </p:nvSpPr>
        <p:spPr>
          <a:xfrm>
            <a:off x="2514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3" name="Shape 1503"/>
        <p:cNvGrpSpPr/>
        <p:nvPr/>
      </p:nvGrpSpPr>
      <p:grpSpPr>
        <a:xfrm>
          <a:off x="0" y="0"/>
          <a:ext cx="0" cy="0"/>
          <a:chOff x="0" y="0"/>
          <a:chExt cx="0" cy="0"/>
        </a:xfrm>
      </p:grpSpPr>
      <p:sp>
        <p:nvSpPr>
          <p:cNvPr id="1504" name="Google Shape;1504;p25: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05" name="Google Shape;1505;p25:notes"/>
          <p:cNvSpPr/>
          <p:nvPr>
            <p:ph idx="2"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8" name="Shape 1248"/>
        <p:cNvGrpSpPr/>
        <p:nvPr/>
      </p:nvGrpSpPr>
      <p:grpSpPr>
        <a:xfrm>
          <a:off x="0" y="0"/>
          <a:ext cx="0" cy="0"/>
          <a:chOff x="0" y="0"/>
          <a:chExt cx="0" cy="0"/>
        </a:xfrm>
      </p:grpSpPr>
      <p:sp>
        <p:nvSpPr>
          <p:cNvPr id="1249" name="Google Shape;1249;p3:notes"/>
          <p:cNvSpPr/>
          <p:nvPr>
            <p:ph idx="2"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0" name="Google Shape;1250;p3: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Martin</a:t>
            </a:r>
            <a:endParaRPr/>
          </a:p>
        </p:txBody>
      </p:sp>
      <p:sp>
        <p:nvSpPr>
          <p:cNvPr id="1251" name="Google Shape;1251;p3:notes"/>
          <p:cNvSpPr txBox="1"/>
          <p:nvPr>
            <p:ph idx="12" type="sldNum"/>
          </p:nvPr>
        </p:nvSpPr>
        <p:spPr>
          <a:xfrm>
            <a:off x="5180013" y="6513513"/>
            <a:ext cx="39624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7" name="Shape 1257"/>
        <p:cNvGrpSpPr/>
        <p:nvPr/>
      </p:nvGrpSpPr>
      <p:grpSpPr>
        <a:xfrm>
          <a:off x="0" y="0"/>
          <a:ext cx="0" cy="0"/>
          <a:chOff x="0" y="0"/>
          <a:chExt cx="0" cy="0"/>
        </a:xfrm>
      </p:grpSpPr>
      <p:sp>
        <p:nvSpPr>
          <p:cNvPr id="1258" name="Google Shape;1258;p2: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59" name="Google Shape;1259;p2:notes"/>
          <p:cNvSpPr/>
          <p:nvPr>
            <p:ph idx="2"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8" name="Shape 1288"/>
        <p:cNvGrpSpPr/>
        <p:nvPr/>
      </p:nvGrpSpPr>
      <p:grpSpPr>
        <a:xfrm>
          <a:off x="0" y="0"/>
          <a:ext cx="0" cy="0"/>
          <a:chOff x="0" y="0"/>
          <a:chExt cx="0" cy="0"/>
        </a:xfrm>
      </p:grpSpPr>
      <p:sp>
        <p:nvSpPr>
          <p:cNvPr id="1289" name="Google Shape;1289;g1220f2d5fc5_0_0:notes"/>
          <p:cNvSpPr txBox="1"/>
          <p:nvPr>
            <p:ph idx="1" type="body"/>
          </p:nvPr>
        </p:nvSpPr>
        <p:spPr>
          <a:xfrm>
            <a:off x="914400" y="3300413"/>
            <a:ext cx="7315200" cy="2700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90" name="Google Shape;1290;g1220f2d5fc5_0_0:notes"/>
          <p:cNvSpPr/>
          <p:nvPr>
            <p:ph idx="2" type="sldImg"/>
          </p:nvPr>
        </p:nvSpPr>
        <p:spPr>
          <a:xfrm>
            <a:off x="2514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6" name="Shape 1296"/>
        <p:cNvGrpSpPr/>
        <p:nvPr/>
      </p:nvGrpSpPr>
      <p:grpSpPr>
        <a:xfrm>
          <a:off x="0" y="0"/>
          <a:ext cx="0" cy="0"/>
          <a:chOff x="0" y="0"/>
          <a:chExt cx="0" cy="0"/>
        </a:xfrm>
      </p:grpSpPr>
      <p:sp>
        <p:nvSpPr>
          <p:cNvPr id="1297" name="Google Shape;1297;p5: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98" name="Google Shape;1298;p5:notes"/>
          <p:cNvSpPr/>
          <p:nvPr>
            <p:ph idx="2"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4" name="Shape 1324"/>
        <p:cNvGrpSpPr/>
        <p:nvPr/>
      </p:nvGrpSpPr>
      <p:grpSpPr>
        <a:xfrm>
          <a:off x="0" y="0"/>
          <a:ext cx="0" cy="0"/>
          <a:chOff x="0" y="0"/>
          <a:chExt cx="0" cy="0"/>
        </a:xfrm>
      </p:grpSpPr>
      <p:sp>
        <p:nvSpPr>
          <p:cNvPr id="1325" name="Google Shape;1325;g124c07c6e63_2_410: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326" name="Google Shape;1326;g124c07c6e63_2_410:notes"/>
          <p:cNvSpPr/>
          <p:nvPr>
            <p:ph idx="2"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5" name="Shape 1365"/>
        <p:cNvGrpSpPr/>
        <p:nvPr/>
      </p:nvGrpSpPr>
      <p:grpSpPr>
        <a:xfrm>
          <a:off x="0" y="0"/>
          <a:ext cx="0" cy="0"/>
          <a:chOff x="0" y="0"/>
          <a:chExt cx="0" cy="0"/>
        </a:xfrm>
      </p:grpSpPr>
      <p:sp>
        <p:nvSpPr>
          <p:cNvPr id="1366" name="Google Shape;1366;gf3e9bfcfe0_0_973:notes"/>
          <p:cNvSpPr/>
          <p:nvPr>
            <p:ph idx="2" type="sldImg"/>
          </p:nvPr>
        </p:nvSpPr>
        <p:spPr>
          <a:xfrm>
            <a:off x="2514600" y="857250"/>
            <a:ext cx="4114800" cy="2314500"/>
          </a:xfrm>
          <a:custGeom>
            <a:rect b="b" l="l" r="r" t="t"/>
            <a:pathLst>
              <a:path extrusionOk="0" h="120000" w="120000">
                <a:moveTo>
                  <a:pt x="0" y="0"/>
                </a:moveTo>
                <a:lnTo>
                  <a:pt x="120000" y="0"/>
                </a:lnTo>
                <a:lnTo>
                  <a:pt x="120000" y="120000"/>
                </a:lnTo>
                <a:lnTo>
                  <a:pt x="0" y="120000"/>
                </a:lnTo>
                <a:close/>
              </a:path>
            </a:pathLst>
          </a:custGeom>
        </p:spPr>
      </p:sp>
      <p:sp>
        <p:nvSpPr>
          <p:cNvPr id="1367" name="Google Shape;1367;gf3e9bfcfe0_0_973:notes"/>
          <p:cNvSpPr txBox="1"/>
          <p:nvPr>
            <p:ph idx="1" type="body"/>
          </p:nvPr>
        </p:nvSpPr>
        <p:spPr>
          <a:xfrm>
            <a:off x="914400" y="3300413"/>
            <a:ext cx="7315200" cy="2700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68" name="Google Shape;1368;gf3e9bfcfe0_0_973:notes"/>
          <p:cNvSpPr txBox="1"/>
          <p:nvPr>
            <p:ph idx="12" type="sldNum"/>
          </p:nvPr>
        </p:nvSpPr>
        <p:spPr>
          <a:xfrm>
            <a:off x="5180013" y="6513513"/>
            <a:ext cx="3962400" cy="344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2" name="Shape 1382"/>
        <p:cNvGrpSpPr/>
        <p:nvPr/>
      </p:nvGrpSpPr>
      <p:grpSpPr>
        <a:xfrm>
          <a:off x="0" y="0"/>
          <a:ext cx="0" cy="0"/>
          <a:chOff x="0" y="0"/>
          <a:chExt cx="0" cy="0"/>
        </a:xfrm>
      </p:grpSpPr>
      <p:sp>
        <p:nvSpPr>
          <p:cNvPr id="1383" name="Google Shape;1383;p4: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84" name="Google Shape;1384;p4:notes"/>
          <p:cNvSpPr/>
          <p:nvPr>
            <p:ph idx="2"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9" name="Shape 1389"/>
        <p:cNvGrpSpPr/>
        <p:nvPr/>
      </p:nvGrpSpPr>
      <p:grpSpPr>
        <a:xfrm>
          <a:off x="0" y="0"/>
          <a:ext cx="0" cy="0"/>
          <a:chOff x="0" y="0"/>
          <a:chExt cx="0" cy="0"/>
        </a:xfrm>
      </p:grpSpPr>
      <p:sp>
        <p:nvSpPr>
          <p:cNvPr id="1390" name="Google Shape;1390;gf3e9bfcfe0_0_994:notes"/>
          <p:cNvSpPr/>
          <p:nvPr>
            <p:ph idx="2" type="sldImg"/>
          </p:nvPr>
        </p:nvSpPr>
        <p:spPr>
          <a:xfrm>
            <a:off x="2514600" y="857250"/>
            <a:ext cx="4114800" cy="2314500"/>
          </a:xfrm>
          <a:custGeom>
            <a:rect b="b" l="l" r="r" t="t"/>
            <a:pathLst>
              <a:path extrusionOk="0" h="120000" w="120000">
                <a:moveTo>
                  <a:pt x="0" y="0"/>
                </a:moveTo>
                <a:lnTo>
                  <a:pt x="120000" y="0"/>
                </a:lnTo>
                <a:lnTo>
                  <a:pt x="120000" y="120000"/>
                </a:lnTo>
                <a:lnTo>
                  <a:pt x="0" y="120000"/>
                </a:lnTo>
                <a:close/>
              </a:path>
            </a:pathLst>
          </a:custGeom>
        </p:spPr>
      </p:sp>
      <p:sp>
        <p:nvSpPr>
          <p:cNvPr id="1391" name="Google Shape;1391;gf3e9bfcfe0_0_994:notes"/>
          <p:cNvSpPr txBox="1"/>
          <p:nvPr>
            <p:ph idx="1" type="body"/>
          </p:nvPr>
        </p:nvSpPr>
        <p:spPr>
          <a:xfrm>
            <a:off x="914400" y="3300413"/>
            <a:ext cx="7315200" cy="2700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92" name="Google Shape;1392;gf3e9bfcfe0_0_994:notes"/>
          <p:cNvSpPr txBox="1"/>
          <p:nvPr>
            <p:ph idx="12" type="sldNum"/>
          </p:nvPr>
        </p:nvSpPr>
        <p:spPr>
          <a:xfrm>
            <a:off x="5180013" y="6513513"/>
            <a:ext cx="3962400" cy="344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2.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jpg"/><Relationship Id="rId3" Type="http://schemas.openxmlformats.org/officeDocument/2006/relationships/image" Target="../media/image15.png"/><Relationship Id="rId4" Type="http://schemas.openxmlformats.org/officeDocument/2006/relationships/image" Target="../media/image9.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jpg"/><Relationship Id="rId3" Type="http://schemas.openxmlformats.org/officeDocument/2006/relationships/image" Target="../media/image8.png"/><Relationship Id="rId4" Type="http://schemas.openxmlformats.org/officeDocument/2006/relationships/image" Target="../media/image10.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 Id="rId3" Type="http://schemas.openxmlformats.org/officeDocument/2006/relationships/image" Target="../media/image6.png"/><Relationship Id="rId4" Type="http://schemas.openxmlformats.org/officeDocument/2006/relationships/image" Target="../media/image7.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0.jpg"/><Relationship Id="rId3" Type="http://schemas.openxmlformats.org/officeDocument/2006/relationships/image" Target="../media/image19.png"/><Relationship Id="rId4" Type="http://schemas.openxmlformats.org/officeDocument/2006/relationships/image" Target="../media/image22.png"/></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3.png"/></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8.jpg"/><Relationship Id="rId3" Type="http://schemas.openxmlformats.org/officeDocument/2006/relationships/image" Target="../media/image24.png"/><Relationship Id="rId4" Type="http://schemas.openxmlformats.org/officeDocument/2006/relationships/image" Target="../media/image21.png"/></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Option 1">
  <p:cSld name="Title - Option 1">
    <p:spTree>
      <p:nvGrpSpPr>
        <p:cNvPr id="17" name="Shape 17"/>
        <p:cNvGrpSpPr/>
        <p:nvPr/>
      </p:nvGrpSpPr>
      <p:grpSpPr>
        <a:xfrm>
          <a:off x="0" y="0"/>
          <a:ext cx="0" cy="0"/>
          <a:chOff x="0" y="0"/>
          <a:chExt cx="0" cy="0"/>
        </a:xfrm>
      </p:grpSpPr>
      <p:pic>
        <p:nvPicPr>
          <p:cNvPr descr="Building.jpg" id="18" name="Google Shape;18;p27"/>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9" name="Google Shape;19;p27"/>
          <p:cNvSpPr/>
          <p:nvPr/>
        </p:nvSpPr>
        <p:spPr>
          <a:xfrm>
            <a:off x="0" y="3074988"/>
            <a:ext cx="9144000" cy="2068512"/>
          </a:xfrm>
          <a:prstGeom prst="rect">
            <a:avLst/>
          </a:prstGeom>
          <a:solidFill>
            <a:srgbClr val="D52C0E">
              <a:alpha val="77647"/>
            </a:srgbClr>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4362C"/>
              </a:solidFill>
              <a:latin typeface="Arial"/>
              <a:ea typeface="Arial"/>
              <a:cs typeface="Arial"/>
              <a:sym typeface="Arial"/>
            </a:endParaRPr>
          </a:p>
        </p:txBody>
      </p:sp>
      <p:cxnSp>
        <p:nvCxnSpPr>
          <p:cNvPr id="20" name="Google Shape;20;p27"/>
          <p:cNvCxnSpPr/>
          <p:nvPr/>
        </p:nvCxnSpPr>
        <p:spPr>
          <a:xfrm>
            <a:off x="0" y="5141913"/>
            <a:ext cx="9144000" cy="1587"/>
          </a:xfrm>
          <a:prstGeom prst="straightConnector1">
            <a:avLst/>
          </a:prstGeom>
          <a:noFill/>
          <a:ln cap="flat" cmpd="sng" w="47625">
            <a:solidFill>
              <a:srgbClr val="D23732"/>
            </a:solidFill>
            <a:prstDash val="solid"/>
            <a:round/>
            <a:headEnd len="sm" w="sm" type="none"/>
            <a:tailEnd len="sm" w="sm" type="none"/>
          </a:ln>
        </p:spPr>
      </p:cxnSp>
      <p:pic>
        <p:nvPicPr>
          <p:cNvPr id="21" name="Google Shape;21;p27"/>
          <p:cNvPicPr preferRelativeResize="0"/>
          <p:nvPr/>
        </p:nvPicPr>
        <p:blipFill rotWithShape="1">
          <a:blip r:embed="rId3">
            <a:alphaModFix/>
          </a:blip>
          <a:srcRect b="0" l="0" r="0" t="0"/>
          <a:stretch/>
        </p:blipFill>
        <p:spPr>
          <a:xfrm>
            <a:off x="930275" y="533400"/>
            <a:ext cx="2270125" cy="473075"/>
          </a:xfrm>
          <a:prstGeom prst="rect">
            <a:avLst/>
          </a:prstGeom>
          <a:noFill/>
          <a:ln>
            <a:noFill/>
          </a:ln>
        </p:spPr>
      </p:pic>
      <p:pic>
        <p:nvPicPr>
          <p:cNvPr id="22" name="Google Shape;22;p27"/>
          <p:cNvPicPr preferRelativeResize="0"/>
          <p:nvPr/>
        </p:nvPicPr>
        <p:blipFill rotWithShape="1">
          <a:blip r:embed="rId4">
            <a:alphaModFix/>
          </a:blip>
          <a:srcRect b="0" l="0" r="0" t="0"/>
          <a:stretch/>
        </p:blipFill>
        <p:spPr>
          <a:xfrm>
            <a:off x="3598863" y="4719638"/>
            <a:ext cx="1946275" cy="274637"/>
          </a:xfrm>
          <a:prstGeom prst="rect">
            <a:avLst/>
          </a:prstGeom>
          <a:noFill/>
          <a:ln>
            <a:noFill/>
          </a:ln>
        </p:spPr>
      </p:pic>
      <p:sp>
        <p:nvSpPr>
          <p:cNvPr id="23" name="Google Shape;23;p27"/>
          <p:cNvSpPr txBox="1"/>
          <p:nvPr>
            <p:ph type="title"/>
          </p:nvPr>
        </p:nvSpPr>
        <p:spPr>
          <a:xfrm>
            <a:off x="228600" y="3314284"/>
            <a:ext cx="8686800" cy="590931"/>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SzPts val="1400"/>
              <a:buNone/>
              <a:defRPr sz="3600">
                <a:solidFill>
                  <a:schemeClr val="lt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4" name="Google Shape;24;p27"/>
          <p:cNvSpPr txBox="1"/>
          <p:nvPr>
            <p:ph idx="1" type="body"/>
          </p:nvPr>
        </p:nvSpPr>
        <p:spPr>
          <a:xfrm>
            <a:off x="228600" y="3920894"/>
            <a:ext cx="8686800" cy="457200"/>
          </a:xfrm>
          <a:prstGeom prst="rect">
            <a:avLst/>
          </a:prstGeom>
          <a:noFill/>
          <a:ln>
            <a:noFill/>
          </a:ln>
        </p:spPr>
        <p:txBody>
          <a:bodyPr anchorCtr="0" anchor="t" bIns="0" lIns="0" spcFirstLastPara="1" rIns="0" wrap="square" tIns="0">
            <a:noAutofit/>
          </a:bodyPr>
          <a:lstStyle>
            <a:lvl1pPr indent="-228600" lvl="0" marL="457200" algn="ctr">
              <a:spcBef>
                <a:spcPts val="320"/>
              </a:spcBef>
              <a:spcAft>
                <a:spcPts val="0"/>
              </a:spcAft>
              <a:buClr>
                <a:schemeClr val="lt1"/>
              </a:buClr>
              <a:buSzPts val="1600"/>
              <a:buNone/>
              <a:defRPr sz="1600">
                <a:solidFill>
                  <a:schemeClr val="lt1"/>
                </a:solidFill>
              </a:defRPr>
            </a:lvl1pPr>
            <a:lvl2pPr indent="-228600" lvl="1" marL="914400" algn="ctr">
              <a:spcBef>
                <a:spcPts val="320"/>
              </a:spcBef>
              <a:spcAft>
                <a:spcPts val="0"/>
              </a:spcAft>
              <a:buClr>
                <a:schemeClr val="lt1"/>
              </a:buClr>
              <a:buSzPts val="1600"/>
              <a:buNone/>
              <a:defRPr>
                <a:solidFill>
                  <a:schemeClr val="lt1"/>
                </a:solidFill>
              </a:defRPr>
            </a:lvl2pPr>
            <a:lvl3pPr indent="-228600" lvl="2" marL="1371600" algn="ctr">
              <a:spcBef>
                <a:spcPts val="320"/>
              </a:spcBef>
              <a:spcAft>
                <a:spcPts val="0"/>
              </a:spcAft>
              <a:buClr>
                <a:schemeClr val="lt1"/>
              </a:buClr>
              <a:buSzPts val="1600"/>
              <a:buNone/>
              <a:defRPr>
                <a:solidFill>
                  <a:schemeClr val="lt1"/>
                </a:solidFill>
              </a:defRPr>
            </a:lvl3pPr>
            <a:lvl4pPr indent="-228600" lvl="3" marL="1828800" algn="ctr">
              <a:spcBef>
                <a:spcPts val="320"/>
              </a:spcBef>
              <a:spcAft>
                <a:spcPts val="0"/>
              </a:spcAft>
              <a:buClr>
                <a:schemeClr val="lt1"/>
              </a:buClr>
              <a:buSzPts val="1600"/>
              <a:buNone/>
              <a:defRPr>
                <a:solidFill>
                  <a:schemeClr val="lt1"/>
                </a:solidFill>
              </a:defRPr>
            </a:lvl4pPr>
            <a:lvl5pPr indent="-228600" lvl="4" marL="2286000" algn="ctr">
              <a:spcBef>
                <a:spcPts val="320"/>
              </a:spcBef>
              <a:spcAft>
                <a:spcPts val="0"/>
              </a:spcAft>
              <a:buClr>
                <a:schemeClr val="lt1"/>
              </a:buClr>
              <a:buSzPts val="1600"/>
              <a:buNone/>
              <a:defRPr>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ubtitle and Content">
  <p:cSld name="1_Title Subtitle and Content">
    <p:spTree>
      <p:nvGrpSpPr>
        <p:cNvPr id="61" name="Shape 61"/>
        <p:cNvGrpSpPr/>
        <p:nvPr/>
      </p:nvGrpSpPr>
      <p:grpSpPr>
        <a:xfrm>
          <a:off x="0" y="0"/>
          <a:ext cx="0" cy="0"/>
          <a:chOff x="0" y="0"/>
          <a:chExt cx="0" cy="0"/>
        </a:xfrm>
      </p:grpSpPr>
      <p:sp>
        <p:nvSpPr>
          <p:cNvPr id="62" name="Google Shape;62;p36"/>
          <p:cNvSpPr txBox="1"/>
          <p:nvPr>
            <p:ph type="title"/>
          </p:nvPr>
        </p:nvSpPr>
        <p:spPr>
          <a:xfrm>
            <a:off x="228600" y="209550"/>
            <a:ext cx="8686800" cy="682625"/>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3" name="Google Shape;63;p36"/>
          <p:cNvSpPr txBox="1"/>
          <p:nvPr>
            <p:ph idx="1" type="body"/>
          </p:nvPr>
        </p:nvSpPr>
        <p:spPr>
          <a:xfrm>
            <a:off x="685800" y="1089316"/>
            <a:ext cx="7772400" cy="3470672"/>
          </a:xfrm>
          <a:prstGeom prst="rect">
            <a:avLst/>
          </a:prstGeom>
          <a:noFill/>
          <a:ln>
            <a:noFill/>
          </a:ln>
        </p:spPr>
        <p:txBody>
          <a:bodyPr anchorCtr="0" anchor="t" bIns="0" lIns="0" spcFirstLastPara="1" rIns="0" wrap="square" tIns="0">
            <a:noAutofit/>
          </a:bodyPr>
          <a:lstStyle>
            <a:lvl1pPr indent="-342900" lvl="0" marL="457200" algn="l">
              <a:spcBef>
                <a:spcPts val="900"/>
              </a:spcBef>
              <a:spcAft>
                <a:spcPts val="0"/>
              </a:spcAft>
              <a:buClr>
                <a:schemeClr val="dk1"/>
              </a:buClr>
              <a:buSzPts val="1800"/>
              <a:buChar char="•"/>
              <a:defRPr/>
            </a:lvl1pPr>
            <a:lvl2pPr indent="-330200" lvl="1" marL="914400" algn="l">
              <a:spcBef>
                <a:spcPts val="900"/>
              </a:spcBef>
              <a:spcAft>
                <a:spcPts val="0"/>
              </a:spcAft>
              <a:buClr>
                <a:schemeClr val="dk1"/>
              </a:buClr>
              <a:buSzPts val="1600"/>
              <a:buChar char="–"/>
              <a:defRPr/>
            </a:lvl2pPr>
            <a:lvl3pPr indent="-330200" lvl="2" marL="1371600" algn="l">
              <a:spcBef>
                <a:spcPts val="900"/>
              </a:spcBef>
              <a:spcAft>
                <a:spcPts val="0"/>
              </a:spcAft>
              <a:buClr>
                <a:schemeClr val="dk1"/>
              </a:buClr>
              <a:buSzPts val="1600"/>
              <a:buChar char="•"/>
              <a:defRPr/>
            </a:lvl3pPr>
            <a:lvl4pPr indent="-330200" lvl="3" marL="1828800" algn="l">
              <a:spcBef>
                <a:spcPts val="900"/>
              </a:spcBef>
              <a:spcAft>
                <a:spcPts val="0"/>
              </a:spcAft>
              <a:buClr>
                <a:schemeClr val="dk1"/>
              </a:buClr>
              <a:buSzPts val="1600"/>
              <a:buChar char="–"/>
              <a:defRPr/>
            </a:lvl4pPr>
            <a:lvl5pPr indent="-330200" lvl="4" marL="2286000" algn="l">
              <a:spcBef>
                <a:spcPts val="900"/>
              </a:spcBef>
              <a:spcAft>
                <a:spcPts val="0"/>
              </a:spcAft>
              <a:buClr>
                <a:schemeClr val="dk1"/>
              </a:buClr>
              <a:buSzPts val="16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4" name="Google Shape;64;p36"/>
          <p:cNvSpPr txBox="1"/>
          <p:nvPr>
            <p:ph idx="2" type="body"/>
          </p:nvPr>
        </p:nvSpPr>
        <p:spPr>
          <a:xfrm>
            <a:off x="685800" y="700088"/>
            <a:ext cx="7772400" cy="304800"/>
          </a:xfrm>
          <a:prstGeom prst="rect">
            <a:avLst/>
          </a:prstGeom>
          <a:noFill/>
          <a:ln>
            <a:noFill/>
          </a:ln>
        </p:spPr>
        <p:txBody>
          <a:bodyPr anchorCtr="0" anchor="t" bIns="0" lIns="0" spcFirstLastPara="1" rIns="0" wrap="square" tIns="0">
            <a:normAutofit/>
          </a:bodyPr>
          <a:lstStyle>
            <a:lvl1pPr indent="-228600" lvl="0" marL="457200" algn="ctr">
              <a:lnSpc>
                <a:spcPct val="86000"/>
              </a:lnSpc>
              <a:spcBef>
                <a:spcPts val="0"/>
              </a:spcBef>
              <a:spcAft>
                <a:spcPts val="0"/>
              </a:spcAft>
              <a:buClr>
                <a:schemeClr val="dk1"/>
              </a:buClr>
              <a:buSzPts val="1350"/>
              <a:buNone/>
              <a:defRPr sz="1350"/>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Tall Text">
  <p:cSld name="Four Tall Text">
    <p:spTree>
      <p:nvGrpSpPr>
        <p:cNvPr id="964" name="Shape 964"/>
        <p:cNvGrpSpPr/>
        <p:nvPr/>
      </p:nvGrpSpPr>
      <p:grpSpPr>
        <a:xfrm>
          <a:off x="0" y="0"/>
          <a:ext cx="0" cy="0"/>
          <a:chOff x="0" y="0"/>
          <a:chExt cx="0" cy="0"/>
        </a:xfrm>
      </p:grpSpPr>
      <p:sp>
        <p:nvSpPr>
          <p:cNvPr id="965" name="Google Shape;965;g124c07c6e63_2_136"/>
          <p:cNvSpPr txBox="1"/>
          <p:nvPr>
            <p:ph type="title"/>
          </p:nvPr>
        </p:nvSpPr>
        <p:spPr>
          <a:xfrm>
            <a:off x="685800" y="209971"/>
            <a:ext cx="7772400" cy="613171"/>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966" name="Google Shape;966;g124c07c6e63_2_136"/>
          <p:cNvSpPr/>
          <p:nvPr>
            <p:ph idx="2" type="pic"/>
          </p:nvPr>
        </p:nvSpPr>
        <p:spPr>
          <a:xfrm>
            <a:off x="685800" y="1047750"/>
            <a:ext cx="1828800" cy="1107124"/>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50800">
              <a:schemeClr val="accent1"/>
            </a:outerShdw>
          </a:effectLst>
        </p:spPr>
      </p:sp>
      <p:sp>
        <p:nvSpPr>
          <p:cNvPr id="967" name="Google Shape;967;g124c07c6e63_2_136"/>
          <p:cNvSpPr/>
          <p:nvPr>
            <p:ph idx="3" type="pic"/>
          </p:nvPr>
        </p:nvSpPr>
        <p:spPr>
          <a:xfrm>
            <a:off x="2667000" y="1047750"/>
            <a:ext cx="1828800" cy="1107124"/>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50800">
              <a:schemeClr val="accent3"/>
            </a:outerShdw>
          </a:effectLst>
        </p:spPr>
      </p:sp>
      <p:sp>
        <p:nvSpPr>
          <p:cNvPr id="968" name="Google Shape;968;g124c07c6e63_2_136"/>
          <p:cNvSpPr/>
          <p:nvPr>
            <p:ph idx="4" type="pic"/>
          </p:nvPr>
        </p:nvSpPr>
        <p:spPr>
          <a:xfrm>
            <a:off x="4648200" y="1047750"/>
            <a:ext cx="1828800" cy="1107124"/>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50800">
              <a:schemeClr val="accent5"/>
            </a:outerShdw>
          </a:effectLst>
        </p:spPr>
      </p:sp>
      <p:sp>
        <p:nvSpPr>
          <p:cNvPr id="969" name="Google Shape;969;g124c07c6e63_2_136"/>
          <p:cNvSpPr/>
          <p:nvPr>
            <p:ph idx="5" type="pic"/>
          </p:nvPr>
        </p:nvSpPr>
        <p:spPr>
          <a:xfrm>
            <a:off x="6629400" y="1047750"/>
            <a:ext cx="1828800" cy="1107124"/>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50800">
              <a:schemeClr val="lt2"/>
            </a:outerShdw>
          </a:effectLst>
        </p:spPr>
      </p:sp>
      <p:sp>
        <p:nvSpPr>
          <p:cNvPr id="970" name="Google Shape;970;g124c07c6e63_2_136"/>
          <p:cNvSpPr txBox="1"/>
          <p:nvPr>
            <p:ph idx="1" type="body"/>
          </p:nvPr>
        </p:nvSpPr>
        <p:spPr>
          <a:xfrm>
            <a:off x="685800" y="2291461"/>
            <a:ext cx="1831086" cy="224124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15"/>
              </a:spcBef>
              <a:spcAft>
                <a:spcPts val="0"/>
              </a:spcAft>
              <a:buClr>
                <a:schemeClr val="dk1"/>
              </a:buClr>
              <a:buSzPts val="1575"/>
              <a:buNone/>
              <a:defRPr sz="1575"/>
            </a:lvl1pPr>
            <a:lvl2pPr indent="-295275" lvl="1" marL="914400" algn="l">
              <a:lnSpc>
                <a:spcPct val="100000"/>
              </a:lnSpc>
              <a:spcBef>
                <a:spcPts val="210"/>
              </a:spcBef>
              <a:spcAft>
                <a:spcPts val="0"/>
              </a:spcAft>
              <a:buClr>
                <a:schemeClr val="dk1"/>
              </a:buClr>
              <a:buSzPts val="1050"/>
              <a:buFont typeface="Arial"/>
              <a:buChar char="•"/>
              <a:defRPr sz="1050"/>
            </a:lvl2pPr>
            <a:lvl3pPr indent="-295275" lvl="2" marL="1371600" algn="l">
              <a:lnSpc>
                <a:spcPct val="100000"/>
              </a:lnSpc>
              <a:spcBef>
                <a:spcPts val="210"/>
              </a:spcBef>
              <a:spcAft>
                <a:spcPts val="0"/>
              </a:spcAft>
              <a:buClr>
                <a:schemeClr val="dk1"/>
              </a:buClr>
              <a:buSzPts val="1050"/>
              <a:buChar char="•"/>
              <a:defRPr sz="1050"/>
            </a:lvl3pPr>
            <a:lvl4pPr indent="-295275" lvl="3" marL="1828800" algn="l">
              <a:lnSpc>
                <a:spcPct val="100000"/>
              </a:lnSpc>
              <a:spcBef>
                <a:spcPts val="210"/>
              </a:spcBef>
              <a:spcAft>
                <a:spcPts val="0"/>
              </a:spcAft>
              <a:buClr>
                <a:schemeClr val="dk1"/>
              </a:buClr>
              <a:buSzPts val="1050"/>
              <a:buChar char="–"/>
              <a:defRPr sz="1050"/>
            </a:lvl4pPr>
            <a:lvl5pPr indent="-295275" lvl="4" marL="2286000" algn="l">
              <a:lnSpc>
                <a:spcPct val="100000"/>
              </a:lnSpc>
              <a:spcBef>
                <a:spcPts val="210"/>
              </a:spcBef>
              <a:spcAft>
                <a:spcPts val="0"/>
              </a:spcAft>
              <a:buClr>
                <a:schemeClr val="dk1"/>
              </a:buClr>
              <a:buSzPts val="1050"/>
              <a:buChar char="»"/>
              <a:defRPr sz="105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971" name="Google Shape;971;g124c07c6e63_2_136"/>
          <p:cNvSpPr txBox="1"/>
          <p:nvPr>
            <p:ph idx="6" type="body"/>
          </p:nvPr>
        </p:nvSpPr>
        <p:spPr>
          <a:xfrm>
            <a:off x="2666238" y="2291461"/>
            <a:ext cx="1831086" cy="224124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15"/>
              </a:spcBef>
              <a:spcAft>
                <a:spcPts val="0"/>
              </a:spcAft>
              <a:buClr>
                <a:schemeClr val="dk1"/>
              </a:buClr>
              <a:buSzPts val="1575"/>
              <a:buNone/>
              <a:defRPr sz="1575"/>
            </a:lvl1pPr>
            <a:lvl2pPr indent="-295275" lvl="1" marL="914400" algn="l">
              <a:lnSpc>
                <a:spcPct val="100000"/>
              </a:lnSpc>
              <a:spcBef>
                <a:spcPts val="210"/>
              </a:spcBef>
              <a:spcAft>
                <a:spcPts val="0"/>
              </a:spcAft>
              <a:buClr>
                <a:schemeClr val="dk1"/>
              </a:buClr>
              <a:buSzPts val="1050"/>
              <a:buFont typeface="Arial"/>
              <a:buChar char="•"/>
              <a:defRPr sz="1050"/>
            </a:lvl2pPr>
            <a:lvl3pPr indent="-295275" lvl="2" marL="1371600" algn="l">
              <a:lnSpc>
                <a:spcPct val="100000"/>
              </a:lnSpc>
              <a:spcBef>
                <a:spcPts val="210"/>
              </a:spcBef>
              <a:spcAft>
                <a:spcPts val="0"/>
              </a:spcAft>
              <a:buClr>
                <a:schemeClr val="dk1"/>
              </a:buClr>
              <a:buSzPts val="1050"/>
              <a:buChar char="•"/>
              <a:defRPr sz="1050"/>
            </a:lvl3pPr>
            <a:lvl4pPr indent="-295275" lvl="3" marL="1828800" algn="l">
              <a:lnSpc>
                <a:spcPct val="100000"/>
              </a:lnSpc>
              <a:spcBef>
                <a:spcPts val="210"/>
              </a:spcBef>
              <a:spcAft>
                <a:spcPts val="0"/>
              </a:spcAft>
              <a:buClr>
                <a:schemeClr val="dk1"/>
              </a:buClr>
              <a:buSzPts val="1050"/>
              <a:buChar char="–"/>
              <a:defRPr sz="1050"/>
            </a:lvl4pPr>
            <a:lvl5pPr indent="-295275" lvl="4" marL="2286000" algn="l">
              <a:lnSpc>
                <a:spcPct val="100000"/>
              </a:lnSpc>
              <a:spcBef>
                <a:spcPts val="210"/>
              </a:spcBef>
              <a:spcAft>
                <a:spcPts val="0"/>
              </a:spcAft>
              <a:buClr>
                <a:schemeClr val="dk1"/>
              </a:buClr>
              <a:buSzPts val="1050"/>
              <a:buChar char="»"/>
              <a:defRPr sz="105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972" name="Google Shape;972;g124c07c6e63_2_136"/>
          <p:cNvSpPr txBox="1"/>
          <p:nvPr>
            <p:ph idx="7" type="body"/>
          </p:nvPr>
        </p:nvSpPr>
        <p:spPr>
          <a:xfrm>
            <a:off x="4646676" y="2291461"/>
            <a:ext cx="1831086" cy="224124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15"/>
              </a:spcBef>
              <a:spcAft>
                <a:spcPts val="0"/>
              </a:spcAft>
              <a:buClr>
                <a:schemeClr val="dk1"/>
              </a:buClr>
              <a:buSzPts val="1575"/>
              <a:buNone/>
              <a:defRPr sz="1575"/>
            </a:lvl1pPr>
            <a:lvl2pPr indent="-295275" lvl="1" marL="914400" algn="l">
              <a:lnSpc>
                <a:spcPct val="100000"/>
              </a:lnSpc>
              <a:spcBef>
                <a:spcPts val="210"/>
              </a:spcBef>
              <a:spcAft>
                <a:spcPts val="0"/>
              </a:spcAft>
              <a:buClr>
                <a:schemeClr val="dk1"/>
              </a:buClr>
              <a:buSzPts val="1050"/>
              <a:buFont typeface="Arial"/>
              <a:buChar char="•"/>
              <a:defRPr sz="1050"/>
            </a:lvl2pPr>
            <a:lvl3pPr indent="-295275" lvl="2" marL="1371600" algn="l">
              <a:lnSpc>
                <a:spcPct val="100000"/>
              </a:lnSpc>
              <a:spcBef>
                <a:spcPts val="210"/>
              </a:spcBef>
              <a:spcAft>
                <a:spcPts val="0"/>
              </a:spcAft>
              <a:buClr>
                <a:schemeClr val="dk1"/>
              </a:buClr>
              <a:buSzPts val="1050"/>
              <a:buChar char="•"/>
              <a:defRPr sz="1050"/>
            </a:lvl3pPr>
            <a:lvl4pPr indent="-295275" lvl="3" marL="1828800" algn="l">
              <a:lnSpc>
                <a:spcPct val="100000"/>
              </a:lnSpc>
              <a:spcBef>
                <a:spcPts val="210"/>
              </a:spcBef>
              <a:spcAft>
                <a:spcPts val="0"/>
              </a:spcAft>
              <a:buClr>
                <a:schemeClr val="dk1"/>
              </a:buClr>
              <a:buSzPts val="1050"/>
              <a:buChar char="–"/>
              <a:defRPr sz="1050"/>
            </a:lvl4pPr>
            <a:lvl5pPr indent="-295275" lvl="4" marL="2286000" algn="l">
              <a:lnSpc>
                <a:spcPct val="100000"/>
              </a:lnSpc>
              <a:spcBef>
                <a:spcPts val="210"/>
              </a:spcBef>
              <a:spcAft>
                <a:spcPts val="0"/>
              </a:spcAft>
              <a:buClr>
                <a:schemeClr val="dk1"/>
              </a:buClr>
              <a:buSzPts val="1050"/>
              <a:buChar char="»"/>
              <a:defRPr sz="105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973" name="Google Shape;973;g124c07c6e63_2_136"/>
          <p:cNvSpPr txBox="1"/>
          <p:nvPr>
            <p:ph idx="8" type="body"/>
          </p:nvPr>
        </p:nvSpPr>
        <p:spPr>
          <a:xfrm>
            <a:off x="6627114" y="2291461"/>
            <a:ext cx="1831086" cy="224124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15"/>
              </a:spcBef>
              <a:spcAft>
                <a:spcPts val="0"/>
              </a:spcAft>
              <a:buClr>
                <a:schemeClr val="dk1"/>
              </a:buClr>
              <a:buSzPts val="1575"/>
              <a:buNone/>
              <a:defRPr sz="1575"/>
            </a:lvl1pPr>
            <a:lvl2pPr indent="-295275" lvl="1" marL="914400" algn="l">
              <a:lnSpc>
                <a:spcPct val="100000"/>
              </a:lnSpc>
              <a:spcBef>
                <a:spcPts val="210"/>
              </a:spcBef>
              <a:spcAft>
                <a:spcPts val="0"/>
              </a:spcAft>
              <a:buClr>
                <a:schemeClr val="dk1"/>
              </a:buClr>
              <a:buSzPts val="1050"/>
              <a:buFont typeface="Arial"/>
              <a:buChar char="•"/>
              <a:defRPr sz="1050"/>
            </a:lvl2pPr>
            <a:lvl3pPr indent="-295275" lvl="2" marL="1371600" algn="l">
              <a:lnSpc>
                <a:spcPct val="100000"/>
              </a:lnSpc>
              <a:spcBef>
                <a:spcPts val="210"/>
              </a:spcBef>
              <a:spcAft>
                <a:spcPts val="0"/>
              </a:spcAft>
              <a:buClr>
                <a:schemeClr val="dk1"/>
              </a:buClr>
              <a:buSzPts val="1050"/>
              <a:buChar char="•"/>
              <a:defRPr sz="1050"/>
            </a:lvl3pPr>
            <a:lvl4pPr indent="-295275" lvl="3" marL="1828800" algn="l">
              <a:lnSpc>
                <a:spcPct val="100000"/>
              </a:lnSpc>
              <a:spcBef>
                <a:spcPts val="210"/>
              </a:spcBef>
              <a:spcAft>
                <a:spcPts val="0"/>
              </a:spcAft>
              <a:buClr>
                <a:schemeClr val="dk1"/>
              </a:buClr>
              <a:buSzPts val="1050"/>
              <a:buChar char="–"/>
              <a:defRPr sz="1050"/>
            </a:lvl4pPr>
            <a:lvl5pPr indent="-295275" lvl="4" marL="2286000" algn="l">
              <a:lnSpc>
                <a:spcPct val="100000"/>
              </a:lnSpc>
              <a:spcBef>
                <a:spcPts val="210"/>
              </a:spcBef>
              <a:spcAft>
                <a:spcPts val="0"/>
              </a:spcAft>
              <a:buClr>
                <a:schemeClr val="dk1"/>
              </a:buClr>
              <a:buSzPts val="1050"/>
              <a:buChar char="»"/>
              <a:defRPr sz="105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 team subtitle">
  <p:cSld name="12 team subtitle">
    <p:spTree>
      <p:nvGrpSpPr>
        <p:cNvPr id="974" name="Shape 974"/>
        <p:cNvGrpSpPr/>
        <p:nvPr/>
      </p:nvGrpSpPr>
      <p:grpSpPr>
        <a:xfrm>
          <a:off x="0" y="0"/>
          <a:ext cx="0" cy="0"/>
          <a:chOff x="0" y="0"/>
          <a:chExt cx="0" cy="0"/>
        </a:xfrm>
      </p:grpSpPr>
      <p:sp>
        <p:nvSpPr>
          <p:cNvPr id="975" name="Google Shape;975;g124c07c6e63_2_146"/>
          <p:cNvSpPr txBox="1"/>
          <p:nvPr>
            <p:ph type="title"/>
          </p:nvPr>
        </p:nvSpPr>
        <p:spPr>
          <a:xfrm>
            <a:off x="685800" y="209971"/>
            <a:ext cx="7772400" cy="613171"/>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976" name="Google Shape;976;g124c07c6e63_2_146"/>
          <p:cNvSpPr/>
          <p:nvPr>
            <p:ph idx="2" type="pic"/>
          </p:nvPr>
        </p:nvSpPr>
        <p:spPr>
          <a:xfrm>
            <a:off x="431540" y="1229842"/>
            <a:ext cx="685800" cy="685800"/>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1"/>
            </a:outerShdw>
          </a:effectLst>
        </p:spPr>
      </p:sp>
      <p:sp>
        <p:nvSpPr>
          <p:cNvPr id="977" name="Google Shape;977;g124c07c6e63_2_146"/>
          <p:cNvSpPr txBox="1"/>
          <p:nvPr>
            <p:ph idx="1" type="body"/>
          </p:nvPr>
        </p:nvSpPr>
        <p:spPr>
          <a:xfrm>
            <a:off x="1228437" y="1229842"/>
            <a:ext cx="1034421" cy="733806"/>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210"/>
              </a:spcBef>
              <a:spcAft>
                <a:spcPts val="0"/>
              </a:spcAft>
              <a:buClr>
                <a:schemeClr val="dk1"/>
              </a:buClr>
              <a:buSzPts val="1050"/>
              <a:buNone/>
              <a:defRPr sz="1050">
                <a:latin typeface="Open Sans"/>
                <a:ea typeface="Open Sans"/>
                <a:cs typeface="Open Sans"/>
                <a:sym typeface="Open Sans"/>
              </a:defRPr>
            </a:lvl1pPr>
            <a:lvl2pPr indent="-228600" lvl="1" marL="914400" algn="l">
              <a:lnSpc>
                <a:spcPct val="90000"/>
              </a:lnSpc>
              <a:spcBef>
                <a:spcPts val="0"/>
              </a:spcBef>
              <a:spcAft>
                <a:spcPts val="0"/>
              </a:spcAft>
              <a:buClr>
                <a:schemeClr val="dk1"/>
              </a:buClr>
              <a:buSzPts val="900"/>
              <a:buFont typeface="Arial"/>
              <a:buNone/>
              <a:defRPr i="1" sz="900"/>
            </a:lvl2pPr>
            <a:lvl3pPr indent="-228600" lvl="2" marL="1371600" algn="l">
              <a:lnSpc>
                <a:spcPct val="100000"/>
              </a:lnSpc>
              <a:spcBef>
                <a:spcPts val="600"/>
              </a:spcBef>
              <a:spcAft>
                <a:spcPts val="0"/>
              </a:spcAft>
              <a:buClr>
                <a:schemeClr val="dk1"/>
              </a:buClr>
              <a:buSzPts val="900"/>
              <a:buNone/>
              <a:defRPr sz="900"/>
            </a:lvl3pPr>
            <a:lvl4pPr indent="-285750" lvl="3" marL="1828800" algn="l">
              <a:lnSpc>
                <a:spcPct val="100000"/>
              </a:lnSpc>
              <a:spcBef>
                <a:spcPts val="180"/>
              </a:spcBef>
              <a:spcAft>
                <a:spcPts val="0"/>
              </a:spcAft>
              <a:buClr>
                <a:schemeClr val="dk1"/>
              </a:buClr>
              <a:buSzPts val="900"/>
              <a:buChar char="–"/>
              <a:defRPr sz="900"/>
            </a:lvl4pPr>
            <a:lvl5pPr indent="-285750" lvl="4" marL="2286000" algn="l">
              <a:lnSpc>
                <a:spcPct val="100000"/>
              </a:lnSpc>
              <a:spcBef>
                <a:spcPts val="180"/>
              </a:spcBef>
              <a:spcAft>
                <a:spcPts val="0"/>
              </a:spcAft>
              <a:buClr>
                <a:schemeClr val="dk1"/>
              </a:buClr>
              <a:buSzPts val="900"/>
              <a:buChar char="»"/>
              <a:defRPr sz="9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978" name="Google Shape;978;g124c07c6e63_2_146"/>
          <p:cNvSpPr/>
          <p:nvPr>
            <p:ph idx="3" type="pic"/>
          </p:nvPr>
        </p:nvSpPr>
        <p:spPr>
          <a:xfrm>
            <a:off x="2612783" y="1229842"/>
            <a:ext cx="685800" cy="685800"/>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3"/>
            </a:outerShdw>
          </a:effectLst>
        </p:spPr>
      </p:sp>
      <p:sp>
        <p:nvSpPr>
          <p:cNvPr id="979" name="Google Shape;979;g124c07c6e63_2_146"/>
          <p:cNvSpPr txBox="1"/>
          <p:nvPr>
            <p:ph idx="4" type="body"/>
          </p:nvPr>
        </p:nvSpPr>
        <p:spPr>
          <a:xfrm>
            <a:off x="3409679" y="1229842"/>
            <a:ext cx="1034421" cy="733806"/>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210"/>
              </a:spcBef>
              <a:spcAft>
                <a:spcPts val="0"/>
              </a:spcAft>
              <a:buClr>
                <a:schemeClr val="dk1"/>
              </a:buClr>
              <a:buSzPts val="1050"/>
              <a:buNone/>
              <a:defRPr sz="1050">
                <a:latin typeface="Open Sans"/>
                <a:ea typeface="Open Sans"/>
                <a:cs typeface="Open Sans"/>
                <a:sym typeface="Open Sans"/>
              </a:defRPr>
            </a:lvl1pPr>
            <a:lvl2pPr indent="-228600" lvl="1" marL="914400" algn="l">
              <a:lnSpc>
                <a:spcPct val="90000"/>
              </a:lnSpc>
              <a:spcBef>
                <a:spcPts val="0"/>
              </a:spcBef>
              <a:spcAft>
                <a:spcPts val="0"/>
              </a:spcAft>
              <a:buClr>
                <a:schemeClr val="dk1"/>
              </a:buClr>
              <a:buSzPts val="900"/>
              <a:buFont typeface="Arial"/>
              <a:buNone/>
              <a:defRPr i="1" sz="900"/>
            </a:lvl2pPr>
            <a:lvl3pPr indent="-228600" lvl="2" marL="1371600" algn="l">
              <a:lnSpc>
                <a:spcPct val="100000"/>
              </a:lnSpc>
              <a:spcBef>
                <a:spcPts val="600"/>
              </a:spcBef>
              <a:spcAft>
                <a:spcPts val="0"/>
              </a:spcAft>
              <a:buClr>
                <a:schemeClr val="dk1"/>
              </a:buClr>
              <a:buSzPts val="900"/>
              <a:buNone/>
              <a:defRPr sz="900"/>
            </a:lvl3pPr>
            <a:lvl4pPr indent="-285750" lvl="3" marL="1828800" algn="l">
              <a:lnSpc>
                <a:spcPct val="100000"/>
              </a:lnSpc>
              <a:spcBef>
                <a:spcPts val="180"/>
              </a:spcBef>
              <a:spcAft>
                <a:spcPts val="0"/>
              </a:spcAft>
              <a:buClr>
                <a:schemeClr val="dk1"/>
              </a:buClr>
              <a:buSzPts val="900"/>
              <a:buChar char="–"/>
              <a:defRPr sz="900"/>
            </a:lvl4pPr>
            <a:lvl5pPr indent="-285750" lvl="4" marL="2286000" algn="l">
              <a:lnSpc>
                <a:spcPct val="100000"/>
              </a:lnSpc>
              <a:spcBef>
                <a:spcPts val="180"/>
              </a:spcBef>
              <a:spcAft>
                <a:spcPts val="0"/>
              </a:spcAft>
              <a:buClr>
                <a:schemeClr val="dk1"/>
              </a:buClr>
              <a:buSzPts val="900"/>
              <a:buChar char="»"/>
              <a:defRPr sz="9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980" name="Google Shape;980;g124c07c6e63_2_146"/>
          <p:cNvSpPr/>
          <p:nvPr>
            <p:ph idx="5" type="pic"/>
          </p:nvPr>
        </p:nvSpPr>
        <p:spPr>
          <a:xfrm>
            <a:off x="4794025" y="1229842"/>
            <a:ext cx="685800" cy="685800"/>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5"/>
            </a:outerShdw>
          </a:effectLst>
        </p:spPr>
      </p:sp>
      <p:sp>
        <p:nvSpPr>
          <p:cNvPr id="981" name="Google Shape;981;g124c07c6e63_2_146"/>
          <p:cNvSpPr txBox="1"/>
          <p:nvPr>
            <p:ph idx="6" type="body"/>
          </p:nvPr>
        </p:nvSpPr>
        <p:spPr>
          <a:xfrm>
            <a:off x="5590922" y="1229842"/>
            <a:ext cx="1034421" cy="733806"/>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210"/>
              </a:spcBef>
              <a:spcAft>
                <a:spcPts val="0"/>
              </a:spcAft>
              <a:buClr>
                <a:schemeClr val="dk1"/>
              </a:buClr>
              <a:buSzPts val="1050"/>
              <a:buNone/>
              <a:defRPr sz="1050">
                <a:latin typeface="Open Sans"/>
                <a:ea typeface="Open Sans"/>
                <a:cs typeface="Open Sans"/>
                <a:sym typeface="Open Sans"/>
              </a:defRPr>
            </a:lvl1pPr>
            <a:lvl2pPr indent="-228600" lvl="1" marL="914400" algn="l">
              <a:lnSpc>
                <a:spcPct val="90000"/>
              </a:lnSpc>
              <a:spcBef>
                <a:spcPts val="0"/>
              </a:spcBef>
              <a:spcAft>
                <a:spcPts val="0"/>
              </a:spcAft>
              <a:buClr>
                <a:schemeClr val="dk1"/>
              </a:buClr>
              <a:buSzPts val="900"/>
              <a:buFont typeface="Arial"/>
              <a:buNone/>
              <a:defRPr i="1" sz="900"/>
            </a:lvl2pPr>
            <a:lvl3pPr indent="-228600" lvl="2" marL="1371600" algn="l">
              <a:lnSpc>
                <a:spcPct val="100000"/>
              </a:lnSpc>
              <a:spcBef>
                <a:spcPts val="600"/>
              </a:spcBef>
              <a:spcAft>
                <a:spcPts val="0"/>
              </a:spcAft>
              <a:buClr>
                <a:schemeClr val="dk1"/>
              </a:buClr>
              <a:buSzPts val="900"/>
              <a:buNone/>
              <a:defRPr sz="900"/>
            </a:lvl3pPr>
            <a:lvl4pPr indent="-285750" lvl="3" marL="1828800" algn="l">
              <a:lnSpc>
                <a:spcPct val="100000"/>
              </a:lnSpc>
              <a:spcBef>
                <a:spcPts val="180"/>
              </a:spcBef>
              <a:spcAft>
                <a:spcPts val="0"/>
              </a:spcAft>
              <a:buClr>
                <a:schemeClr val="dk1"/>
              </a:buClr>
              <a:buSzPts val="900"/>
              <a:buChar char="–"/>
              <a:defRPr sz="900"/>
            </a:lvl4pPr>
            <a:lvl5pPr indent="-285750" lvl="4" marL="2286000" algn="l">
              <a:lnSpc>
                <a:spcPct val="100000"/>
              </a:lnSpc>
              <a:spcBef>
                <a:spcPts val="180"/>
              </a:spcBef>
              <a:spcAft>
                <a:spcPts val="0"/>
              </a:spcAft>
              <a:buClr>
                <a:schemeClr val="dk1"/>
              </a:buClr>
              <a:buSzPts val="900"/>
              <a:buChar char="»"/>
              <a:defRPr sz="9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982" name="Google Shape;982;g124c07c6e63_2_146"/>
          <p:cNvSpPr/>
          <p:nvPr>
            <p:ph idx="7" type="pic"/>
          </p:nvPr>
        </p:nvSpPr>
        <p:spPr>
          <a:xfrm>
            <a:off x="6975267" y="1229842"/>
            <a:ext cx="685800" cy="685800"/>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lt2"/>
            </a:outerShdw>
          </a:effectLst>
        </p:spPr>
      </p:sp>
      <p:sp>
        <p:nvSpPr>
          <p:cNvPr id="983" name="Google Shape;983;g124c07c6e63_2_146"/>
          <p:cNvSpPr txBox="1"/>
          <p:nvPr>
            <p:ph idx="8" type="body"/>
          </p:nvPr>
        </p:nvSpPr>
        <p:spPr>
          <a:xfrm>
            <a:off x="7772164" y="1229842"/>
            <a:ext cx="1034421" cy="733806"/>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210"/>
              </a:spcBef>
              <a:spcAft>
                <a:spcPts val="0"/>
              </a:spcAft>
              <a:buClr>
                <a:schemeClr val="dk1"/>
              </a:buClr>
              <a:buSzPts val="1050"/>
              <a:buNone/>
              <a:defRPr sz="1050">
                <a:latin typeface="Open Sans"/>
                <a:ea typeface="Open Sans"/>
                <a:cs typeface="Open Sans"/>
                <a:sym typeface="Open Sans"/>
              </a:defRPr>
            </a:lvl1pPr>
            <a:lvl2pPr indent="-228600" lvl="1" marL="914400" algn="l">
              <a:lnSpc>
                <a:spcPct val="90000"/>
              </a:lnSpc>
              <a:spcBef>
                <a:spcPts val="0"/>
              </a:spcBef>
              <a:spcAft>
                <a:spcPts val="0"/>
              </a:spcAft>
              <a:buClr>
                <a:schemeClr val="dk1"/>
              </a:buClr>
              <a:buSzPts val="900"/>
              <a:buFont typeface="Arial"/>
              <a:buNone/>
              <a:defRPr i="1" sz="900"/>
            </a:lvl2pPr>
            <a:lvl3pPr indent="-228600" lvl="2" marL="1371600" algn="l">
              <a:lnSpc>
                <a:spcPct val="100000"/>
              </a:lnSpc>
              <a:spcBef>
                <a:spcPts val="600"/>
              </a:spcBef>
              <a:spcAft>
                <a:spcPts val="0"/>
              </a:spcAft>
              <a:buClr>
                <a:schemeClr val="dk1"/>
              </a:buClr>
              <a:buSzPts val="900"/>
              <a:buNone/>
              <a:defRPr sz="900"/>
            </a:lvl3pPr>
            <a:lvl4pPr indent="-285750" lvl="3" marL="1828800" algn="l">
              <a:lnSpc>
                <a:spcPct val="100000"/>
              </a:lnSpc>
              <a:spcBef>
                <a:spcPts val="180"/>
              </a:spcBef>
              <a:spcAft>
                <a:spcPts val="0"/>
              </a:spcAft>
              <a:buClr>
                <a:schemeClr val="dk1"/>
              </a:buClr>
              <a:buSzPts val="900"/>
              <a:buChar char="–"/>
              <a:defRPr sz="900"/>
            </a:lvl4pPr>
            <a:lvl5pPr indent="-285750" lvl="4" marL="2286000" algn="l">
              <a:lnSpc>
                <a:spcPct val="100000"/>
              </a:lnSpc>
              <a:spcBef>
                <a:spcPts val="180"/>
              </a:spcBef>
              <a:spcAft>
                <a:spcPts val="0"/>
              </a:spcAft>
              <a:buClr>
                <a:schemeClr val="dk1"/>
              </a:buClr>
              <a:buSzPts val="900"/>
              <a:buChar char="»"/>
              <a:defRPr sz="9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984" name="Google Shape;984;g124c07c6e63_2_146"/>
          <p:cNvSpPr/>
          <p:nvPr>
            <p:ph idx="9" type="pic"/>
          </p:nvPr>
        </p:nvSpPr>
        <p:spPr>
          <a:xfrm>
            <a:off x="431540" y="2365161"/>
            <a:ext cx="685800" cy="685800"/>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1"/>
            </a:outerShdw>
          </a:effectLst>
        </p:spPr>
      </p:sp>
      <p:sp>
        <p:nvSpPr>
          <p:cNvPr id="985" name="Google Shape;985;g124c07c6e63_2_146"/>
          <p:cNvSpPr txBox="1"/>
          <p:nvPr>
            <p:ph idx="13" type="body"/>
          </p:nvPr>
        </p:nvSpPr>
        <p:spPr>
          <a:xfrm>
            <a:off x="1228437" y="2365160"/>
            <a:ext cx="1034421" cy="733806"/>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210"/>
              </a:spcBef>
              <a:spcAft>
                <a:spcPts val="0"/>
              </a:spcAft>
              <a:buClr>
                <a:schemeClr val="dk1"/>
              </a:buClr>
              <a:buSzPts val="1050"/>
              <a:buNone/>
              <a:defRPr sz="1050">
                <a:latin typeface="Open Sans"/>
                <a:ea typeface="Open Sans"/>
                <a:cs typeface="Open Sans"/>
                <a:sym typeface="Open Sans"/>
              </a:defRPr>
            </a:lvl1pPr>
            <a:lvl2pPr indent="-228600" lvl="1" marL="914400" algn="l">
              <a:lnSpc>
                <a:spcPct val="90000"/>
              </a:lnSpc>
              <a:spcBef>
                <a:spcPts val="0"/>
              </a:spcBef>
              <a:spcAft>
                <a:spcPts val="0"/>
              </a:spcAft>
              <a:buClr>
                <a:schemeClr val="dk1"/>
              </a:buClr>
              <a:buSzPts val="900"/>
              <a:buFont typeface="Arial"/>
              <a:buNone/>
              <a:defRPr i="1" sz="900"/>
            </a:lvl2pPr>
            <a:lvl3pPr indent="-228600" lvl="2" marL="1371600" algn="l">
              <a:lnSpc>
                <a:spcPct val="100000"/>
              </a:lnSpc>
              <a:spcBef>
                <a:spcPts val="600"/>
              </a:spcBef>
              <a:spcAft>
                <a:spcPts val="0"/>
              </a:spcAft>
              <a:buClr>
                <a:schemeClr val="dk1"/>
              </a:buClr>
              <a:buSzPts val="900"/>
              <a:buNone/>
              <a:defRPr sz="900"/>
            </a:lvl3pPr>
            <a:lvl4pPr indent="-285750" lvl="3" marL="1828800" algn="l">
              <a:lnSpc>
                <a:spcPct val="100000"/>
              </a:lnSpc>
              <a:spcBef>
                <a:spcPts val="180"/>
              </a:spcBef>
              <a:spcAft>
                <a:spcPts val="0"/>
              </a:spcAft>
              <a:buClr>
                <a:schemeClr val="dk1"/>
              </a:buClr>
              <a:buSzPts val="900"/>
              <a:buChar char="–"/>
              <a:defRPr sz="900"/>
            </a:lvl4pPr>
            <a:lvl5pPr indent="-285750" lvl="4" marL="2286000" algn="l">
              <a:lnSpc>
                <a:spcPct val="100000"/>
              </a:lnSpc>
              <a:spcBef>
                <a:spcPts val="180"/>
              </a:spcBef>
              <a:spcAft>
                <a:spcPts val="0"/>
              </a:spcAft>
              <a:buClr>
                <a:schemeClr val="dk1"/>
              </a:buClr>
              <a:buSzPts val="900"/>
              <a:buChar char="»"/>
              <a:defRPr sz="9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986" name="Google Shape;986;g124c07c6e63_2_146"/>
          <p:cNvSpPr/>
          <p:nvPr>
            <p:ph idx="14" type="pic"/>
          </p:nvPr>
        </p:nvSpPr>
        <p:spPr>
          <a:xfrm>
            <a:off x="2612783" y="2365161"/>
            <a:ext cx="685800" cy="685800"/>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3"/>
            </a:outerShdw>
          </a:effectLst>
        </p:spPr>
      </p:sp>
      <p:sp>
        <p:nvSpPr>
          <p:cNvPr id="987" name="Google Shape;987;g124c07c6e63_2_146"/>
          <p:cNvSpPr txBox="1"/>
          <p:nvPr>
            <p:ph idx="15" type="body"/>
          </p:nvPr>
        </p:nvSpPr>
        <p:spPr>
          <a:xfrm>
            <a:off x="3409679" y="2365160"/>
            <a:ext cx="1034421" cy="733806"/>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210"/>
              </a:spcBef>
              <a:spcAft>
                <a:spcPts val="0"/>
              </a:spcAft>
              <a:buClr>
                <a:schemeClr val="dk1"/>
              </a:buClr>
              <a:buSzPts val="1050"/>
              <a:buNone/>
              <a:defRPr sz="1050">
                <a:latin typeface="Open Sans"/>
                <a:ea typeface="Open Sans"/>
                <a:cs typeface="Open Sans"/>
                <a:sym typeface="Open Sans"/>
              </a:defRPr>
            </a:lvl1pPr>
            <a:lvl2pPr indent="-228600" lvl="1" marL="914400" algn="l">
              <a:lnSpc>
                <a:spcPct val="90000"/>
              </a:lnSpc>
              <a:spcBef>
                <a:spcPts val="0"/>
              </a:spcBef>
              <a:spcAft>
                <a:spcPts val="0"/>
              </a:spcAft>
              <a:buClr>
                <a:schemeClr val="dk1"/>
              </a:buClr>
              <a:buSzPts val="900"/>
              <a:buFont typeface="Arial"/>
              <a:buNone/>
              <a:defRPr i="1" sz="900"/>
            </a:lvl2pPr>
            <a:lvl3pPr indent="-228600" lvl="2" marL="1371600" algn="l">
              <a:lnSpc>
                <a:spcPct val="100000"/>
              </a:lnSpc>
              <a:spcBef>
                <a:spcPts val="600"/>
              </a:spcBef>
              <a:spcAft>
                <a:spcPts val="0"/>
              </a:spcAft>
              <a:buClr>
                <a:schemeClr val="dk1"/>
              </a:buClr>
              <a:buSzPts val="900"/>
              <a:buNone/>
              <a:defRPr sz="900"/>
            </a:lvl3pPr>
            <a:lvl4pPr indent="-285750" lvl="3" marL="1828800" algn="l">
              <a:lnSpc>
                <a:spcPct val="100000"/>
              </a:lnSpc>
              <a:spcBef>
                <a:spcPts val="180"/>
              </a:spcBef>
              <a:spcAft>
                <a:spcPts val="0"/>
              </a:spcAft>
              <a:buClr>
                <a:schemeClr val="dk1"/>
              </a:buClr>
              <a:buSzPts val="900"/>
              <a:buChar char="–"/>
              <a:defRPr sz="900"/>
            </a:lvl4pPr>
            <a:lvl5pPr indent="-285750" lvl="4" marL="2286000" algn="l">
              <a:lnSpc>
                <a:spcPct val="100000"/>
              </a:lnSpc>
              <a:spcBef>
                <a:spcPts val="180"/>
              </a:spcBef>
              <a:spcAft>
                <a:spcPts val="0"/>
              </a:spcAft>
              <a:buClr>
                <a:schemeClr val="dk1"/>
              </a:buClr>
              <a:buSzPts val="900"/>
              <a:buChar char="»"/>
              <a:defRPr sz="9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988" name="Google Shape;988;g124c07c6e63_2_146"/>
          <p:cNvSpPr/>
          <p:nvPr>
            <p:ph idx="16" type="pic"/>
          </p:nvPr>
        </p:nvSpPr>
        <p:spPr>
          <a:xfrm>
            <a:off x="4794025" y="2365161"/>
            <a:ext cx="685800" cy="685800"/>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5"/>
            </a:outerShdw>
          </a:effectLst>
        </p:spPr>
      </p:sp>
      <p:sp>
        <p:nvSpPr>
          <p:cNvPr id="989" name="Google Shape;989;g124c07c6e63_2_146"/>
          <p:cNvSpPr txBox="1"/>
          <p:nvPr>
            <p:ph idx="17" type="body"/>
          </p:nvPr>
        </p:nvSpPr>
        <p:spPr>
          <a:xfrm>
            <a:off x="5590922" y="2365160"/>
            <a:ext cx="1034421" cy="733806"/>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210"/>
              </a:spcBef>
              <a:spcAft>
                <a:spcPts val="0"/>
              </a:spcAft>
              <a:buClr>
                <a:schemeClr val="dk1"/>
              </a:buClr>
              <a:buSzPts val="1050"/>
              <a:buNone/>
              <a:defRPr sz="1050">
                <a:latin typeface="Open Sans"/>
                <a:ea typeface="Open Sans"/>
                <a:cs typeface="Open Sans"/>
                <a:sym typeface="Open Sans"/>
              </a:defRPr>
            </a:lvl1pPr>
            <a:lvl2pPr indent="-228600" lvl="1" marL="914400" algn="l">
              <a:lnSpc>
                <a:spcPct val="90000"/>
              </a:lnSpc>
              <a:spcBef>
                <a:spcPts val="0"/>
              </a:spcBef>
              <a:spcAft>
                <a:spcPts val="0"/>
              </a:spcAft>
              <a:buClr>
                <a:schemeClr val="dk1"/>
              </a:buClr>
              <a:buSzPts val="900"/>
              <a:buFont typeface="Arial"/>
              <a:buNone/>
              <a:defRPr i="1" sz="900"/>
            </a:lvl2pPr>
            <a:lvl3pPr indent="-228600" lvl="2" marL="1371600" algn="l">
              <a:lnSpc>
                <a:spcPct val="100000"/>
              </a:lnSpc>
              <a:spcBef>
                <a:spcPts val="600"/>
              </a:spcBef>
              <a:spcAft>
                <a:spcPts val="0"/>
              </a:spcAft>
              <a:buClr>
                <a:schemeClr val="dk1"/>
              </a:buClr>
              <a:buSzPts val="900"/>
              <a:buNone/>
              <a:defRPr sz="900"/>
            </a:lvl3pPr>
            <a:lvl4pPr indent="-285750" lvl="3" marL="1828800" algn="l">
              <a:lnSpc>
                <a:spcPct val="100000"/>
              </a:lnSpc>
              <a:spcBef>
                <a:spcPts val="180"/>
              </a:spcBef>
              <a:spcAft>
                <a:spcPts val="0"/>
              </a:spcAft>
              <a:buClr>
                <a:schemeClr val="dk1"/>
              </a:buClr>
              <a:buSzPts val="900"/>
              <a:buChar char="–"/>
              <a:defRPr sz="900"/>
            </a:lvl4pPr>
            <a:lvl5pPr indent="-285750" lvl="4" marL="2286000" algn="l">
              <a:lnSpc>
                <a:spcPct val="100000"/>
              </a:lnSpc>
              <a:spcBef>
                <a:spcPts val="180"/>
              </a:spcBef>
              <a:spcAft>
                <a:spcPts val="0"/>
              </a:spcAft>
              <a:buClr>
                <a:schemeClr val="dk1"/>
              </a:buClr>
              <a:buSzPts val="900"/>
              <a:buChar char="»"/>
              <a:defRPr sz="9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990" name="Google Shape;990;g124c07c6e63_2_146"/>
          <p:cNvSpPr/>
          <p:nvPr>
            <p:ph idx="18" type="pic"/>
          </p:nvPr>
        </p:nvSpPr>
        <p:spPr>
          <a:xfrm>
            <a:off x="6975267" y="2365161"/>
            <a:ext cx="685800" cy="685800"/>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lt2"/>
            </a:outerShdw>
          </a:effectLst>
        </p:spPr>
      </p:sp>
      <p:sp>
        <p:nvSpPr>
          <p:cNvPr id="991" name="Google Shape;991;g124c07c6e63_2_146"/>
          <p:cNvSpPr txBox="1"/>
          <p:nvPr>
            <p:ph idx="19" type="body"/>
          </p:nvPr>
        </p:nvSpPr>
        <p:spPr>
          <a:xfrm>
            <a:off x="7772164" y="2365160"/>
            <a:ext cx="1034421" cy="733806"/>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210"/>
              </a:spcBef>
              <a:spcAft>
                <a:spcPts val="0"/>
              </a:spcAft>
              <a:buClr>
                <a:schemeClr val="dk1"/>
              </a:buClr>
              <a:buSzPts val="1050"/>
              <a:buNone/>
              <a:defRPr sz="1050">
                <a:latin typeface="Open Sans"/>
                <a:ea typeface="Open Sans"/>
                <a:cs typeface="Open Sans"/>
                <a:sym typeface="Open Sans"/>
              </a:defRPr>
            </a:lvl1pPr>
            <a:lvl2pPr indent="-228600" lvl="1" marL="914400" algn="l">
              <a:lnSpc>
                <a:spcPct val="90000"/>
              </a:lnSpc>
              <a:spcBef>
                <a:spcPts val="0"/>
              </a:spcBef>
              <a:spcAft>
                <a:spcPts val="0"/>
              </a:spcAft>
              <a:buClr>
                <a:schemeClr val="dk1"/>
              </a:buClr>
              <a:buSzPts val="900"/>
              <a:buFont typeface="Arial"/>
              <a:buNone/>
              <a:defRPr i="1" sz="900"/>
            </a:lvl2pPr>
            <a:lvl3pPr indent="-228600" lvl="2" marL="1371600" algn="l">
              <a:lnSpc>
                <a:spcPct val="100000"/>
              </a:lnSpc>
              <a:spcBef>
                <a:spcPts val="600"/>
              </a:spcBef>
              <a:spcAft>
                <a:spcPts val="0"/>
              </a:spcAft>
              <a:buClr>
                <a:schemeClr val="dk1"/>
              </a:buClr>
              <a:buSzPts val="900"/>
              <a:buNone/>
              <a:defRPr sz="900"/>
            </a:lvl3pPr>
            <a:lvl4pPr indent="-285750" lvl="3" marL="1828800" algn="l">
              <a:lnSpc>
                <a:spcPct val="100000"/>
              </a:lnSpc>
              <a:spcBef>
                <a:spcPts val="180"/>
              </a:spcBef>
              <a:spcAft>
                <a:spcPts val="0"/>
              </a:spcAft>
              <a:buClr>
                <a:schemeClr val="dk1"/>
              </a:buClr>
              <a:buSzPts val="900"/>
              <a:buChar char="–"/>
              <a:defRPr sz="900"/>
            </a:lvl4pPr>
            <a:lvl5pPr indent="-285750" lvl="4" marL="2286000" algn="l">
              <a:lnSpc>
                <a:spcPct val="100000"/>
              </a:lnSpc>
              <a:spcBef>
                <a:spcPts val="180"/>
              </a:spcBef>
              <a:spcAft>
                <a:spcPts val="0"/>
              </a:spcAft>
              <a:buClr>
                <a:schemeClr val="dk1"/>
              </a:buClr>
              <a:buSzPts val="900"/>
              <a:buChar char="»"/>
              <a:defRPr sz="9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992" name="Google Shape;992;g124c07c6e63_2_146"/>
          <p:cNvSpPr/>
          <p:nvPr>
            <p:ph idx="20" type="pic"/>
          </p:nvPr>
        </p:nvSpPr>
        <p:spPr>
          <a:xfrm>
            <a:off x="431540" y="3500479"/>
            <a:ext cx="685800" cy="685800"/>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1"/>
            </a:outerShdw>
          </a:effectLst>
        </p:spPr>
      </p:sp>
      <p:sp>
        <p:nvSpPr>
          <p:cNvPr id="993" name="Google Shape;993;g124c07c6e63_2_146"/>
          <p:cNvSpPr txBox="1"/>
          <p:nvPr>
            <p:ph idx="21" type="body"/>
          </p:nvPr>
        </p:nvSpPr>
        <p:spPr>
          <a:xfrm>
            <a:off x="1228437" y="3500478"/>
            <a:ext cx="1034421" cy="733806"/>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210"/>
              </a:spcBef>
              <a:spcAft>
                <a:spcPts val="0"/>
              </a:spcAft>
              <a:buClr>
                <a:schemeClr val="dk1"/>
              </a:buClr>
              <a:buSzPts val="1050"/>
              <a:buNone/>
              <a:defRPr sz="1050">
                <a:latin typeface="Open Sans"/>
                <a:ea typeface="Open Sans"/>
                <a:cs typeface="Open Sans"/>
                <a:sym typeface="Open Sans"/>
              </a:defRPr>
            </a:lvl1pPr>
            <a:lvl2pPr indent="-228600" lvl="1" marL="914400" algn="l">
              <a:lnSpc>
                <a:spcPct val="90000"/>
              </a:lnSpc>
              <a:spcBef>
                <a:spcPts val="0"/>
              </a:spcBef>
              <a:spcAft>
                <a:spcPts val="0"/>
              </a:spcAft>
              <a:buClr>
                <a:schemeClr val="dk1"/>
              </a:buClr>
              <a:buSzPts val="900"/>
              <a:buFont typeface="Arial"/>
              <a:buNone/>
              <a:defRPr i="1" sz="900"/>
            </a:lvl2pPr>
            <a:lvl3pPr indent="-228600" lvl="2" marL="1371600" algn="l">
              <a:lnSpc>
                <a:spcPct val="100000"/>
              </a:lnSpc>
              <a:spcBef>
                <a:spcPts val="600"/>
              </a:spcBef>
              <a:spcAft>
                <a:spcPts val="0"/>
              </a:spcAft>
              <a:buClr>
                <a:schemeClr val="dk1"/>
              </a:buClr>
              <a:buSzPts val="900"/>
              <a:buNone/>
              <a:defRPr sz="900"/>
            </a:lvl3pPr>
            <a:lvl4pPr indent="-285750" lvl="3" marL="1828800" algn="l">
              <a:lnSpc>
                <a:spcPct val="100000"/>
              </a:lnSpc>
              <a:spcBef>
                <a:spcPts val="180"/>
              </a:spcBef>
              <a:spcAft>
                <a:spcPts val="0"/>
              </a:spcAft>
              <a:buClr>
                <a:schemeClr val="dk1"/>
              </a:buClr>
              <a:buSzPts val="900"/>
              <a:buChar char="–"/>
              <a:defRPr sz="900"/>
            </a:lvl4pPr>
            <a:lvl5pPr indent="-285750" lvl="4" marL="2286000" algn="l">
              <a:lnSpc>
                <a:spcPct val="100000"/>
              </a:lnSpc>
              <a:spcBef>
                <a:spcPts val="180"/>
              </a:spcBef>
              <a:spcAft>
                <a:spcPts val="0"/>
              </a:spcAft>
              <a:buClr>
                <a:schemeClr val="dk1"/>
              </a:buClr>
              <a:buSzPts val="900"/>
              <a:buChar char="»"/>
              <a:defRPr sz="9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994" name="Google Shape;994;g124c07c6e63_2_146"/>
          <p:cNvSpPr/>
          <p:nvPr>
            <p:ph idx="22" type="pic"/>
          </p:nvPr>
        </p:nvSpPr>
        <p:spPr>
          <a:xfrm>
            <a:off x="2612783" y="3500479"/>
            <a:ext cx="685800" cy="685800"/>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3"/>
            </a:outerShdw>
          </a:effectLst>
        </p:spPr>
      </p:sp>
      <p:sp>
        <p:nvSpPr>
          <p:cNvPr id="995" name="Google Shape;995;g124c07c6e63_2_146"/>
          <p:cNvSpPr txBox="1"/>
          <p:nvPr>
            <p:ph idx="23" type="body"/>
          </p:nvPr>
        </p:nvSpPr>
        <p:spPr>
          <a:xfrm>
            <a:off x="3409679" y="3500478"/>
            <a:ext cx="1034421" cy="733806"/>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210"/>
              </a:spcBef>
              <a:spcAft>
                <a:spcPts val="0"/>
              </a:spcAft>
              <a:buClr>
                <a:schemeClr val="dk1"/>
              </a:buClr>
              <a:buSzPts val="1050"/>
              <a:buNone/>
              <a:defRPr sz="1050">
                <a:latin typeface="Open Sans"/>
                <a:ea typeface="Open Sans"/>
                <a:cs typeface="Open Sans"/>
                <a:sym typeface="Open Sans"/>
              </a:defRPr>
            </a:lvl1pPr>
            <a:lvl2pPr indent="-228600" lvl="1" marL="914400" algn="l">
              <a:lnSpc>
                <a:spcPct val="90000"/>
              </a:lnSpc>
              <a:spcBef>
                <a:spcPts val="0"/>
              </a:spcBef>
              <a:spcAft>
                <a:spcPts val="0"/>
              </a:spcAft>
              <a:buClr>
                <a:schemeClr val="dk1"/>
              </a:buClr>
              <a:buSzPts val="900"/>
              <a:buFont typeface="Arial"/>
              <a:buNone/>
              <a:defRPr i="1" sz="900"/>
            </a:lvl2pPr>
            <a:lvl3pPr indent="-228600" lvl="2" marL="1371600" algn="l">
              <a:lnSpc>
                <a:spcPct val="100000"/>
              </a:lnSpc>
              <a:spcBef>
                <a:spcPts val="600"/>
              </a:spcBef>
              <a:spcAft>
                <a:spcPts val="0"/>
              </a:spcAft>
              <a:buClr>
                <a:schemeClr val="dk1"/>
              </a:buClr>
              <a:buSzPts val="900"/>
              <a:buNone/>
              <a:defRPr sz="900"/>
            </a:lvl3pPr>
            <a:lvl4pPr indent="-285750" lvl="3" marL="1828800" algn="l">
              <a:lnSpc>
                <a:spcPct val="100000"/>
              </a:lnSpc>
              <a:spcBef>
                <a:spcPts val="180"/>
              </a:spcBef>
              <a:spcAft>
                <a:spcPts val="0"/>
              </a:spcAft>
              <a:buClr>
                <a:schemeClr val="dk1"/>
              </a:buClr>
              <a:buSzPts val="900"/>
              <a:buChar char="–"/>
              <a:defRPr sz="900"/>
            </a:lvl4pPr>
            <a:lvl5pPr indent="-285750" lvl="4" marL="2286000" algn="l">
              <a:lnSpc>
                <a:spcPct val="100000"/>
              </a:lnSpc>
              <a:spcBef>
                <a:spcPts val="180"/>
              </a:spcBef>
              <a:spcAft>
                <a:spcPts val="0"/>
              </a:spcAft>
              <a:buClr>
                <a:schemeClr val="dk1"/>
              </a:buClr>
              <a:buSzPts val="900"/>
              <a:buChar char="»"/>
              <a:defRPr sz="9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996" name="Google Shape;996;g124c07c6e63_2_146"/>
          <p:cNvSpPr/>
          <p:nvPr>
            <p:ph idx="24" type="pic"/>
          </p:nvPr>
        </p:nvSpPr>
        <p:spPr>
          <a:xfrm>
            <a:off x="4794025" y="3500479"/>
            <a:ext cx="685800" cy="685800"/>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5"/>
            </a:outerShdw>
          </a:effectLst>
        </p:spPr>
      </p:sp>
      <p:sp>
        <p:nvSpPr>
          <p:cNvPr id="997" name="Google Shape;997;g124c07c6e63_2_146"/>
          <p:cNvSpPr txBox="1"/>
          <p:nvPr>
            <p:ph idx="25" type="body"/>
          </p:nvPr>
        </p:nvSpPr>
        <p:spPr>
          <a:xfrm>
            <a:off x="5590922" y="3500478"/>
            <a:ext cx="1034421" cy="733806"/>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210"/>
              </a:spcBef>
              <a:spcAft>
                <a:spcPts val="0"/>
              </a:spcAft>
              <a:buClr>
                <a:schemeClr val="dk1"/>
              </a:buClr>
              <a:buSzPts val="1050"/>
              <a:buNone/>
              <a:defRPr sz="1050">
                <a:latin typeface="Open Sans"/>
                <a:ea typeface="Open Sans"/>
                <a:cs typeface="Open Sans"/>
                <a:sym typeface="Open Sans"/>
              </a:defRPr>
            </a:lvl1pPr>
            <a:lvl2pPr indent="-228600" lvl="1" marL="914400" algn="l">
              <a:lnSpc>
                <a:spcPct val="90000"/>
              </a:lnSpc>
              <a:spcBef>
                <a:spcPts val="0"/>
              </a:spcBef>
              <a:spcAft>
                <a:spcPts val="0"/>
              </a:spcAft>
              <a:buClr>
                <a:schemeClr val="dk1"/>
              </a:buClr>
              <a:buSzPts val="900"/>
              <a:buFont typeface="Arial"/>
              <a:buNone/>
              <a:defRPr i="1" sz="900"/>
            </a:lvl2pPr>
            <a:lvl3pPr indent="-228600" lvl="2" marL="1371600" algn="l">
              <a:lnSpc>
                <a:spcPct val="100000"/>
              </a:lnSpc>
              <a:spcBef>
                <a:spcPts val="600"/>
              </a:spcBef>
              <a:spcAft>
                <a:spcPts val="0"/>
              </a:spcAft>
              <a:buClr>
                <a:schemeClr val="dk1"/>
              </a:buClr>
              <a:buSzPts val="900"/>
              <a:buNone/>
              <a:defRPr sz="900"/>
            </a:lvl3pPr>
            <a:lvl4pPr indent="-285750" lvl="3" marL="1828800" algn="l">
              <a:lnSpc>
                <a:spcPct val="100000"/>
              </a:lnSpc>
              <a:spcBef>
                <a:spcPts val="180"/>
              </a:spcBef>
              <a:spcAft>
                <a:spcPts val="0"/>
              </a:spcAft>
              <a:buClr>
                <a:schemeClr val="dk1"/>
              </a:buClr>
              <a:buSzPts val="900"/>
              <a:buChar char="–"/>
              <a:defRPr sz="900"/>
            </a:lvl4pPr>
            <a:lvl5pPr indent="-285750" lvl="4" marL="2286000" algn="l">
              <a:lnSpc>
                <a:spcPct val="100000"/>
              </a:lnSpc>
              <a:spcBef>
                <a:spcPts val="180"/>
              </a:spcBef>
              <a:spcAft>
                <a:spcPts val="0"/>
              </a:spcAft>
              <a:buClr>
                <a:schemeClr val="dk1"/>
              </a:buClr>
              <a:buSzPts val="900"/>
              <a:buChar char="»"/>
              <a:defRPr sz="9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998" name="Google Shape;998;g124c07c6e63_2_146"/>
          <p:cNvSpPr/>
          <p:nvPr>
            <p:ph idx="26" type="pic"/>
          </p:nvPr>
        </p:nvSpPr>
        <p:spPr>
          <a:xfrm>
            <a:off x="6975267" y="3500479"/>
            <a:ext cx="685800" cy="685800"/>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lt2"/>
            </a:outerShdw>
          </a:effectLst>
        </p:spPr>
      </p:sp>
      <p:sp>
        <p:nvSpPr>
          <p:cNvPr id="999" name="Google Shape;999;g124c07c6e63_2_146"/>
          <p:cNvSpPr txBox="1"/>
          <p:nvPr>
            <p:ph idx="27" type="body"/>
          </p:nvPr>
        </p:nvSpPr>
        <p:spPr>
          <a:xfrm>
            <a:off x="7772164" y="3500478"/>
            <a:ext cx="1034421" cy="733806"/>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210"/>
              </a:spcBef>
              <a:spcAft>
                <a:spcPts val="0"/>
              </a:spcAft>
              <a:buClr>
                <a:schemeClr val="dk1"/>
              </a:buClr>
              <a:buSzPts val="1050"/>
              <a:buNone/>
              <a:defRPr sz="1050">
                <a:latin typeface="Open Sans"/>
                <a:ea typeface="Open Sans"/>
                <a:cs typeface="Open Sans"/>
                <a:sym typeface="Open Sans"/>
              </a:defRPr>
            </a:lvl1pPr>
            <a:lvl2pPr indent="-228600" lvl="1" marL="914400" algn="l">
              <a:lnSpc>
                <a:spcPct val="90000"/>
              </a:lnSpc>
              <a:spcBef>
                <a:spcPts val="0"/>
              </a:spcBef>
              <a:spcAft>
                <a:spcPts val="0"/>
              </a:spcAft>
              <a:buClr>
                <a:schemeClr val="dk1"/>
              </a:buClr>
              <a:buSzPts val="900"/>
              <a:buFont typeface="Arial"/>
              <a:buNone/>
              <a:defRPr i="1" sz="900"/>
            </a:lvl2pPr>
            <a:lvl3pPr indent="-228600" lvl="2" marL="1371600" algn="l">
              <a:lnSpc>
                <a:spcPct val="100000"/>
              </a:lnSpc>
              <a:spcBef>
                <a:spcPts val="600"/>
              </a:spcBef>
              <a:spcAft>
                <a:spcPts val="0"/>
              </a:spcAft>
              <a:buClr>
                <a:schemeClr val="dk1"/>
              </a:buClr>
              <a:buSzPts val="900"/>
              <a:buNone/>
              <a:defRPr sz="900"/>
            </a:lvl3pPr>
            <a:lvl4pPr indent="-285750" lvl="3" marL="1828800" algn="l">
              <a:lnSpc>
                <a:spcPct val="100000"/>
              </a:lnSpc>
              <a:spcBef>
                <a:spcPts val="180"/>
              </a:spcBef>
              <a:spcAft>
                <a:spcPts val="0"/>
              </a:spcAft>
              <a:buClr>
                <a:schemeClr val="dk1"/>
              </a:buClr>
              <a:buSzPts val="900"/>
              <a:buChar char="–"/>
              <a:defRPr sz="900"/>
            </a:lvl4pPr>
            <a:lvl5pPr indent="-285750" lvl="4" marL="2286000" algn="l">
              <a:lnSpc>
                <a:spcPct val="100000"/>
              </a:lnSpc>
              <a:spcBef>
                <a:spcPts val="180"/>
              </a:spcBef>
              <a:spcAft>
                <a:spcPts val="0"/>
              </a:spcAft>
              <a:buClr>
                <a:schemeClr val="dk1"/>
              </a:buClr>
              <a:buSzPts val="900"/>
              <a:buChar char="»"/>
              <a:defRPr sz="9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000" name="Google Shape;1000;g124c07c6e63_2_146"/>
          <p:cNvSpPr txBox="1"/>
          <p:nvPr>
            <p:ph idx="28" type="body"/>
          </p:nvPr>
        </p:nvSpPr>
        <p:spPr>
          <a:xfrm>
            <a:off x="685800" y="700088"/>
            <a:ext cx="7772400" cy="304800"/>
          </a:xfrm>
          <a:prstGeom prst="rect">
            <a:avLst/>
          </a:prstGeom>
          <a:noFill/>
          <a:ln>
            <a:noFill/>
          </a:ln>
        </p:spPr>
        <p:txBody>
          <a:bodyPr anchorCtr="0" anchor="t" bIns="0" lIns="0" spcFirstLastPara="1" rIns="0" wrap="square" tIns="0">
            <a:normAutofit/>
          </a:bodyPr>
          <a:lstStyle>
            <a:lvl1pPr indent="-228600" lvl="0" marL="457200" algn="ctr">
              <a:lnSpc>
                <a:spcPct val="86000"/>
              </a:lnSpc>
              <a:spcBef>
                <a:spcPts val="0"/>
              </a:spcBef>
              <a:spcAft>
                <a:spcPts val="0"/>
              </a:spcAft>
              <a:buClr>
                <a:schemeClr val="dk1"/>
              </a:buClr>
              <a:buSzPts val="1350"/>
              <a:buNone/>
              <a:defRPr sz="1350"/>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Team Subtitle">
  <p:cSld name="9 Team Subtitle">
    <p:spTree>
      <p:nvGrpSpPr>
        <p:cNvPr id="1001" name="Shape 1001"/>
        <p:cNvGrpSpPr/>
        <p:nvPr/>
      </p:nvGrpSpPr>
      <p:grpSpPr>
        <a:xfrm>
          <a:off x="0" y="0"/>
          <a:ext cx="0" cy="0"/>
          <a:chOff x="0" y="0"/>
          <a:chExt cx="0" cy="0"/>
        </a:xfrm>
      </p:grpSpPr>
      <p:sp>
        <p:nvSpPr>
          <p:cNvPr id="1002" name="Google Shape;1002;g124c07c6e63_2_173"/>
          <p:cNvSpPr txBox="1"/>
          <p:nvPr>
            <p:ph type="title"/>
          </p:nvPr>
        </p:nvSpPr>
        <p:spPr>
          <a:xfrm>
            <a:off x="685800" y="209971"/>
            <a:ext cx="7772400" cy="613171"/>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003" name="Google Shape;1003;g124c07c6e63_2_173"/>
          <p:cNvSpPr/>
          <p:nvPr>
            <p:ph idx="2" type="pic"/>
          </p:nvPr>
        </p:nvSpPr>
        <p:spPr>
          <a:xfrm>
            <a:off x="431540" y="1229842"/>
            <a:ext cx="685800" cy="685800"/>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1"/>
            </a:outerShdw>
          </a:effectLst>
        </p:spPr>
      </p:sp>
      <p:sp>
        <p:nvSpPr>
          <p:cNvPr id="1004" name="Google Shape;1004;g124c07c6e63_2_173"/>
          <p:cNvSpPr txBox="1"/>
          <p:nvPr>
            <p:ph idx="1" type="body"/>
          </p:nvPr>
        </p:nvSpPr>
        <p:spPr>
          <a:xfrm>
            <a:off x="1228437" y="1229842"/>
            <a:ext cx="1735806" cy="733806"/>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210"/>
              </a:spcBef>
              <a:spcAft>
                <a:spcPts val="0"/>
              </a:spcAft>
              <a:buClr>
                <a:schemeClr val="dk1"/>
              </a:buClr>
              <a:buSzPts val="1050"/>
              <a:buNone/>
              <a:defRPr sz="1050">
                <a:latin typeface="Open Sans"/>
                <a:ea typeface="Open Sans"/>
                <a:cs typeface="Open Sans"/>
                <a:sym typeface="Open Sans"/>
              </a:defRPr>
            </a:lvl1pPr>
            <a:lvl2pPr indent="-228600" lvl="1" marL="914400" algn="l">
              <a:lnSpc>
                <a:spcPct val="90000"/>
              </a:lnSpc>
              <a:spcBef>
                <a:spcPts val="0"/>
              </a:spcBef>
              <a:spcAft>
                <a:spcPts val="0"/>
              </a:spcAft>
              <a:buClr>
                <a:schemeClr val="dk1"/>
              </a:buClr>
              <a:buSzPts val="900"/>
              <a:buFont typeface="Arial"/>
              <a:buNone/>
              <a:defRPr i="1" sz="900"/>
            </a:lvl2pPr>
            <a:lvl3pPr indent="-228600" lvl="2" marL="1371600" algn="l">
              <a:lnSpc>
                <a:spcPct val="100000"/>
              </a:lnSpc>
              <a:spcBef>
                <a:spcPts val="600"/>
              </a:spcBef>
              <a:spcAft>
                <a:spcPts val="0"/>
              </a:spcAft>
              <a:buClr>
                <a:schemeClr val="dk1"/>
              </a:buClr>
              <a:buSzPts val="900"/>
              <a:buNone/>
              <a:defRPr sz="900"/>
            </a:lvl3pPr>
            <a:lvl4pPr indent="-285750" lvl="3" marL="1828800" algn="l">
              <a:lnSpc>
                <a:spcPct val="100000"/>
              </a:lnSpc>
              <a:spcBef>
                <a:spcPts val="180"/>
              </a:spcBef>
              <a:spcAft>
                <a:spcPts val="0"/>
              </a:spcAft>
              <a:buClr>
                <a:schemeClr val="dk1"/>
              </a:buClr>
              <a:buSzPts val="900"/>
              <a:buChar char="–"/>
              <a:defRPr sz="900"/>
            </a:lvl4pPr>
            <a:lvl5pPr indent="-285750" lvl="4" marL="2286000" algn="l">
              <a:lnSpc>
                <a:spcPct val="100000"/>
              </a:lnSpc>
              <a:spcBef>
                <a:spcPts val="180"/>
              </a:spcBef>
              <a:spcAft>
                <a:spcPts val="0"/>
              </a:spcAft>
              <a:buClr>
                <a:schemeClr val="dk1"/>
              </a:buClr>
              <a:buSzPts val="900"/>
              <a:buChar char="»"/>
              <a:defRPr sz="9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005" name="Google Shape;1005;g124c07c6e63_2_173"/>
          <p:cNvSpPr/>
          <p:nvPr>
            <p:ph idx="3" type="pic"/>
          </p:nvPr>
        </p:nvSpPr>
        <p:spPr>
          <a:xfrm>
            <a:off x="3270244" y="1229842"/>
            <a:ext cx="685800" cy="685800"/>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3"/>
            </a:outerShdw>
          </a:effectLst>
        </p:spPr>
      </p:sp>
      <p:sp>
        <p:nvSpPr>
          <p:cNvPr id="1006" name="Google Shape;1006;g124c07c6e63_2_173"/>
          <p:cNvSpPr txBox="1"/>
          <p:nvPr>
            <p:ph idx="4" type="body"/>
          </p:nvPr>
        </p:nvSpPr>
        <p:spPr>
          <a:xfrm>
            <a:off x="4069975" y="1229842"/>
            <a:ext cx="1735806" cy="733806"/>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210"/>
              </a:spcBef>
              <a:spcAft>
                <a:spcPts val="0"/>
              </a:spcAft>
              <a:buClr>
                <a:schemeClr val="dk1"/>
              </a:buClr>
              <a:buSzPts val="1050"/>
              <a:buNone/>
              <a:defRPr sz="1050">
                <a:latin typeface="Open Sans"/>
                <a:ea typeface="Open Sans"/>
                <a:cs typeface="Open Sans"/>
                <a:sym typeface="Open Sans"/>
              </a:defRPr>
            </a:lvl1pPr>
            <a:lvl2pPr indent="-228600" lvl="1" marL="914400" algn="l">
              <a:lnSpc>
                <a:spcPct val="90000"/>
              </a:lnSpc>
              <a:spcBef>
                <a:spcPts val="0"/>
              </a:spcBef>
              <a:spcAft>
                <a:spcPts val="0"/>
              </a:spcAft>
              <a:buClr>
                <a:schemeClr val="dk1"/>
              </a:buClr>
              <a:buSzPts val="900"/>
              <a:buFont typeface="Arial"/>
              <a:buNone/>
              <a:defRPr i="1" sz="900"/>
            </a:lvl2pPr>
            <a:lvl3pPr indent="-228600" lvl="2" marL="1371600" algn="l">
              <a:lnSpc>
                <a:spcPct val="100000"/>
              </a:lnSpc>
              <a:spcBef>
                <a:spcPts val="600"/>
              </a:spcBef>
              <a:spcAft>
                <a:spcPts val="0"/>
              </a:spcAft>
              <a:buClr>
                <a:schemeClr val="dk1"/>
              </a:buClr>
              <a:buSzPts val="900"/>
              <a:buNone/>
              <a:defRPr sz="900"/>
            </a:lvl3pPr>
            <a:lvl4pPr indent="-285750" lvl="3" marL="1828800" algn="l">
              <a:lnSpc>
                <a:spcPct val="100000"/>
              </a:lnSpc>
              <a:spcBef>
                <a:spcPts val="180"/>
              </a:spcBef>
              <a:spcAft>
                <a:spcPts val="0"/>
              </a:spcAft>
              <a:buClr>
                <a:schemeClr val="dk1"/>
              </a:buClr>
              <a:buSzPts val="900"/>
              <a:buChar char="–"/>
              <a:defRPr sz="900"/>
            </a:lvl4pPr>
            <a:lvl5pPr indent="-285750" lvl="4" marL="2286000" algn="l">
              <a:lnSpc>
                <a:spcPct val="100000"/>
              </a:lnSpc>
              <a:spcBef>
                <a:spcPts val="180"/>
              </a:spcBef>
              <a:spcAft>
                <a:spcPts val="0"/>
              </a:spcAft>
              <a:buClr>
                <a:schemeClr val="dk1"/>
              </a:buClr>
              <a:buSzPts val="900"/>
              <a:buChar char="»"/>
              <a:defRPr sz="9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007" name="Google Shape;1007;g124c07c6e63_2_173"/>
          <p:cNvSpPr/>
          <p:nvPr>
            <p:ph idx="5" type="pic"/>
          </p:nvPr>
        </p:nvSpPr>
        <p:spPr>
          <a:xfrm>
            <a:off x="6108947" y="1229842"/>
            <a:ext cx="685800" cy="685800"/>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5"/>
            </a:outerShdw>
          </a:effectLst>
        </p:spPr>
      </p:sp>
      <p:sp>
        <p:nvSpPr>
          <p:cNvPr id="1008" name="Google Shape;1008;g124c07c6e63_2_173"/>
          <p:cNvSpPr txBox="1"/>
          <p:nvPr>
            <p:ph idx="6" type="body"/>
          </p:nvPr>
        </p:nvSpPr>
        <p:spPr>
          <a:xfrm>
            <a:off x="6911512" y="1229842"/>
            <a:ext cx="1735806" cy="733806"/>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210"/>
              </a:spcBef>
              <a:spcAft>
                <a:spcPts val="0"/>
              </a:spcAft>
              <a:buClr>
                <a:schemeClr val="dk1"/>
              </a:buClr>
              <a:buSzPts val="1050"/>
              <a:buNone/>
              <a:defRPr sz="1050">
                <a:latin typeface="Open Sans"/>
                <a:ea typeface="Open Sans"/>
                <a:cs typeface="Open Sans"/>
                <a:sym typeface="Open Sans"/>
              </a:defRPr>
            </a:lvl1pPr>
            <a:lvl2pPr indent="-228600" lvl="1" marL="914400" algn="l">
              <a:lnSpc>
                <a:spcPct val="90000"/>
              </a:lnSpc>
              <a:spcBef>
                <a:spcPts val="0"/>
              </a:spcBef>
              <a:spcAft>
                <a:spcPts val="0"/>
              </a:spcAft>
              <a:buClr>
                <a:schemeClr val="dk1"/>
              </a:buClr>
              <a:buSzPts val="900"/>
              <a:buFont typeface="Arial"/>
              <a:buNone/>
              <a:defRPr i="1" sz="900"/>
            </a:lvl2pPr>
            <a:lvl3pPr indent="-228600" lvl="2" marL="1371600" algn="l">
              <a:lnSpc>
                <a:spcPct val="100000"/>
              </a:lnSpc>
              <a:spcBef>
                <a:spcPts val="600"/>
              </a:spcBef>
              <a:spcAft>
                <a:spcPts val="0"/>
              </a:spcAft>
              <a:buClr>
                <a:schemeClr val="dk1"/>
              </a:buClr>
              <a:buSzPts val="900"/>
              <a:buNone/>
              <a:defRPr sz="900"/>
            </a:lvl3pPr>
            <a:lvl4pPr indent="-285750" lvl="3" marL="1828800" algn="l">
              <a:lnSpc>
                <a:spcPct val="100000"/>
              </a:lnSpc>
              <a:spcBef>
                <a:spcPts val="180"/>
              </a:spcBef>
              <a:spcAft>
                <a:spcPts val="0"/>
              </a:spcAft>
              <a:buClr>
                <a:schemeClr val="dk1"/>
              </a:buClr>
              <a:buSzPts val="900"/>
              <a:buChar char="–"/>
              <a:defRPr sz="900"/>
            </a:lvl4pPr>
            <a:lvl5pPr indent="-285750" lvl="4" marL="2286000" algn="l">
              <a:lnSpc>
                <a:spcPct val="100000"/>
              </a:lnSpc>
              <a:spcBef>
                <a:spcPts val="180"/>
              </a:spcBef>
              <a:spcAft>
                <a:spcPts val="0"/>
              </a:spcAft>
              <a:buClr>
                <a:schemeClr val="dk1"/>
              </a:buClr>
              <a:buSzPts val="900"/>
              <a:buChar char="»"/>
              <a:defRPr sz="9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009" name="Google Shape;1009;g124c07c6e63_2_173"/>
          <p:cNvSpPr/>
          <p:nvPr>
            <p:ph idx="7" type="pic"/>
          </p:nvPr>
        </p:nvSpPr>
        <p:spPr>
          <a:xfrm>
            <a:off x="431540" y="2365161"/>
            <a:ext cx="685800" cy="685800"/>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1"/>
            </a:outerShdw>
          </a:effectLst>
        </p:spPr>
      </p:sp>
      <p:sp>
        <p:nvSpPr>
          <p:cNvPr id="1010" name="Google Shape;1010;g124c07c6e63_2_173"/>
          <p:cNvSpPr txBox="1"/>
          <p:nvPr>
            <p:ph idx="8" type="body"/>
          </p:nvPr>
        </p:nvSpPr>
        <p:spPr>
          <a:xfrm>
            <a:off x="1228437" y="2365160"/>
            <a:ext cx="1735806" cy="733806"/>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210"/>
              </a:spcBef>
              <a:spcAft>
                <a:spcPts val="0"/>
              </a:spcAft>
              <a:buClr>
                <a:schemeClr val="dk1"/>
              </a:buClr>
              <a:buSzPts val="1050"/>
              <a:buNone/>
              <a:defRPr sz="1050">
                <a:latin typeface="Open Sans"/>
                <a:ea typeface="Open Sans"/>
                <a:cs typeface="Open Sans"/>
                <a:sym typeface="Open Sans"/>
              </a:defRPr>
            </a:lvl1pPr>
            <a:lvl2pPr indent="-228600" lvl="1" marL="914400" algn="l">
              <a:lnSpc>
                <a:spcPct val="90000"/>
              </a:lnSpc>
              <a:spcBef>
                <a:spcPts val="0"/>
              </a:spcBef>
              <a:spcAft>
                <a:spcPts val="0"/>
              </a:spcAft>
              <a:buClr>
                <a:schemeClr val="dk1"/>
              </a:buClr>
              <a:buSzPts val="900"/>
              <a:buFont typeface="Arial"/>
              <a:buNone/>
              <a:defRPr i="1" sz="900"/>
            </a:lvl2pPr>
            <a:lvl3pPr indent="-228600" lvl="2" marL="1371600" algn="l">
              <a:lnSpc>
                <a:spcPct val="100000"/>
              </a:lnSpc>
              <a:spcBef>
                <a:spcPts val="600"/>
              </a:spcBef>
              <a:spcAft>
                <a:spcPts val="0"/>
              </a:spcAft>
              <a:buClr>
                <a:schemeClr val="dk1"/>
              </a:buClr>
              <a:buSzPts val="900"/>
              <a:buNone/>
              <a:defRPr sz="900"/>
            </a:lvl3pPr>
            <a:lvl4pPr indent="-285750" lvl="3" marL="1828800" algn="l">
              <a:lnSpc>
                <a:spcPct val="100000"/>
              </a:lnSpc>
              <a:spcBef>
                <a:spcPts val="180"/>
              </a:spcBef>
              <a:spcAft>
                <a:spcPts val="0"/>
              </a:spcAft>
              <a:buClr>
                <a:schemeClr val="dk1"/>
              </a:buClr>
              <a:buSzPts val="900"/>
              <a:buChar char="–"/>
              <a:defRPr sz="900"/>
            </a:lvl4pPr>
            <a:lvl5pPr indent="-285750" lvl="4" marL="2286000" algn="l">
              <a:lnSpc>
                <a:spcPct val="100000"/>
              </a:lnSpc>
              <a:spcBef>
                <a:spcPts val="180"/>
              </a:spcBef>
              <a:spcAft>
                <a:spcPts val="0"/>
              </a:spcAft>
              <a:buClr>
                <a:schemeClr val="dk1"/>
              </a:buClr>
              <a:buSzPts val="900"/>
              <a:buChar char="»"/>
              <a:defRPr sz="9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011" name="Google Shape;1011;g124c07c6e63_2_173"/>
          <p:cNvSpPr/>
          <p:nvPr>
            <p:ph idx="9" type="pic"/>
          </p:nvPr>
        </p:nvSpPr>
        <p:spPr>
          <a:xfrm>
            <a:off x="3270244" y="2365161"/>
            <a:ext cx="685800" cy="685800"/>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3"/>
            </a:outerShdw>
          </a:effectLst>
        </p:spPr>
      </p:sp>
      <p:sp>
        <p:nvSpPr>
          <p:cNvPr id="1012" name="Google Shape;1012;g124c07c6e63_2_173"/>
          <p:cNvSpPr txBox="1"/>
          <p:nvPr>
            <p:ph idx="13" type="body"/>
          </p:nvPr>
        </p:nvSpPr>
        <p:spPr>
          <a:xfrm>
            <a:off x="4069975" y="2365160"/>
            <a:ext cx="1735806" cy="733806"/>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210"/>
              </a:spcBef>
              <a:spcAft>
                <a:spcPts val="0"/>
              </a:spcAft>
              <a:buClr>
                <a:schemeClr val="dk1"/>
              </a:buClr>
              <a:buSzPts val="1050"/>
              <a:buNone/>
              <a:defRPr sz="1050">
                <a:latin typeface="Open Sans"/>
                <a:ea typeface="Open Sans"/>
                <a:cs typeface="Open Sans"/>
                <a:sym typeface="Open Sans"/>
              </a:defRPr>
            </a:lvl1pPr>
            <a:lvl2pPr indent="-228600" lvl="1" marL="914400" algn="l">
              <a:lnSpc>
                <a:spcPct val="90000"/>
              </a:lnSpc>
              <a:spcBef>
                <a:spcPts val="0"/>
              </a:spcBef>
              <a:spcAft>
                <a:spcPts val="0"/>
              </a:spcAft>
              <a:buClr>
                <a:schemeClr val="dk1"/>
              </a:buClr>
              <a:buSzPts val="900"/>
              <a:buFont typeface="Arial"/>
              <a:buNone/>
              <a:defRPr i="1" sz="900"/>
            </a:lvl2pPr>
            <a:lvl3pPr indent="-228600" lvl="2" marL="1371600" algn="l">
              <a:lnSpc>
                <a:spcPct val="100000"/>
              </a:lnSpc>
              <a:spcBef>
                <a:spcPts val="600"/>
              </a:spcBef>
              <a:spcAft>
                <a:spcPts val="0"/>
              </a:spcAft>
              <a:buClr>
                <a:schemeClr val="dk1"/>
              </a:buClr>
              <a:buSzPts val="900"/>
              <a:buNone/>
              <a:defRPr sz="900"/>
            </a:lvl3pPr>
            <a:lvl4pPr indent="-285750" lvl="3" marL="1828800" algn="l">
              <a:lnSpc>
                <a:spcPct val="100000"/>
              </a:lnSpc>
              <a:spcBef>
                <a:spcPts val="180"/>
              </a:spcBef>
              <a:spcAft>
                <a:spcPts val="0"/>
              </a:spcAft>
              <a:buClr>
                <a:schemeClr val="dk1"/>
              </a:buClr>
              <a:buSzPts val="900"/>
              <a:buChar char="–"/>
              <a:defRPr sz="900"/>
            </a:lvl4pPr>
            <a:lvl5pPr indent="-285750" lvl="4" marL="2286000" algn="l">
              <a:lnSpc>
                <a:spcPct val="100000"/>
              </a:lnSpc>
              <a:spcBef>
                <a:spcPts val="180"/>
              </a:spcBef>
              <a:spcAft>
                <a:spcPts val="0"/>
              </a:spcAft>
              <a:buClr>
                <a:schemeClr val="dk1"/>
              </a:buClr>
              <a:buSzPts val="900"/>
              <a:buChar char="»"/>
              <a:defRPr sz="9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013" name="Google Shape;1013;g124c07c6e63_2_173"/>
          <p:cNvSpPr/>
          <p:nvPr>
            <p:ph idx="14" type="pic"/>
          </p:nvPr>
        </p:nvSpPr>
        <p:spPr>
          <a:xfrm>
            <a:off x="6108947" y="2365160"/>
            <a:ext cx="685800" cy="685800"/>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5"/>
            </a:outerShdw>
          </a:effectLst>
        </p:spPr>
      </p:sp>
      <p:sp>
        <p:nvSpPr>
          <p:cNvPr id="1014" name="Google Shape;1014;g124c07c6e63_2_173"/>
          <p:cNvSpPr txBox="1"/>
          <p:nvPr>
            <p:ph idx="15" type="body"/>
          </p:nvPr>
        </p:nvSpPr>
        <p:spPr>
          <a:xfrm>
            <a:off x="6911512" y="2365160"/>
            <a:ext cx="1735806" cy="733806"/>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210"/>
              </a:spcBef>
              <a:spcAft>
                <a:spcPts val="0"/>
              </a:spcAft>
              <a:buClr>
                <a:schemeClr val="dk1"/>
              </a:buClr>
              <a:buSzPts val="1050"/>
              <a:buNone/>
              <a:defRPr sz="1050">
                <a:latin typeface="Open Sans"/>
                <a:ea typeface="Open Sans"/>
                <a:cs typeface="Open Sans"/>
                <a:sym typeface="Open Sans"/>
              </a:defRPr>
            </a:lvl1pPr>
            <a:lvl2pPr indent="-228600" lvl="1" marL="914400" algn="l">
              <a:lnSpc>
                <a:spcPct val="90000"/>
              </a:lnSpc>
              <a:spcBef>
                <a:spcPts val="0"/>
              </a:spcBef>
              <a:spcAft>
                <a:spcPts val="0"/>
              </a:spcAft>
              <a:buClr>
                <a:schemeClr val="dk1"/>
              </a:buClr>
              <a:buSzPts val="900"/>
              <a:buFont typeface="Arial"/>
              <a:buNone/>
              <a:defRPr i="1" sz="900"/>
            </a:lvl2pPr>
            <a:lvl3pPr indent="-228600" lvl="2" marL="1371600" algn="l">
              <a:lnSpc>
                <a:spcPct val="100000"/>
              </a:lnSpc>
              <a:spcBef>
                <a:spcPts val="600"/>
              </a:spcBef>
              <a:spcAft>
                <a:spcPts val="0"/>
              </a:spcAft>
              <a:buClr>
                <a:schemeClr val="dk1"/>
              </a:buClr>
              <a:buSzPts val="900"/>
              <a:buNone/>
              <a:defRPr sz="900"/>
            </a:lvl3pPr>
            <a:lvl4pPr indent="-285750" lvl="3" marL="1828800" algn="l">
              <a:lnSpc>
                <a:spcPct val="100000"/>
              </a:lnSpc>
              <a:spcBef>
                <a:spcPts val="180"/>
              </a:spcBef>
              <a:spcAft>
                <a:spcPts val="0"/>
              </a:spcAft>
              <a:buClr>
                <a:schemeClr val="dk1"/>
              </a:buClr>
              <a:buSzPts val="900"/>
              <a:buChar char="–"/>
              <a:defRPr sz="900"/>
            </a:lvl4pPr>
            <a:lvl5pPr indent="-285750" lvl="4" marL="2286000" algn="l">
              <a:lnSpc>
                <a:spcPct val="100000"/>
              </a:lnSpc>
              <a:spcBef>
                <a:spcPts val="180"/>
              </a:spcBef>
              <a:spcAft>
                <a:spcPts val="0"/>
              </a:spcAft>
              <a:buClr>
                <a:schemeClr val="dk1"/>
              </a:buClr>
              <a:buSzPts val="900"/>
              <a:buChar char="»"/>
              <a:defRPr sz="9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015" name="Google Shape;1015;g124c07c6e63_2_173"/>
          <p:cNvSpPr/>
          <p:nvPr>
            <p:ph idx="16" type="pic"/>
          </p:nvPr>
        </p:nvSpPr>
        <p:spPr>
          <a:xfrm>
            <a:off x="431540" y="3500479"/>
            <a:ext cx="685800" cy="685800"/>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1"/>
            </a:outerShdw>
          </a:effectLst>
        </p:spPr>
      </p:sp>
      <p:sp>
        <p:nvSpPr>
          <p:cNvPr id="1016" name="Google Shape;1016;g124c07c6e63_2_173"/>
          <p:cNvSpPr txBox="1"/>
          <p:nvPr>
            <p:ph idx="17" type="body"/>
          </p:nvPr>
        </p:nvSpPr>
        <p:spPr>
          <a:xfrm>
            <a:off x="1228437" y="3500478"/>
            <a:ext cx="1735806" cy="733806"/>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210"/>
              </a:spcBef>
              <a:spcAft>
                <a:spcPts val="0"/>
              </a:spcAft>
              <a:buClr>
                <a:schemeClr val="dk1"/>
              </a:buClr>
              <a:buSzPts val="1050"/>
              <a:buNone/>
              <a:defRPr sz="1050">
                <a:latin typeface="Open Sans"/>
                <a:ea typeface="Open Sans"/>
                <a:cs typeface="Open Sans"/>
                <a:sym typeface="Open Sans"/>
              </a:defRPr>
            </a:lvl1pPr>
            <a:lvl2pPr indent="-228600" lvl="1" marL="914400" algn="l">
              <a:lnSpc>
                <a:spcPct val="90000"/>
              </a:lnSpc>
              <a:spcBef>
                <a:spcPts val="0"/>
              </a:spcBef>
              <a:spcAft>
                <a:spcPts val="0"/>
              </a:spcAft>
              <a:buClr>
                <a:schemeClr val="dk1"/>
              </a:buClr>
              <a:buSzPts val="900"/>
              <a:buFont typeface="Arial"/>
              <a:buNone/>
              <a:defRPr i="1" sz="900"/>
            </a:lvl2pPr>
            <a:lvl3pPr indent="-228600" lvl="2" marL="1371600" algn="l">
              <a:lnSpc>
                <a:spcPct val="100000"/>
              </a:lnSpc>
              <a:spcBef>
                <a:spcPts val="600"/>
              </a:spcBef>
              <a:spcAft>
                <a:spcPts val="0"/>
              </a:spcAft>
              <a:buClr>
                <a:schemeClr val="dk1"/>
              </a:buClr>
              <a:buSzPts val="900"/>
              <a:buNone/>
              <a:defRPr sz="900"/>
            </a:lvl3pPr>
            <a:lvl4pPr indent="-285750" lvl="3" marL="1828800" algn="l">
              <a:lnSpc>
                <a:spcPct val="100000"/>
              </a:lnSpc>
              <a:spcBef>
                <a:spcPts val="180"/>
              </a:spcBef>
              <a:spcAft>
                <a:spcPts val="0"/>
              </a:spcAft>
              <a:buClr>
                <a:schemeClr val="dk1"/>
              </a:buClr>
              <a:buSzPts val="900"/>
              <a:buChar char="–"/>
              <a:defRPr sz="900"/>
            </a:lvl4pPr>
            <a:lvl5pPr indent="-285750" lvl="4" marL="2286000" algn="l">
              <a:lnSpc>
                <a:spcPct val="100000"/>
              </a:lnSpc>
              <a:spcBef>
                <a:spcPts val="180"/>
              </a:spcBef>
              <a:spcAft>
                <a:spcPts val="0"/>
              </a:spcAft>
              <a:buClr>
                <a:schemeClr val="dk1"/>
              </a:buClr>
              <a:buSzPts val="900"/>
              <a:buChar char="»"/>
              <a:defRPr sz="9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017" name="Google Shape;1017;g124c07c6e63_2_173"/>
          <p:cNvSpPr/>
          <p:nvPr>
            <p:ph idx="18" type="pic"/>
          </p:nvPr>
        </p:nvSpPr>
        <p:spPr>
          <a:xfrm>
            <a:off x="3270244" y="3500479"/>
            <a:ext cx="685800" cy="685800"/>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3"/>
            </a:outerShdw>
          </a:effectLst>
        </p:spPr>
      </p:sp>
      <p:sp>
        <p:nvSpPr>
          <p:cNvPr id="1018" name="Google Shape;1018;g124c07c6e63_2_173"/>
          <p:cNvSpPr txBox="1"/>
          <p:nvPr>
            <p:ph idx="19" type="body"/>
          </p:nvPr>
        </p:nvSpPr>
        <p:spPr>
          <a:xfrm>
            <a:off x="4069975" y="3500478"/>
            <a:ext cx="1735806" cy="733806"/>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210"/>
              </a:spcBef>
              <a:spcAft>
                <a:spcPts val="0"/>
              </a:spcAft>
              <a:buClr>
                <a:schemeClr val="dk1"/>
              </a:buClr>
              <a:buSzPts val="1050"/>
              <a:buNone/>
              <a:defRPr sz="1050">
                <a:latin typeface="Open Sans"/>
                <a:ea typeface="Open Sans"/>
                <a:cs typeface="Open Sans"/>
                <a:sym typeface="Open Sans"/>
              </a:defRPr>
            </a:lvl1pPr>
            <a:lvl2pPr indent="-228600" lvl="1" marL="914400" algn="l">
              <a:lnSpc>
                <a:spcPct val="90000"/>
              </a:lnSpc>
              <a:spcBef>
                <a:spcPts val="0"/>
              </a:spcBef>
              <a:spcAft>
                <a:spcPts val="0"/>
              </a:spcAft>
              <a:buClr>
                <a:schemeClr val="dk1"/>
              </a:buClr>
              <a:buSzPts val="900"/>
              <a:buFont typeface="Arial"/>
              <a:buNone/>
              <a:defRPr i="1" sz="900"/>
            </a:lvl2pPr>
            <a:lvl3pPr indent="-228600" lvl="2" marL="1371600" algn="l">
              <a:lnSpc>
                <a:spcPct val="100000"/>
              </a:lnSpc>
              <a:spcBef>
                <a:spcPts val="600"/>
              </a:spcBef>
              <a:spcAft>
                <a:spcPts val="0"/>
              </a:spcAft>
              <a:buClr>
                <a:schemeClr val="dk1"/>
              </a:buClr>
              <a:buSzPts val="900"/>
              <a:buNone/>
              <a:defRPr sz="900"/>
            </a:lvl3pPr>
            <a:lvl4pPr indent="-285750" lvl="3" marL="1828800" algn="l">
              <a:lnSpc>
                <a:spcPct val="100000"/>
              </a:lnSpc>
              <a:spcBef>
                <a:spcPts val="180"/>
              </a:spcBef>
              <a:spcAft>
                <a:spcPts val="0"/>
              </a:spcAft>
              <a:buClr>
                <a:schemeClr val="dk1"/>
              </a:buClr>
              <a:buSzPts val="900"/>
              <a:buChar char="–"/>
              <a:defRPr sz="900"/>
            </a:lvl4pPr>
            <a:lvl5pPr indent="-285750" lvl="4" marL="2286000" algn="l">
              <a:lnSpc>
                <a:spcPct val="100000"/>
              </a:lnSpc>
              <a:spcBef>
                <a:spcPts val="180"/>
              </a:spcBef>
              <a:spcAft>
                <a:spcPts val="0"/>
              </a:spcAft>
              <a:buClr>
                <a:schemeClr val="dk1"/>
              </a:buClr>
              <a:buSzPts val="900"/>
              <a:buChar char="»"/>
              <a:defRPr sz="9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019" name="Google Shape;1019;g124c07c6e63_2_173"/>
          <p:cNvSpPr/>
          <p:nvPr>
            <p:ph idx="20" type="pic"/>
          </p:nvPr>
        </p:nvSpPr>
        <p:spPr>
          <a:xfrm>
            <a:off x="6108947" y="3500478"/>
            <a:ext cx="685800" cy="685800"/>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5"/>
            </a:outerShdw>
          </a:effectLst>
        </p:spPr>
      </p:sp>
      <p:sp>
        <p:nvSpPr>
          <p:cNvPr id="1020" name="Google Shape;1020;g124c07c6e63_2_173"/>
          <p:cNvSpPr txBox="1"/>
          <p:nvPr>
            <p:ph idx="21" type="body"/>
          </p:nvPr>
        </p:nvSpPr>
        <p:spPr>
          <a:xfrm>
            <a:off x="6911512" y="3500478"/>
            <a:ext cx="1735806" cy="733806"/>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210"/>
              </a:spcBef>
              <a:spcAft>
                <a:spcPts val="0"/>
              </a:spcAft>
              <a:buClr>
                <a:schemeClr val="dk1"/>
              </a:buClr>
              <a:buSzPts val="1050"/>
              <a:buNone/>
              <a:defRPr sz="1050">
                <a:latin typeface="Open Sans"/>
                <a:ea typeface="Open Sans"/>
                <a:cs typeface="Open Sans"/>
                <a:sym typeface="Open Sans"/>
              </a:defRPr>
            </a:lvl1pPr>
            <a:lvl2pPr indent="-228600" lvl="1" marL="914400" algn="l">
              <a:lnSpc>
                <a:spcPct val="90000"/>
              </a:lnSpc>
              <a:spcBef>
                <a:spcPts val="0"/>
              </a:spcBef>
              <a:spcAft>
                <a:spcPts val="0"/>
              </a:spcAft>
              <a:buClr>
                <a:schemeClr val="dk1"/>
              </a:buClr>
              <a:buSzPts val="900"/>
              <a:buFont typeface="Arial"/>
              <a:buNone/>
              <a:defRPr i="1" sz="900"/>
            </a:lvl2pPr>
            <a:lvl3pPr indent="-228600" lvl="2" marL="1371600" algn="l">
              <a:lnSpc>
                <a:spcPct val="100000"/>
              </a:lnSpc>
              <a:spcBef>
                <a:spcPts val="600"/>
              </a:spcBef>
              <a:spcAft>
                <a:spcPts val="0"/>
              </a:spcAft>
              <a:buClr>
                <a:schemeClr val="dk1"/>
              </a:buClr>
              <a:buSzPts val="900"/>
              <a:buNone/>
              <a:defRPr sz="900"/>
            </a:lvl3pPr>
            <a:lvl4pPr indent="-285750" lvl="3" marL="1828800" algn="l">
              <a:lnSpc>
                <a:spcPct val="100000"/>
              </a:lnSpc>
              <a:spcBef>
                <a:spcPts val="180"/>
              </a:spcBef>
              <a:spcAft>
                <a:spcPts val="0"/>
              </a:spcAft>
              <a:buClr>
                <a:schemeClr val="dk1"/>
              </a:buClr>
              <a:buSzPts val="900"/>
              <a:buChar char="–"/>
              <a:defRPr sz="900"/>
            </a:lvl4pPr>
            <a:lvl5pPr indent="-285750" lvl="4" marL="2286000" algn="l">
              <a:lnSpc>
                <a:spcPct val="100000"/>
              </a:lnSpc>
              <a:spcBef>
                <a:spcPts val="180"/>
              </a:spcBef>
              <a:spcAft>
                <a:spcPts val="0"/>
              </a:spcAft>
              <a:buClr>
                <a:schemeClr val="dk1"/>
              </a:buClr>
              <a:buSzPts val="900"/>
              <a:buChar char="»"/>
              <a:defRPr sz="9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021" name="Google Shape;1021;g124c07c6e63_2_173"/>
          <p:cNvSpPr txBox="1"/>
          <p:nvPr>
            <p:ph idx="22" type="body"/>
          </p:nvPr>
        </p:nvSpPr>
        <p:spPr>
          <a:xfrm>
            <a:off x="685800" y="700088"/>
            <a:ext cx="7772400" cy="304800"/>
          </a:xfrm>
          <a:prstGeom prst="rect">
            <a:avLst/>
          </a:prstGeom>
          <a:noFill/>
          <a:ln>
            <a:noFill/>
          </a:ln>
        </p:spPr>
        <p:txBody>
          <a:bodyPr anchorCtr="0" anchor="t" bIns="0" lIns="0" spcFirstLastPara="1" rIns="0" wrap="square" tIns="0">
            <a:normAutofit/>
          </a:bodyPr>
          <a:lstStyle>
            <a:lvl1pPr indent="-228600" lvl="0" marL="457200" algn="ctr">
              <a:lnSpc>
                <a:spcPct val="86000"/>
              </a:lnSpc>
              <a:spcBef>
                <a:spcPts val="0"/>
              </a:spcBef>
              <a:spcAft>
                <a:spcPts val="0"/>
              </a:spcAft>
              <a:buClr>
                <a:schemeClr val="dk1"/>
              </a:buClr>
              <a:buSzPts val="1350"/>
              <a:buNone/>
              <a:defRPr sz="1350"/>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Team Subtitle">
  <p:cSld name="6 Team Subtitle">
    <p:spTree>
      <p:nvGrpSpPr>
        <p:cNvPr id="1022" name="Shape 1022"/>
        <p:cNvGrpSpPr/>
        <p:nvPr/>
      </p:nvGrpSpPr>
      <p:grpSpPr>
        <a:xfrm>
          <a:off x="0" y="0"/>
          <a:ext cx="0" cy="0"/>
          <a:chOff x="0" y="0"/>
          <a:chExt cx="0" cy="0"/>
        </a:xfrm>
      </p:grpSpPr>
      <p:sp>
        <p:nvSpPr>
          <p:cNvPr id="1023" name="Google Shape;1023;g124c07c6e63_2_194"/>
          <p:cNvSpPr txBox="1"/>
          <p:nvPr>
            <p:ph type="title"/>
          </p:nvPr>
        </p:nvSpPr>
        <p:spPr>
          <a:xfrm>
            <a:off x="685800" y="209971"/>
            <a:ext cx="7772400" cy="613171"/>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024" name="Google Shape;1024;g124c07c6e63_2_194"/>
          <p:cNvSpPr/>
          <p:nvPr>
            <p:ph idx="2" type="pic"/>
          </p:nvPr>
        </p:nvSpPr>
        <p:spPr>
          <a:xfrm>
            <a:off x="431540" y="1229842"/>
            <a:ext cx="685800" cy="685800"/>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1"/>
            </a:outerShdw>
          </a:effectLst>
        </p:spPr>
      </p:sp>
      <p:sp>
        <p:nvSpPr>
          <p:cNvPr id="1025" name="Google Shape;1025;g124c07c6e63_2_194"/>
          <p:cNvSpPr txBox="1"/>
          <p:nvPr>
            <p:ph idx="1" type="body"/>
          </p:nvPr>
        </p:nvSpPr>
        <p:spPr>
          <a:xfrm>
            <a:off x="1228437" y="1229841"/>
            <a:ext cx="1735806" cy="1456681"/>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210"/>
              </a:spcBef>
              <a:spcAft>
                <a:spcPts val="0"/>
              </a:spcAft>
              <a:buClr>
                <a:schemeClr val="dk1"/>
              </a:buClr>
              <a:buSzPts val="1050"/>
              <a:buNone/>
              <a:defRPr sz="1050">
                <a:latin typeface="Open Sans"/>
                <a:ea typeface="Open Sans"/>
                <a:cs typeface="Open Sans"/>
                <a:sym typeface="Open Sans"/>
              </a:defRPr>
            </a:lvl1pPr>
            <a:lvl2pPr indent="-228600" lvl="1" marL="914400" algn="l">
              <a:lnSpc>
                <a:spcPct val="90000"/>
              </a:lnSpc>
              <a:spcBef>
                <a:spcPts val="0"/>
              </a:spcBef>
              <a:spcAft>
                <a:spcPts val="0"/>
              </a:spcAft>
              <a:buClr>
                <a:schemeClr val="dk1"/>
              </a:buClr>
              <a:buSzPts val="900"/>
              <a:buFont typeface="Arial"/>
              <a:buNone/>
              <a:defRPr i="1" sz="900"/>
            </a:lvl2pPr>
            <a:lvl3pPr indent="-228600" lvl="2" marL="1371600" algn="l">
              <a:lnSpc>
                <a:spcPct val="100000"/>
              </a:lnSpc>
              <a:spcBef>
                <a:spcPts val="600"/>
              </a:spcBef>
              <a:spcAft>
                <a:spcPts val="0"/>
              </a:spcAft>
              <a:buClr>
                <a:schemeClr val="dk1"/>
              </a:buClr>
              <a:buSzPts val="900"/>
              <a:buNone/>
              <a:defRPr sz="900"/>
            </a:lvl3pPr>
            <a:lvl4pPr indent="-285750" lvl="3" marL="1828800" algn="l">
              <a:lnSpc>
                <a:spcPct val="100000"/>
              </a:lnSpc>
              <a:spcBef>
                <a:spcPts val="180"/>
              </a:spcBef>
              <a:spcAft>
                <a:spcPts val="0"/>
              </a:spcAft>
              <a:buClr>
                <a:schemeClr val="dk1"/>
              </a:buClr>
              <a:buSzPts val="900"/>
              <a:buChar char="–"/>
              <a:defRPr sz="900"/>
            </a:lvl4pPr>
            <a:lvl5pPr indent="-285750" lvl="4" marL="2286000" algn="l">
              <a:lnSpc>
                <a:spcPct val="100000"/>
              </a:lnSpc>
              <a:spcBef>
                <a:spcPts val="180"/>
              </a:spcBef>
              <a:spcAft>
                <a:spcPts val="0"/>
              </a:spcAft>
              <a:buClr>
                <a:schemeClr val="dk1"/>
              </a:buClr>
              <a:buSzPts val="900"/>
              <a:buChar char="»"/>
              <a:defRPr sz="9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026" name="Google Shape;1026;g124c07c6e63_2_194"/>
          <p:cNvSpPr/>
          <p:nvPr>
            <p:ph idx="3" type="pic"/>
          </p:nvPr>
        </p:nvSpPr>
        <p:spPr>
          <a:xfrm>
            <a:off x="3270244" y="1229842"/>
            <a:ext cx="685800" cy="685800"/>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3"/>
            </a:outerShdw>
          </a:effectLst>
        </p:spPr>
      </p:sp>
      <p:sp>
        <p:nvSpPr>
          <p:cNvPr id="1027" name="Google Shape;1027;g124c07c6e63_2_194"/>
          <p:cNvSpPr txBox="1"/>
          <p:nvPr>
            <p:ph idx="4" type="body"/>
          </p:nvPr>
        </p:nvSpPr>
        <p:spPr>
          <a:xfrm>
            <a:off x="4069975" y="1229841"/>
            <a:ext cx="1735806" cy="1456681"/>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210"/>
              </a:spcBef>
              <a:spcAft>
                <a:spcPts val="0"/>
              </a:spcAft>
              <a:buClr>
                <a:schemeClr val="dk1"/>
              </a:buClr>
              <a:buSzPts val="1050"/>
              <a:buNone/>
              <a:defRPr sz="1050">
                <a:latin typeface="Open Sans"/>
                <a:ea typeface="Open Sans"/>
                <a:cs typeface="Open Sans"/>
                <a:sym typeface="Open Sans"/>
              </a:defRPr>
            </a:lvl1pPr>
            <a:lvl2pPr indent="-228600" lvl="1" marL="914400" algn="l">
              <a:lnSpc>
                <a:spcPct val="90000"/>
              </a:lnSpc>
              <a:spcBef>
                <a:spcPts val="0"/>
              </a:spcBef>
              <a:spcAft>
                <a:spcPts val="0"/>
              </a:spcAft>
              <a:buClr>
                <a:schemeClr val="dk1"/>
              </a:buClr>
              <a:buSzPts val="900"/>
              <a:buFont typeface="Arial"/>
              <a:buNone/>
              <a:defRPr i="1" sz="900"/>
            </a:lvl2pPr>
            <a:lvl3pPr indent="-228600" lvl="2" marL="1371600" algn="l">
              <a:lnSpc>
                <a:spcPct val="100000"/>
              </a:lnSpc>
              <a:spcBef>
                <a:spcPts val="600"/>
              </a:spcBef>
              <a:spcAft>
                <a:spcPts val="0"/>
              </a:spcAft>
              <a:buClr>
                <a:schemeClr val="dk1"/>
              </a:buClr>
              <a:buSzPts val="900"/>
              <a:buNone/>
              <a:defRPr sz="900"/>
            </a:lvl3pPr>
            <a:lvl4pPr indent="-285750" lvl="3" marL="1828800" algn="l">
              <a:lnSpc>
                <a:spcPct val="100000"/>
              </a:lnSpc>
              <a:spcBef>
                <a:spcPts val="180"/>
              </a:spcBef>
              <a:spcAft>
                <a:spcPts val="0"/>
              </a:spcAft>
              <a:buClr>
                <a:schemeClr val="dk1"/>
              </a:buClr>
              <a:buSzPts val="900"/>
              <a:buChar char="–"/>
              <a:defRPr sz="900"/>
            </a:lvl4pPr>
            <a:lvl5pPr indent="-285750" lvl="4" marL="2286000" algn="l">
              <a:lnSpc>
                <a:spcPct val="100000"/>
              </a:lnSpc>
              <a:spcBef>
                <a:spcPts val="180"/>
              </a:spcBef>
              <a:spcAft>
                <a:spcPts val="0"/>
              </a:spcAft>
              <a:buClr>
                <a:schemeClr val="dk1"/>
              </a:buClr>
              <a:buSzPts val="900"/>
              <a:buChar char="»"/>
              <a:defRPr sz="9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028" name="Google Shape;1028;g124c07c6e63_2_194"/>
          <p:cNvSpPr/>
          <p:nvPr>
            <p:ph idx="5" type="pic"/>
          </p:nvPr>
        </p:nvSpPr>
        <p:spPr>
          <a:xfrm>
            <a:off x="6108947" y="1229842"/>
            <a:ext cx="685800" cy="685800"/>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5"/>
            </a:outerShdw>
          </a:effectLst>
        </p:spPr>
      </p:sp>
      <p:sp>
        <p:nvSpPr>
          <p:cNvPr id="1029" name="Google Shape;1029;g124c07c6e63_2_194"/>
          <p:cNvSpPr txBox="1"/>
          <p:nvPr>
            <p:ph idx="6" type="body"/>
          </p:nvPr>
        </p:nvSpPr>
        <p:spPr>
          <a:xfrm>
            <a:off x="6911512" y="1229841"/>
            <a:ext cx="1735806" cy="1456681"/>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210"/>
              </a:spcBef>
              <a:spcAft>
                <a:spcPts val="0"/>
              </a:spcAft>
              <a:buClr>
                <a:schemeClr val="dk1"/>
              </a:buClr>
              <a:buSzPts val="1050"/>
              <a:buNone/>
              <a:defRPr sz="1050">
                <a:latin typeface="Open Sans"/>
                <a:ea typeface="Open Sans"/>
                <a:cs typeface="Open Sans"/>
                <a:sym typeface="Open Sans"/>
              </a:defRPr>
            </a:lvl1pPr>
            <a:lvl2pPr indent="-228600" lvl="1" marL="914400" algn="l">
              <a:lnSpc>
                <a:spcPct val="90000"/>
              </a:lnSpc>
              <a:spcBef>
                <a:spcPts val="0"/>
              </a:spcBef>
              <a:spcAft>
                <a:spcPts val="0"/>
              </a:spcAft>
              <a:buClr>
                <a:schemeClr val="dk1"/>
              </a:buClr>
              <a:buSzPts val="900"/>
              <a:buFont typeface="Arial"/>
              <a:buNone/>
              <a:defRPr i="1" sz="900"/>
            </a:lvl2pPr>
            <a:lvl3pPr indent="-228600" lvl="2" marL="1371600" algn="l">
              <a:lnSpc>
                <a:spcPct val="100000"/>
              </a:lnSpc>
              <a:spcBef>
                <a:spcPts val="600"/>
              </a:spcBef>
              <a:spcAft>
                <a:spcPts val="0"/>
              </a:spcAft>
              <a:buClr>
                <a:schemeClr val="dk1"/>
              </a:buClr>
              <a:buSzPts val="900"/>
              <a:buNone/>
              <a:defRPr sz="900"/>
            </a:lvl3pPr>
            <a:lvl4pPr indent="-285750" lvl="3" marL="1828800" algn="l">
              <a:lnSpc>
                <a:spcPct val="100000"/>
              </a:lnSpc>
              <a:spcBef>
                <a:spcPts val="180"/>
              </a:spcBef>
              <a:spcAft>
                <a:spcPts val="0"/>
              </a:spcAft>
              <a:buClr>
                <a:schemeClr val="dk1"/>
              </a:buClr>
              <a:buSzPts val="900"/>
              <a:buChar char="–"/>
              <a:defRPr sz="900"/>
            </a:lvl4pPr>
            <a:lvl5pPr indent="-285750" lvl="4" marL="2286000" algn="l">
              <a:lnSpc>
                <a:spcPct val="100000"/>
              </a:lnSpc>
              <a:spcBef>
                <a:spcPts val="180"/>
              </a:spcBef>
              <a:spcAft>
                <a:spcPts val="0"/>
              </a:spcAft>
              <a:buClr>
                <a:schemeClr val="dk1"/>
              </a:buClr>
              <a:buSzPts val="900"/>
              <a:buChar char="»"/>
              <a:defRPr sz="9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030" name="Google Shape;1030;g124c07c6e63_2_194"/>
          <p:cNvSpPr/>
          <p:nvPr>
            <p:ph idx="7" type="pic"/>
          </p:nvPr>
        </p:nvSpPr>
        <p:spPr>
          <a:xfrm>
            <a:off x="431540" y="2914933"/>
            <a:ext cx="685800" cy="685800"/>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1"/>
            </a:outerShdw>
          </a:effectLst>
        </p:spPr>
      </p:sp>
      <p:sp>
        <p:nvSpPr>
          <p:cNvPr id="1031" name="Google Shape;1031;g124c07c6e63_2_194"/>
          <p:cNvSpPr txBox="1"/>
          <p:nvPr>
            <p:ph idx="8" type="body"/>
          </p:nvPr>
        </p:nvSpPr>
        <p:spPr>
          <a:xfrm>
            <a:off x="1228437" y="2914932"/>
            <a:ext cx="1735806" cy="1456681"/>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210"/>
              </a:spcBef>
              <a:spcAft>
                <a:spcPts val="0"/>
              </a:spcAft>
              <a:buClr>
                <a:schemeClr val="dk1"/>
              </a:buClr>
              <a:buSzPts val="1050"/>
              <a:buNone/>
              <a:defRPr sz="1050">
                <a:latin typeface="Open Sans"/>
                <a:ea typeface="Open Sans"/>
                <a:cs typeface="Open Sans"/>
                <a:sym typeface="Open Sans"/>
              </a:defRPr>
            </a:lvl1pPr>
            <a:lvl2pPr indent="-228600" lvl="1" marL="914400" algn="l">
              <a:lnSpc>
                <a:spcPct val="90000"/>
              </a:lnSpc>
              <a:spcBef>
                <a:spcPts val="0"/>
              </a:spcBef>
              <a:spcAft>
                <a:spcPts val="0"/>
              </a:spcAft>
              <a:buClr>
                <a:schemeClr val="dk1"/>
              </a:buClr>
              <a:buSzPts val="900"/>
              <a:buFont typeface="Arial"/>
              <a:buNone/>
              <a:defRPr i="1" sz="900"/>
            </a:lvl2pPr>
            <a:lvl3pPr indent="-228600" lvl="2" marL="1371600" algn="l">
              <a:lnSpc>
                <a:spcPct val="100000"/>
              </a:lnSpc>
              <a:spcBef>
                <a:spcPts val="600"/>
              </a:spcBef>
              <a:spcAft>
                <a:spcPts val="0"/>
              </a:spcAft>
              <a:buClr>
                <a:schemeClr val="dk1"/>
              </a:buClr>
              <a:buSzPts val="900"/>
              <a:buNone/>
              <a:defRPr sz="900"/>
            </a:lvl3pPr>
            <a:lvl4pPr indent="-285750" lvl="3" marL="1828800" algn="l">
              <a:lnSpc>
                <a:spcPct val="100000"/>
              </a:lnSpc>
              <a:spcBef>
                <a:spcPts val="180"/>
              </a:spcBef>
              <a:spcAft>
                <a:spcPts val="0"/>
              </a:spcAft>
              <a:buClr>
                <a:schemeClr val="dk1"/>
              </a:buClr>
              <a:buSzPts val="900"/>
              <a:buChar char="–"/>
              <a:defRPr sz="900"/>
            </a:lvl4pPr>
            <a:lvl5pPr indent="-285750" lvl="4" marL="2286000" algn="l">
              <a:lnSpc>
                <a:spcPct val="100000"/>
              </a:lnSpc>
              <a:spcBef>
                <a:spcPts val="180"/>
              </a:spcBef>
              <a:spcAft>
                <a:spcPts val="0"/>
              </a:spcAft>
              <a:buClr>
                <a:schemeClr val="dk1"/>
              </a:buClr>
              <a:buSzPts val="900"/>
              <a:buChar char="»"/>
              <a:defRPr sz="9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032" name="Google Shape;1032;g124c07c6e63_2_194"/>
          <p:cNvSpPr/>
          <p:nvPr>
            <p:ph idx="9" type="pic"/>
          </p:nvPr>
        </p:nvSpPr>
        <p:spPr>
          <a:xfrm>
            <a:off x="3270244" y="2914933"/>
            <a:ext cx="685800" cy="685800"/>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3"/>
            </a:outerShdw>
          </a:effectLst>
        </p:spPr>
      </p:sp>
      <p:sp>
        <p:nvSpPr>
          <p:cNvPr id="1033" name="Google Shape;1033;g124c07c6e63_2_194"/>
          <p:cNvSpPr txBox="1"/>
          <p:nvPr>
            <p:ph idx="13" type="body"/>
          </p:nvPr>
        </p:nvSpPr>
        <p:spPr>
          <a:xfrm>
            <a:off x="4069975" y="2914932"/>
            <a:ext cx="1735806" cy="1456681"/>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210"/>
              </a:spcBef>
              <a:spcAft>
                <a:spcPts val="0"/>
              </a:spcAft>
              <a:buClr>
                <a:schemeClr val="dk1"/>
              </a:buClr>
              <a:buSzPts val="1050"/>
              <a:buNone/>
              <a:defRPr sz="1050">
                <a:latin typeface="Open Sans"/>
                <a:ea typeface="Open Sans"/>
                <a:cs typeface="Open Sans"/>
                <a:sym typeface="Open Sans"/>
              </a:defRPr>
            </a:lvl1pPr>
            <a:lvl2pPr indent="-228600" lvl="1" marL="914400" algn="l">
              <a:lnSpc>
                <a:spcPct val="90000"/>
              </a:lnSpc>
              <a:spcBef>
                <a:spcPts val="0"/>
              </a:spcBef>
              <a:spcAft>
                <a:spcPts val="0"/>
              </a:spcAft>
              <a:buClr>
                <a:schemeClr val="dk1"/>
              </a:buClr>
              <a:buSzPts val="900"/>
              <a:buFont typeface="Arial"/>
              <a:buNone/>
              <a:defRPr i="1" sz="900"/>
            </a:lvl2pPr>
            <a:lvl3pPr indent="-228600" lvl="2" marL="1371600" algn="l">
              <a:lnSpc>
                <a:spcPct val="100000"/>
              </a:lnSpc>
              <a:spcBef>
                <a:spcPts val="600"/>
              </a:spcBef>
              <a:spcAft>
                <a:spcPts val="0"/>
              </a:spcAft>
              <a:buClr>
                <a:schemeClr val="dk1"/>
              </a:buClr>
              <a:buSzPts val="900"/>
              <a:buNone/>
              <a:defRPr sz="900"/>
            </a:lvl3pPr>
            <a:lvl4pPr indent="-285750" lvl="3" marL="1828800" algn="l">
              <a:lnSpc>
                <a:spcPct val="100000"/>
              </a:lnSpc>
              <a:spcBef>
                <a:spcPts val="180"/>
              </a:spcBef>
              <a:spcAft>
                <a:spcPts val="0"/>
              </a:spcAft>
              <a:buClr>
                <a:schemeClr val="dk1"/>
              </a:buClr>
              <a:buSzPts val="900"/>
              <a:buChar char="–"/>
              <a:defRPr sz="900"/>
            </a:lvl4pPr>
            <a:lvl5pPr indent="-285750" lvl="4" marL="2286000" algn="l">
              <a:lnSpc>
                <a:spcPct val="100000"/>
              </a:lnSpc>
              <a:spcBef>
                <a:spcPts val="180"/>
              </a:spcBef>
              <a:spcAft>
                <a:spcPts val="0"/>
              </a:spcAft>
              <a:buClr>
                <a:schemeClr val="dk1"/>
              </a:buClr>
              <a:buSzPts val="900"/>
              <a:buChar char="»"/>
              <a:defRPr sz="9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034" name="Google Shape;1034;g124c07c6e63_2_194"/>
          <p:cNvSpPr/>
          <p:nvPr>
            <p:ph idx="14" type="pic"/>
          </p:nvPr>
        </p:nvSpPr>
        <p:spPr>
          <a:xfrm>
            <a:off x="6108947" y="2914932"/>
            <a:ext cx="685800" cy="685800"/>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5"/>
            </a:outerShdw>
          </a:effectLst>
        </p:spPr>
      </p:sp>
      <p:sp>
        <p:nvSpPr>
          <p:cNvPr id="1035" name="Google Shape;1035;g124c07c6e63_2_194"/>
          <p:cNvSpPr txBox="1"/>
          <p:nvPr>
            <p:ph idx="15" type="body"/>
          </p:nvPr>
        </p:nvSpPr>
        <p:spPr>
          <a:xfrm>
            <a:off x="6911512" y="2914932"/>
            <a:ext cx="1735806" cy="1456681"/>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210"/>
              </a:spcBef>
              <a:spcAft>
                <a:spcPts val="0"/>
              </a:spcAft>
              <a:buClr>
                <a:schemeClr val="dk1"/>
              </a:buClr>
              <a:buSzPts val="1050"/>
              <a:buNone/>
              <a:defRPr sz="1050">
                <a:latin typeface="Open Sans"/>
                <a:ea typeface="Open Sans"/>
                <a:cs typeface="Open Sans"/>
                <a:sym typeface="Open Sans"/>
              </a:defRPr>
            </a:lvl1pPr>
            <a:lvl2pPr indent="-228600" lvl="1" marL="914400" algn="l">
              <a:lnSpc>
                <a:spcPct val="90000"/>
              </a:lnSpc>
              <a:spcBef>
                <a:spcPts val="0"/>
              </a:spcBef>
              <a:spcAft>
                <a:spcPts val="0"/>
              </a:spcAft>
              <a:buClr>
                <a:schemeClr val="dk1"/>
              </a:buClr>
              <a:buSzPts val="900"/>
              <a:buFont typeface="Arial"/>
              <a:buNone/>
              <a:defRPr i="1" sz="900"/>
            </a:lvl2pPr>
            <a:lvl3pPr indent="-228600" lvl="2" marL="1371600" algn="l">
              <a:lnSpc>
                <a:spcPct val="100000"/>
              </a:lnSpc>
              <a:spcBef>
                <a:spcPts val="600"/>
              </a:spcBef>
              <a:spcAft>
                <a:spcPts val="0"/>
              </a:spcAft>
              <a:buClr>
                <a:schemeClr val="dk1"/>
              </a:buClr>
              <a:buSzPts val="900"/>
              <a:buNone/>
              <a:defRPr sz="900"/>
            </a:lvl3pPr>
            <a:lvl4pPr indent="-285750" lvl="3" marL="1828800" algn="l">
              <a:lnSpc>
                <a:spcPct val="100000"/>
              </a:lnSpc>
              <a:spcBef>
                <a:spcPts val="180"/>
              </a:spcBef>
              <a:spcAft>
                <a:spcPts val="0"/>
              </a:spcAft>
              <a:buClr>
                <a:schemeClr val="dk1"/>
              </a:buClr>
              <a:buSzPts val="900"/>
              <a:buChar char="–"/>
              <a:defRPr sz="900"/>
            </a:lvl4pPr>
            <a:lvl5pPr indent="-285750" lvl="4" marL="2286000" algn="l">
              <a:lnSpc>
                <a:spcPct val="100000"/>
              </a:lnSpc>
              <a:spcBef>
                <a:spcPts val="180"/>
              </a:spcBef>
              <a:spcAft>
                <a:spcPts val="0"/>
              </a:spcAft>
              <a:buClr>
                <a:schemeClr val="dk1"/>
              </a:buClr>
              <a:buSzPts val="900"/>
              <a:buChar char="»"/>
              <a:defRPr sz="9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036" name="Google Shape;1036;g124c07c6e63_2_194"/>
          <p:cNvSpPr txBox="1"/>
          <p:nvPr>
            <p:ph idx="16" type="body"/>
          </p:nvPr>
        </p:nvSpPr>
        <p:spPr>
          <a:xfrm>
            <a:off x="685800" y="700088"/>
            <a:ext cx="7772400" cy="304800"/>
          </a:xfrm>
          <a:prstGeom prst="rect">
            <a:avLst/>
          </a:prstGeom>
          <a:noFill/>
          <a:ln>
            <a:noFill/>
          </a:ln>
        </p:spPr>
        <p:txBody>
          <a:bodyPr anchorCtr="0" anchor="t" bIns="0" lIns="0" spcFirstLastPara="1" rIns="0" wrap="square" tIns="0">
            <a:normAutofit/>
          </a:bodyPr>
          <a:lstStyle>
            <a:lvl1pPr indent="-228600" lvl="0" marL="457200" algn="ctr">
              <a:lnSpc>
                <a:spcPct val="86000"/>
              </a:lnSpc>
              <a:spcBef>
                <a:spcPts val="0"/>
              </a:spcBef>
              <a:spcAft>
                <a:spcPts val="0"/>
              </a:spcAft>
              <a:buClr>
                <a:schemeClr val="dk1"/>
              </a:buClr>
              <a:buSzPts val="1350"/>
              <a:buNone/>
              <a:defRPr sz="1350"/>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Team Subtitle">
  <p:cSld name="4 Team Subtitle">
    <p:spTree>
      <p:nvGrpSpPr>
        <p:cNvPr id="1037" name="Shape 1037"/>
        <p:cNvGrpSpPr/>
        <p:nvPr/>
      </p:nvGrpSpPr>
      <p:grpSpPr>
        <a:xfrm>
          <a:off x="0" y="0"/>
          <a:ext cx="0" cy="0"/>
          <a:chOff x="0" y="0"/>
          <a:chExt cx="0" cy="0"/>
        </a:xfrm>
      </p:grpSpPr>
      <p:sp>
        <p:nvSpPr>
          <p:cNvPr id="1038" name="Google Shape;1038;g124c07c6e63_2_209"/>
          <p:cNvSpPr txBox="1"/>
          <p:nvPr>
            <p:ph type="title"/>
          </p:nvPr>
        </p:nvSpPr>
        <p:spPr>
          <a:xfrm>
            <a:off x="685800" y="209971"/>
            <a:ext cx="7772400" cy="613171"/>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039" name="Google Shape;1039;g124c07c6e63_2_209"/>
          <p:cNvSpPr/>
          <p:nvPr>
            <p:ph idx="2" type="pic"/>
          </p:nvPr>
        </p:nvSpPr>
        <p:spPr>
          <a:xfrm>
            <a:off x="431540" y="1229842"/>
            <a:ext cx="1150616" cy="1150616"/>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1"/>
            </a:outerShdw>
          </a:effectLst>
        </p:spPr>
      </p:sp>
      <p:sp>
        <p:nvSpPr>
          <p:cNvPr id="1040" name="Google Shape;1040;g124c07c6e63_2_209"/>
          <p:cNvSpPr txBox="1"/>
          <p:nvPr>
            <p:ph idx="1" type="body"/>
          </p:nvPr>
        </p:nvSpPr>
        <p:spPr>
          <a:xfrm>
            <a:off x="1721530" y="1229841"/>
            <a:ext cx="2669009" cy="1456681"/>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210"/>
              </a:spcBef>
              <a:spcAft>
                <a:spcPts val="0"/>
              </a:spcAft>
              <a:buClr>
                <a:schemeClr val="dk1"/>
              </a:buClr>
              <a:buSzPts val="1050"/>
              <a:buNone/>
              <a:defRPr sz="1050">
                <a:latin typeface="Open Sans"/>
                <a:ea typeface="Open Sans"/>
                <a:cs typeface="Open Sans"/>
                <a:sym typeface="Open Sans"/>
              </a:defRPr>
            </a:lvl1pPr>
            <a:lvl2pPr indent="-228600" lvl="1" marL="914400" algn="l">
              <a:lnSpc>
                <a:spcPct val="90000"/>
              </a:lnSpc>
              <a:spcBef>
                <a:spcPts val="0"/>
              </a:spcBef>
              <a:spcAft>
                <a:spcPts val="0"/>
              </a:spcAft>
              <a:buClr>
                <a:schemeClr val="dk1"/>
              </a:buClr>
              <a:buSzPts val="900"/>
              <a:buFont typeface="Arial"/>
              <a:buNone/>
              <a:defRPr i="1" sz="900"/>
            </a:lvl2pPr>
            <a:lvl3pPr indent="-228600" lvl="2" marL="1371600" algn="l">
              <a:lnSpc>
                <a:spcPct val="100000"/>
              </a:lnSpc>
              <a:spcBef>
                <a:spcPts val="600"/>
              </a:spcBef>
              <a:spcAft>
                <a:spcPts val="0"/>
              </a:spcAft>
              <a:buClr>
                <a:schemeClr val="dk1"/>
              </a:buClr>
              <a:buSzPts val="900"/>
              <a:buNone/>
              <a:defRPr sz="900"/>
            </a:lvl3pPr>
            <a:lvl4pPr indent="-285750" lvl="3" marL="1828800" algn="l">
              <a:lnSpc>
                <a:spcPct val="100000"/>
              </a:lnSpc>
              <a:spcBef>
                <a:spcPts val="180"/>
              </a:spcBef>
              <a:spcAft>
                <a:spcPts val="0"/>
              </a:spcAft>
              <a:buClr>
                <a:schemeClr val="dk1"/>
              </a:buClr>
              <a:buSzPts val="900"/>
              <a:buChar char="–"/>
              <a:defRPr sz="900"/>
            </a:lvl4pPr>
            <a:lvl5pPr indent="-285750" lvl="4" marL="2286000" algn="l">
              <a:lnSpc>
                <a:spcPct val="100000"/>
              </a:lnSpc>
              <a:spcBef>
                <a:spcPts val="180"/>
              </a:spcBef>
              <a:spcAft>
                <a:spcPts val="0"/>
              </a:spcAft>
              <a:buClr>
                <a:schemeClr val="dk1"/>
              </a:buClr>
              <a:buSzPts val="900"/>
              <a:buChar char="»"/>
              <a:defRPr sz="9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041" name="Google Shape;1041;g124c07c6e63_2_209"/>
          <p:cNvSpPr/>
          <p:nvPr>
            <p:ph idx="3" type="pic"/>
          </p:nvPr>
        </p:nvSpPr>
        <p:spPr>
          <a:xfrm>
            <a:off x="4709852" y="1229842"/>
            <a:ext cx="1150616" cy="1150616"/>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3"/>
            </a:outerShdw>
          </a:effectLst>
        </p:spPr>
      </p:sp>
      <p:sp>
        <p:nvSpPr>
          <p:cNvPr id="1042" name="Google Shape;1042;g124c07c6e63_2_209"/>
          <p:cNvSpPr txBox="1"/>
          <p:nvPr>
            <p:ph idx="4" type="body"/>
          </p:nvPr>
        </p:nvSpPr>
        <p:spPr>
          <a:xfrm>
            <a:off x="6002677" y="1229841"/>
            <a:ext cx="2669009" cy="1456681"/>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210"/>
              </a:spcBef>
              <a:spcAft>
                <a:spcPts val="0"/>
              </a:spcAft>
              <a:buClr>
                <a:schemeClr val="dk1"/>
              </a:buClr>
              <a:buSzPts val="1050"/>
              <a:buNone/>
              <a:defRPr sz="1050">
                <a:latin typeface="Open Sans"/>
                <a:ea typeface="Open Sans"/>
                <a:cs typeface="Open Sans"/>
                <a:sym typeface="Open Sans"/>
              </a:defRPr>
            </a:lvl1pPr>
            <a:lvl2pPr indent="-228600" lvl="1" marL="914400" algn="l">
              <a:lnSpc>
                <a:spcPct val="90000"/>
              </a:lnSpc>
              <a:spcBef>
                <a:spcPts val="0"/>
              </a:spcBef>
              <a:spcAft>
                <a:spcPts val="0"/>
              </a:spcAft>
              <a:buClr>
                <a:schemeClr val="dk1"/>
              </a:buClr>
              <a:buSzPts val="900"/>
              <a:buFont typeface="Arial"/>
              <a:buNone/>
              <a:defRPr i="1" sz="900"/>
            </a:lvl2pPr>
            <a:lvl3pPr indent="-228600" lvl="2" marL="1371600" algn="l">
              <a:lnSpc>
                <a:spcPct val="100000"/>
              </a:lnSpc>
              <a:spcBef>
                <a:spcPts val="600"/>
              </a:spcBef>
              <a:spcAft>
                <a:spcPts val="0"/>
              </a:spcAft>
              <a:buClr>
                <a:schemeClr val="dk1"/>
              </a:buClr>
              <a:buSzPts val="900"/>
              <a:buNone/>
              <a:defRPr sz="900"/>
            </a:lvl3pPr>
            <a:lvl4pPr indent="-285750" lvl="3" marL="1828800" algn="l">
              <a:lnSpc>
                <a:spcPct val="100000"/>
              </a:lnSpc>
              <a:spcBef>
                <a:spcPts val="180"/>
              </a:spcBef>
              <a:spcAft>
                <a:spcPts val="0"/>
              </a:spcAft>
              <a:buClr>
                <a:schemeClr val="dk1"/>
              </a:buClr>
              <a:buSzPts val="900"/>
              <a:buChar char="–"/>
              <a:defRPr sz="900"/>
            </a:lvl4pPr>
            <a:lvl5pPr indent="-285750" lvl="4" marL="2286000" algn="l">
              <a:lnSpc>
                <a:spcPct val="100000"/>
              </a:lnSpc>
              <a:spcBef>
                <a:spcPts val="180"/>
              </a:spcBef>
              <a:spcAft>
                <a:spcPts val="0"/>
              </a:spcAft>
              <a:buClr>
                <a:schemeClr val="dk1"/>
              </a:buClr>
              <a:buSzPts val="900"/>
              <a:buChar char="»"/>
              <a:defRPr sz="9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043" name="Google Shape;1043;g124c07c6e63_2_209"/>
          <p:cNvSpPr/>
          <p:nvPr>
            <p:ph idx="5" type="pic"/>
          </p:nvPr>
        </p:nvSpPr>
        <p:spPr>
          <a:xfrm>
            <a:off x="431540" y="2914933"/>
            <a:ext cx="1150616" cy="1150616"/>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1"/>
            </a:outerShdw>
          </a:effectLst>
        </p:spPr>
      </p:sp>
      <p:sp>
        <p:nvSpPr>
          <p:cNvPr id="1044" name="Google Shape;1044;g124c07c6e63_2_209"/>
          <p:cNvSpPr txBox="1"/>
          <p:nvPr>
            <p:ph idx="6" type="body"/>
          </p:nvPr>
        </p:nvSpPr>
        <p:spPr>
          <a:xfrm>
            <a:off x="1721530" y="2914932"/>
            <a:ext cx="2669009" cy="1456681"/>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210"/>
              </a:spcBef>
              <a:spcAft>
                <a:spcPts val="0"/>
              </a:spcAft>
              <a:buClr>
                <a:schemeClr val="dk1"/>
              </a:buClr>
              <a:buSzPts val="1050"/>
              <a:buNone/>
              <a:defRPr sz="1050">
                <a:latin typeface="Open Sans"/>
                <a:ea typeface="Open Sans"/>
                <a:cs typeface="Open Sans"/>
                <a:sym typeface="Open Sans"/>
              </a:defRPr>
            </a:lvl1pPr>
            <a:lvl2pPr indent="-228600" lvl="1" marL="914400" algn="l">
              <a:lnSpc>
                <a:spcPct val="90000"/>
              </a:lnSpc>
              <a:spcBef>
                <a:spcPts val="0"/>
              </a:spcBef>
              <a:spcAft>
                <a:spcPts val="0"/>
              </a:spcAft>
              <a:buClr>
                <a:schemeClr val="dk1"/>
              </a:buClr>
              <a:buSzPts val="900"/>
              <a:buFont typeface="Arial"/>
              <a:buNone/>
              <a:defRPr i="1" sz="900"/>
            </a:lvl2pPr>
            <a:lvl3pPr indent="-228600" lvl="2" marL="1371600" algn="l">
              <a:lnSpc>
                <a:spcPct val="100000"/>
              </a:lnSpc>
              <a:spcBef>
                <a:spcPts val="600"/>
              </a:spcBef>
              <a:spcAft>
                <a:spcPts val="0"/>
              </a:spcAft>
              <a:buClr>
                <a:schemeClr val="dk1"/>
              </a:buClr>
              <a:buSzPts val="900"/>
              <a:buNone/>
              <a:defRPr sz="900"/>
            </a:lvl3pPr>
            <a:lvl4pPr indent="-285750" lvl="3" marL="1828800" algn="l">
              <a:lnSpc>
                <a:spcPct val="100000"/>
              </a:lnSpc>
              <a:spcBef>
                <a:spcPts val="180"/>
              </a:spcBef>
              <a:spcAft>
                <a:spcPts val="0"/>
              </a:spcAft>
              <a:buClr>
                <a:schemeClr val="dk1"/>
              </a:buClr>
              <a:buSzPts val="900"/>
              <a:buChar char="–"/>
              <a:defRPr sz="900"/>
            </a:lvl4pPr>
            <a:lvl5pPr indent="-285750" lvl="4" marL="2286000" algn="l">
              <a:lnSpc>
                <a:spcPct val="100000"/>
              </a:lnSpc>
              <a:spcBef>
                <a:spcPts val="180"/>
              </a:spcBef>
              <a:spcAft>
                <a:spcPts val="0"/>
              </a:spcAft>
              <a:buClr>
                <a:schemeClr val="dk1"/>
              </a:buClr>
              <a:buSzPts val="900"/>
              <a:buChar char="»"/>
              <a:defRPr sz="9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045" name="Google Shape;1045;g124c07c6e63_2_209"/>
          <p:cNvSpPr/>
          <p:nvPr>
            <p:ph idx="7" type="pic"/>
          </p:nvPr>
        </p:nvSpPr>
        <p:spPr>
          <a:xfrm>
            <a:off x="4709852" y="2914933"/>
            <a:ext cx="1150616" cy="1150616"/>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3"/>
            </a:outerShdw>
          </a:effectLst>
        </p:spPr>
      </p:sp>
      <p:sp>
        <p:nvSpPr>
          <p:cNvPr id="1046" name="Google Shape;1046;g124c07c6e63_2_209"/>
          <p:cNvSpPr txBox="1"/>
          <p:nvPr>
            <p:ph idx="8" type="body"/>
          </p:nvPr>
        </p:nvSpPr>
        <p:spPr>
          <a:xfrm>
            <a:off x="6002677" y="2914932"/>
            <a:ext cx="2669009" cy="1456681"/>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210"/>
              </a:spcBef>
              <a:spcAft>
                <a:spcPts val="0"/>
              </a:spcAft>
              <a:buClr>
                <a:schemeClr val="dk1"/>
              </a:buClr>
              <a:buSzPts val="1050"/>
              <a:buNone/>
              <a:defRPr sz="1050">
                <a:latin typeface="Open Sans"/>
                <a:ea typeface="Open Sans"/>
                <a:cs typeface="Open Sans"/>
                <a:sym typeface="Open Sans"/>
              </a:defRPr>
            </a:lvl1pPr>
            <a:lvl2pPr indent="-228600" lvl="1" marL="914400" algn="l">
              <a:lnSpc>
                <a:spcPct val="90000"/>
              </a:lnSpc>
              <a:spcBef>
                <a:spcPts val="0"/>
              </a:spcBef>
              <a:spcAft>
                <a:spcPts val="0"/>
              </a:spcAft>
              <a:buClr>
                <a:schemeClr val="dk1"/>
              </a:buClr>
              <a:buSzPts val="900"/>
              <a:buFont typeface="Arial"/>
              <a:buNone/>
              <a:defRPr i="1" sz="900"/>
            </a:lvl2pPr>
            <a:lvl3pPr indent="-228600" lvl="2" marL="1371600" algn="l">
              <a:lnSpc>
                <a:spcPct val="100000"/>
              </a:lnSpc>
              <a:spcBef>
                <a:spcPts val="600"/>
              </a:spcBef>
              <a:spcAft>
                <a:spcPts val="0"/>
              </a:spcAft>
              <a:buClr>
                <a:schemeClr val="dk1"/>
              </a:buClr>
              <a:buSzPts val="900"/>
              <a:buNone/>
              <a:defRPr sz="900"/>
            </a:lvl3pPr>
            <a:lvl4pPr indent="-285750" lvl="3" marL="1828800" algn="l">
              <a:lnSpc>
                <a:spcPct val="100000"/>
              </a:lnSpc>
              <a:spcBef>
                <a:spcPts val="180"/>
              </a:spcBef>
              <a:spcAft>
                <a:spcPts val="0"/>
              </a:spcAft>
              <a:buClr>
                <a:schemeClr val="dk1"/>
              </a:buClr>
              <a:buSzPts val="900"/>
              <a:buChar char="–"/>
              <a:defRPr sz="900"/>
            </a:lvl4pPr>
            <a:lvl5pPr indent="-285750" lvl="4" marL="2286000" algn="l">
              <a:lnSpc>
                <a:spcPct val="100000"/>
              </a:lnSpc>
              <a:spcBef>
                <a:spcPts val="180"/>
              </a:spcBef>
              <a:spcAft>
                <a:spcPts val="0"/>
              </a:spcAft>
              <a:buClr>
                <a:schemeClr val="dk1"/>
              </a:buClr>
              <a:buSzPts val="900"/>
              <a:buChar char="»"/>
              <a:defRPr sz="9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047" name="Google Shape;1047;g124c07c6e63_2_209"/>
          <p:cNvSpPr txBox="1"/>
          <p:nvPr>
            <p:ph idx="9" type="body"/>
          </p:nvPr>
        </p:nvSpPr>
        <p:spPr>
          <a:xfrm>
            <a:off x="685800" y="700088"/>
            <a:ext cx="7772400" cy="304800"/>
          </a:xfrm>
          <a:prstGeom prst="rect">
            <a:avLst/>
          </a:prstGeom>
          <a:noFill/>
          <a:ln>
            <a:noFill/>
          </a:ln>
        </p:spPr>
        <p:txBody>
          <a:bodyPr anchorCtr="0" anchor="t" bIns="0" lIns="0" spcFirstLastPara="1" rIns="0" wrap="square" tIns="0">
            <a:normAutofit/>
          </a:bodyPr>
          <a:lstStyle>
            <a:lvl1pPr indent="-228600" lvl="0" marL="457200" algn="ctr">
              <a:lnSpc>
                <a:spcPct val="86000"/>
              </a:lnSpc>
              <a:spcBef>
                <a:spcPts val="0"/>
              </a:spcBef>
              <a:spcAft>
                <a:spcPts val="0"/>
              </a:spcAft>
              <a:buClr>
                <a:schemeClr val="dk1"/>
              </a:buClr>
              <a:buSzPts val="1350"/>
              <a:buNone/>
              <a:defRPr sz="1350"/>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Team Subtitle 2">
  <p:cSld name="4 Team Subtitle 2">
    <p:spTree>
      <p:nvGrpSpPr>
        <p:cNvPr id="1048" name="Shape 1048"/>
        <p:cNvGrpSpPr/>
        <p:nvPr/>
      </p:nvGrpSpPr>
      <p:grpSpPr>
        <a:xfrm>
          <a:off x="0" y="0"/>
          <a:ext cx="0" cy="0"/>
          <a:chOff x="0" y="0"/>
          <a:chExt cx="0" cy="0"/>
        </a:xfrm>
      </p:grpSpPr>
      <p:sp>
        <p:nvSpPr>
          <p:cNvPr id="1049" name="Google Shape;1049;g124c07c6e63_2_220"/>
          <p:cNvSpPr txBox="1"/>
          <p:nvPr>
            <p:ph type="title"/>
          </p:nvPr>
        </p:nvSpPr>
        <p:spPr>
          <a:xfrm>
            <a:off x="685800" y="209971"/>
            <a:ext cx="7772400" cy="613171"/>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050" name="Google Shape;1050;g124c07c6e63_2_220"/>
          <p:cNvSpPr/>
          <p:nvPr>
            <p:ph idx="2" type="pic"/>
          </p:nvPr>
        </p:nvSpPr>
        <p:spPr>
          <a:xfrm>
            <a:off x="916202" y="1229843"/>
            <a:ext cx="1049445" cy="1049445"/>
          </a:xfrm>
          <a:prstGeom prst="ellipse">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1"/>
            </a:outerShdw>
          </a:effectLst>
        </p:spPr>
      </p:sp>
      <p:sp>
        <p:nvSpPr>
          <p:cNvPr id="1051" name="Google Shape;1051;g124c07c6e63_2_220"/>
          <p:cNvSpPr txBox="1"/>
          <p:nvPr>
            <p:ph idx="1" type="body"/>
          </p:nvPr>
        </p:nvSpPr>
        <p:spPr>
          <a:xfrm>
            <a:off x="539441" y="2442744"/>
            <a:ext cx="1802967" cy="1802414"/>
          </a:xfrm>
          <a:prstGeom prst="rect">
            <a:avLst/>
          </a:prstGeom>
          <a:noFill/>
          <a:ln>
            <a:noFill/>
          </a:ln>
        </p:spPr>
        <p:txBody>
          <a:bodyPr anchorCtr="0" anchor="t" bIns="0" lIns="0" spcFirstLastPara="1" rIns="0" wrap="square" tIns="0">
            <a:normAutofit/>
          </a:bodyPr>
          <a:lstStyle>
            <a:lvl1pPr indent="-228600" lvl="0" marL="457200" algn="ctr">
              <a:lnSpc>
                <a:spcPct val="80000"/>
              </a:lnSpc>
              <a:spcBef>
                <a:spcPts val="300"/>
              </a:spcBef>
              <a:spcAft>
                <a:spcPts val="0"/>
              </a:spcAft>
              <a:buClr>
                <a:schemeClr val="dk1"/>
              </a:buClr>
              <a:buSzPts val="1500"/>
              <a:buNone/>
              <a:defRPr sz="1500">
                <a:latin typeface="Open Sans"/>
                <a:ea typeface="Open Sans"/>
                <a:cs typeface="Open Sans"/>
                <a:sym typeface="Open Sans"/>
              </a:defRPr>
            </a:lvl1pPr>
            <a:lvl2pPr indent="-228600" lvl="1" marL="914400" algn="ctr">
              <a:lnSpc>
                <a:spcPct val="90000"/>
              </a:lnSpc>
              <a:spcBef>
                <a:spcPts val="0"/>
              </a:spcBef>
              <a:spcAft>
                <a:spcPts val="0"/>
              </a:spcAft>
              <a:buClr>
                <a:schemeClr val="dk1"/>
              </a:buClr>
              <a:buSzPts val="1050"/>
              <a:buFont typeface="Arial"/>
              <a:buNone/>
              <a:defRPr i="1" sz="1050"/>
            </a:lvl2pPr>
            <a:lvl3pPr indent="-228600" lvl="2" marL="1371600" algn="ctr">
              <a:lnSpc>
                <a:spcPct val="100000"/>
              </a:lnSpc>
              <a:spcBef>
                <a:spcPts val="600"/>
              </a:spcBef>
              <a:spcAft>
                <a:spcPts val="0"/>
              </a:spcAft>
              <a:buClr>
                <a:schemeClr val="dk1"/>
              </a:buClr>
              <a:buSzPts val="1050"/>
              <a:buNone/>
              <a:defRPr sz="1050"/>
            </a:lvl3pPr>
            <a:lvl4pPr indent="-285750" lvl="3" marL="1828800" algn="l">
              <a:lnSpc>
                <a:spcPct val="100000"/>
              </a:lnSpc>
              <a:spcBef>
                <a:spcPts val="180"/>
              </a:spcBef>
              <a:spcAft>
                <a:spcPts val="0"/>
              </a:spcAft>
              <a:buClr>
                <a:schemeClr val="dk1"/>
              </a:buClr>
              <a:buSzPts val="900"/>
              <a:buChar char="–"/>
              <a:defRPr sz="900"/>
            </a:lvl4pPr>
            <a:lvl5pPr indent="-285750" lvl="4" marL="2286000" algn="l">
              <a:lnSpc>
                <a:spcPct val="100000"/>
              </a:lnSpc>
              <a:spcBef>
                <a:spcPts val="180"/>
              </a:spcBef>
              <a:spcAft>
                <a:spcPts val="0"/>
              </a:spcAft>
              <a:buClr>
                <a:schemeClr val="dk1"/>
              </a:buClr>
              <a:buSzPts val="900"/>
              <a:buChar char="»"/>
              <a:defRPr sz="9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052" name="Google Shape;1052;g124c07c6e63_2_220"/>
          <p:cNvSpPr/>
          <p:nvPr>
            <p:ph idx="3" type="pic"/>
          </p:nvPr>
        </p:nvSpPr>
        <p:spPr>
          <a:xfrm>
            <a:off x="3019098" y="1229843"/>
            <a:ext cx="1049445" cy="1049445"/>
          </a:xfrm>
          <a:prstGeom prst="ellipse">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3"/>
            </a:outerShdw>
          </a:effectLst>
        </p:spPr>
      </p:sp>
      <p:sp>
        <p:nvSpPr>
          <p:cNvPr id="1053" name="Google Shape;1053;g124c07c6e63_2_220"/>
          <p:cNvSpPr txBox="1"/>
          <p:nvPr>
            <p:ph idx="4" type="body"/>
          </p:nvPr>
        </p:nvSpPr>
        <p:spPr>
          <a:xfrm>
            <a:off x="2642337" y="2442744"/>
            <a:ext cx="1802967" cy="1802414"/>
          </a:xfrm>
          <a:prstGeom prst="rect">
            <a:avLst/>
          </a:prstGeom>
          <a:noFill/>
          <a:ln>
            <a:noFill/>
          </a:ln>
        </p:spPr>
        <p:txBody>
          <a:bodyPr anchorCtr="0" anchor="t" bIns="0" lIns="0" spcFirstLastPara="1" rIns="0" wrap="square" tIns="0">
            <a:normAutofit/>
          </a:bodyPr>
          <a:lstStyle>
            <a:lvl1pPr indent="-228600" lvl="0" marL="457200" algn="ctr">
              <a:lnSpc>
                <a:spcPct val="80000"/>
              </a:lnSpc>
              <a:spcBef>
                <a:spcPts val="300"/>
              </a:spcBef>
              <a:spcAft>
                <a:spcPts val="0"/>
              </a:spcAft>
              <a:buClr>
                <a:schemeClr val="dk1"/>
              </a:buClr>
              <a:buSzPts val="1500"/>
              <a:buNone/>
              <a:defRPr sz="1500">
                <a:latin typeface="Open Sans"/>
                <a:ea typeface="Open Sans"/>
                <a:cs typeface="Open Sans"/>
                <a:sym typeface="Open Sans"/>
              </a:defRPr>
            </a:lvl1pPr>
            <a:lvl2pPr indent="-228600" lvl="1" marL="914400" algn="ctr">
              <a:lnSpc>
                <a:spcPct val="90000"/>
              </a:lnSpc>
              <a:spcBef>
                <a:spcPts val="0"/>
              </a:spcBef>
              <a:spcAft>
                <a:spcPts val="0"/>
              </a:spcAft>
              <a:buClr>
                <a:schemeClr val="dk1"/>
              </a:buClr>
              <a:buSzPts val="1050"/>
              <a:buFont typeface="Arial"/>
              <a:buNone/>
              <a:defRPr i="1" sz="1050"/>
            </a:lvl2pPr>
            <a:lvl3pPr indent="-228600" lvl="2" marL="1371600" algn="ctr">
              <a:lnSpc>
                <a:spcPct val="100000"/>
              </a:lnSpc>
              <a:spcBef>
                <a:spcPts val="600"/>
              </a:spcBef>
              <a:spcAft>
                <a:spcPts val="0"/>
              </a:spcAft>
              <a:buClr>
                <a:schemeClr val="dk1"/>
              </a:buClr>
              <a:buSzPts val="1050"/>
              <a:buNone/>
              <a:defRPr sz="1050"/>
            </a:lvl3pPr>
            <a:lvl4pPr indent="-285750" lvl="3" marL="1828800" algn="l">
              <a:lnSpc>
                <a:spcPct val="100000"/>
              </a:lnSpc>
              <a:spcBef>
                <a:spcPts val="180"/>
              </a:spcBef>
              <a:spcAft>
                <a:spcPts val="0"/>
              </a:spcAft>
              <a:buClr>
                <a:schemeClr val="dk1"/>
              </a:buClr>
              <a:buSzPts val="900"/>
              <a:buChar char="–"/>
              <a:defRPr sz="900"/>
            </a:lvl4pPr>
            <a:lvl5pPr indent="-285750" lvl="4" marL="2286000" algn="l">
              <a:lnSpc>
                <a:spcPct val="100000"/>
              </a:lnSpc>
              <a:spcBef>
                <a:spcPts val="180"/>
              </a:spcBef>
              <a:spcAft>
                <a:spcPts val="0"/>
              </a:spcAft>
              <a:buClr>
                <a:schemeClr val="dk1"/>
              </a:buClr>
              <a:buSzPts val="900"/>
              <a:buChar char="»"/>
              <a:defRPr sz="9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054" name="Google Shape;1054;g124c07c6e63_2_220"/>
          <p:cNvSpPr/>
          <p:nvPr>
            <p:ph idx="5" type="pic"/>
          </p:nvPr>
        </p:nvSpPr>
        <p:spPr>
          <a:xfrm>
            <a:off x="5121995" y="1229843"/>
            <a:ext cx="1049445" cy="1049445"/>
          </a:xfrm>
          <a:prstGeom prst="ellipse">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5"/>
            </a:outerShdw>
          </a:effectLst>
        </p:spPr>
      </p:sp>
      <p:sp>
        <p:nvSpPr>
          <p:cNvPr id="1055" name="Google Shape;1055;g124c07c6e63_2_220"/>
          <p:cNvSpPr txBox="1"/>
          <p:nvPr>
            <p:ph idx="6" type="body"/>
          </p:nvPr>
        </p:nvSpPr>
        <p:spPr>
          <a:xfrm>
            <a:off x="4745234" y="2442744"/>
            <a:ext cx="1802967" cy="1802414"/>
          </a:xfrm>
          <a:prstGeom prst="rect">
            <a:avLst/>
          </a:prstGeom>
          <a:noFill/>
          <a:ln>
            <a:noFill/>
          </a:ln>
        </p:spPr>
        <p:txBody>
          <a:bodyPr anchorCtr="0" anchor="t" bIns="0" lIns="0" spcFirstLastPara="1" rIns="0" wrap="square" tIns="0">
            <a:normAutofit/>
          </a:bodyPr>
          <a:lstStyle>
            <a:lvl1pPr indent="-228600" lvl="0" marL="457200" algn="ctr">
              <a:lnSpc>
                <a:spcPct val="80000"/>
              </a:lnSpc>
              <a:spcBef>
                <a:spcPts val="300"/>
              </a:spcBef>
              <a:spcAft>
                <a:spcPts val="0"/>
              </a:spcAft>
              <a:buClr>
                <a:schemeClr val="dk1"/>
              </a:buClr>
              <a:buSzPts val="1500"/>
              <a:buNone/>
              <a:defRPr sz="1500">
                <a:latin typeface="Open Sans"/>
                <a:ea typeface="Open Sans"/>
                <a:cs typeface="Open Sans"/>
                <a:sym typeface="Open Sans"/>
              </a:defRPr>
            </a:lvl1pPr>
            <a:lvl2pPr indent="-228600" lvl="1" marL="914400" algn="ctr">
              <a:lnSpc>
                <a:spcPct val="90000"/>
              </a:lnSpc>
              <a:spcBef>
                <a:spcPts val="0"/>
              </a:spcBef>
              <a:spcAft>
                <a:spcPts val="0"/>
              </a:spcAft>
              <a:buClr>
                <a:schemeClr val="dk1"/>
              </a:buClr>
              <a:buSzPts val="1050"/>
              <a:buFont typeface="Arial"/>
              <a:buNone/>
              <a:defRPr i="1" sz="1050"/>
            </a:lvl2pPr>
            <a:lvl3pPr indent="-228600" lvl="2" marL="1371600" algn="ctr">
              <a:lnSpc>
                <a:spcPct val="100000"/>
              </a:lnSpc>
              <a:spcBef>
                <a:spcPts val="600"/>
              </a:spcBef>
              <a:spcAft>
                <a:spcPts val="0"/>
              </a:spcAft>
              <a:buClr>
                <a:schemeClr val="dk1"/>
              </a:buClr>
              <a:buSzPts val="1050"/>
              <a:buNone/>
              <a:defRPr sz="1050"/>
            </a:lvl3pPr>
            <a:lvl4pPr indent="-285750" lvl="3" marL="1828800" algn="l">
              <a:lnSpc>
                <a:spcPct val="100000"/>
              </a:lnSpc>
              <a:spcBef>
                <a:spcPts val="180"/>
              </a:spcBef>
              <a:spcAft>
                <a:spcPts val="0"/>
              </a:spcAft>
              <a:buClr>
                <a:schemeClr val="dk1"/>
              </a:buClr>
              <a:buSzPts val="900"/>
              <a:buChar char="–"/>
              <a:defRPr sz="900"/>
            </a:lvl4pPr>
            <a:lvl5pPr indent="-285750" lvl="4" marL="2286000" algn="l">
              <a:lnSpc>
                <a:spcPct val="100000"/>
              </a:lnSpc>
              <a:spcBef>
                <a:spcPts val="180"/>
              </a:spcBef>
              <a:spcAft>
                <a:spcPts val="0"/>
              </a:spcAft>
              <a:buClr>
                <a:schemeClr val="dk1"/>
              </a:buClr>
              <a:buSzPts val="900"/>
              <a:buChar char="»"/>
              <a:defRPr sz="9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056" name="Google Shape;1056;g124c07c6e63_2_220"/>
          <p:cNvSpPr txBox="1"/>
          <p:nvPr>
            <p:ph idx="7" type="body"/>
          </p:nvPr>
        </p:nvSpPr>
        <p:spPr>
          <a:xfrm>
            <a:off x="685800" y="700088"/>
            <a:ext cx="7772400" cy="304800"/>
          </a:xfrm>
          <a:prstGeom prst="rect">
            <a:avLst/>
          </a:prstGeom>
          <a:noFill/>
          <a:ln>
            <a:noFill/>
          </a:ln>
        </p:spPr>
        <p:txBody>
          <a:bodyPr anchorCtr="0" anchor="t" bIns="0" lIns="0" spcFirstLastPara="1" rIns="0" wrap="square" tIns="0">
            <a:normAutofit/>
          </a:bodyPr>
          <a:lstStyle>
            <a:lvl1pPr indent="-228600" lvl="0" marL="457200" algn="ctr">
              <a:lnSpc>
                <a:spcPct val="86000"/>
              </a:lnSpc>
              <a:spcBef>
                <a:spcPts val="0"/>
              </a:spcBef>
              <a:spcAft>
                <a:spcPts val="0"/>
              </a:spcAft>
              <a:buClr>
                <a:schemeClr val="dk1"/>
              </a:buClr>
              <a:buSzPts val="1350"/>
              <a:buNone/>
              <a:defRPr sz="1350"/>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057" name="Google Shape;1057;g124c07c6e63_2_220"/>
          <p:cNvSpPr/>
          <p:nvPr>
            <p:ph idx="8" type="pic"/>
          </p:nvPr>
        </p:nvSpPr>
        <p:spPr>
          <a:xfrm>
            <a:off x="7224892" y="1229842"/>
            <a:ext cx="1049445" cy="1049445"/>
          </a:xfrm>
          <a:prstGeom prst="ellipse">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dk2"/>
            </a:outerShdw>
          </a:effectLst>
        </p:spPr>
      </p:sp>
      <p:sp>
        <p:nvSpPr>
          <p:cNvPr id="1058" name="Google Shape;1058;g124c07c6e63_2_220"/>
          <p:cNvSpPr txBox="1"/>
          <p:nvPr>
            <p:ph idx="9" type="body"/>
          </p:nvPr>
        </p:nvSpPr>
        <p:spPr>
          <a:xfrm>
            <a:off x="6848131" y="2442744"/>
            <a:ext cx="1802967" cy="1802414"/>
          </a:xfrm>
          <a:prstGeom prst="rect">
            <a:avLst/>
          </a:prstGeom>
          <a:noFill/>
          <a:ln>
            <a:noFill/>
          </a:ln>
        </p:spPr>
        <p:txBody>
          <a:bodyPr anchorCtr="0" anchor="t" bIns="0" lIns="0" spcFirstLastPara="1" rIns="0" wrap="square" tIns="0">
            <a:normAutofit/>
          </a:bodyPr>
          <a:lstStyle>
            <a:lvl1pPr indent="-228600" lvl="0" marL="457200" algn="ctr">
              <a:lnSpc>
                <a:spcPct val="80000"/>
              </a:lnSpc>
              <a:spcBef>
                <a:spcPts val="300"/>
              </a:spcBef>
              <a:spcAft>
                <a:spcPts val="0"/>
              </a:spcAft>
              <a:buClr>
                <a:schemeClr val="dk1"/>
              </a:buClr>
              <a:buSzPts val="1500"/>
              <a:buNone/>
              <a:defRPr sz="1500">
                <a:latin typeface="Open Sans"/>
                <a:ea typeface="Open Sans"/>
                <a:cs typeface="Open Sans"/>
                <a:sym typeface="Open Sans"/>
              </a:defRPr>
            </a:lvl1pPr>
            <a:lvl2pPr indent="-228600" lvl="1" marL="914400" algn="ctr">
              <a:lnSpc>
                <a:spcPct val="90000"/>
              </a:lnSpc>
              <a:spcBef>
                <a:spcPts val="0"/>
              </a:spcBef>
              <a:spcAft>
                <a:spcPts val="0"/>
              </a:spcAft>
              <a:buClr>
                <a:schemeClr val="dk1"/>
              </a:buClr>
              <a:buSzPts val="1050"/>
              <a:buFont typeface="Arial"/>
              <a:buNone/>
              <a:defRPr i="1" sz="1050"/>
            </a:lvl2pPr>
            <a:lvl3pPr indent="-228600" lvl="2" marL="1371600" algn="ctr">
              <a:lnSpc>
                <a:spcPct val="100000"/>
              </a:lnSpc>
              <a:spcBef>
                <a:spcPts val="600"/>
              </a:spcBef>
              <a:spcAft>
                <a:spcPts val="0"/>
              </a:spcAft>
              <a:buClr>
                <a:schemeClr val="dk1"/>
              </a:buClr>
              <a:buSzPts val="1050"/>
              <a:buNone/>
              <a:defRPr sz="1050"/>
            </a:lvl3pPr>
            <a:lvl4pPr indent="-285750" lvl="3" marL="1828800" algn="l">
              <a:lnSpc>
                <a:spcPct val="100000"/>
              </a:lnSpc>
              <a:spcBef>
                <a:spcPts val="180"/>
              </a:spcBef>
              <a:spcAft>
                <a:spcPts val="0"/>
              </a:spcAft>
              <a:buClr>
                <a:schemeClr val="dk1"/>
              </a:buClr>
              <a:buSzPts val="900"/>
              <a:buChar char="–"/>
              <a:defRPr sz="900"/>
            </a:lvl4pPr>
            <a:lvl5pPr indent="-285750" lvl="4" marL="2286000" algn="l">
              <a:lnSpc>
                <a:spcPct val="100000"/>
              </a:lnSpc>
              <a:spcBef>
                <a:spcPts val="180"/>
              </a:spcBef>
              <a:spcAft>
                <a:spcPts val="0"/>
              </a:spcAft>
              <a:buClr>
                <a:schemeClr val="dk1"/>
              </a:buClr>
              <a:buSzPts val="900"/>
              <a:buChar char="»"/>
              <a:defRPr sz="9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Image Text ">
  <p:cSld name="Four Image Text ">
    <p:spTree>
      <p:nvGrpSpPr>
        <p:cNvPr id="1059" name="Shape 1059"/>
        <p:cNvGrpSpPr/>
        <p:nvPr/>
      </p:nvGrpSpPr>
      <p:grpSpPr>
        <a:xfrm>
          <a:off x="0" y="0"/>
          <a:ext cx="0" cy="0"/>
          <a:chOff x="0" y="0"/>
          <a:chExt cx="0" cy="0"/>
        </a:xfrm>
      </p:grpSpPr>
      <p:sp>
        <p:nvSpPr>
          <p:cNvPr id="1060" name="Google Shape;1060;g124c07c6e63_2_231"/>
          <p:cNvSpPr txBox="1"/>
          <p:nvPr>
            <p:ph type="title"/>
          </p:nvPr>
        </p:nvSpPr>
        <p:spPr>
          <a:xfrm>
            <a:off x="685800" y="209971"/>
            <a:ext cx="7772400" cy="613171"/>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061" name="Google Shape;1061;g124c07c6e63_2_231"/>
          <p:cNvSpPr/>
          <p:nvPr>
            <p:ph idx="2" type="pic"/>
          </p:nvPr>
        </p:nvSpPr>
        <p:spPr>
          <a:xfrm>
            <a:off x="685800" y="1047750"/>
            <a:ext cx="1828800" cy="2555579"/>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50800">
              <a:schemeClr val="accent1"/>
            </a:outerShdw>
          </a:effectLst>
        </p:spPr>
      </p:sp>
      <p:sp>
        <p:nvSpPr>
          <p:cNvPr id="1062" name="Google Shape;1062;g124c07c6e63_2_231"/>
          <p:cNvSpPr/>
          <p:nvPr>
            <p:ph idx="3" type="pic"/>
          </p:nvPr>
        </p:nvSpPr>
        <p:spPr>
          <a:xfrm>
            <a:off x="2667000" y="1047750"/>
            <a:ext cx="1828800" cy="2555579"/>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50800">
              <a:schemeClr val="accent3"/>
            </a:outerShdw>
          </a:effectLst>
        </p:spPr>
      </p:sp>
      <p:sp>
        <p:nvSpPr>
          <p:cNvPr id="1063" name="Google Shape;1063;g124c07c6e63_2_231"/>
          <p:cNvSpPr/>
          <p:nvPr>
            <p:ph idx="4" type="pic"/>
          </p:nvPr>
        </p:nvSpPr>
        <p:spPr>
          <a:xfrm>
            <a:off x="4648200" y="1047750"/>
            <a:ext cx="1828800" cy="2555579"/>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50800">
              <a:schemeClr val="accent5"/>
            </a:outerShdw>
          </a:effectLst>
        </p:spPr>
      </p:sp>
      <p:sp>
        <p:nvSpPr>
          <p:cNvPr id="1064" name="Google Shape;1064;g124c07c6e63_2_231"/>
          <p:cNvSpPr/>
          <p:nvPr>
            <p:ph idx="5" type="pic"/>
          </p:nvPr>
        </p:nvSpPr>
        <p:spPr>
          <a:xfrm>
            <a:off x="6629400" y="1047750"/>
            <a:ext cx="1828800" cy="2555579"/>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50800">
              <a:schemeClr val="lt2"/>
            </a:outerShdw>
          </a:effectLst>
        </p:spPr>
      </p:sp>
      <p:sp>
        <p:nvSpPr>
          <p:cNvPr id="1065" name="Google Shape;1065;g124c07c6e63_2_231"/>
          <p:cNvSpPr txBox="1"/>
          <p:nvPr>
            <p:ph idx="1" type="body"/>
          </p:nvPr>
        </p:nvSpPr>
        <p:spPr>
          <a:xfrm>
            <a:off x="685800" y="3735424"/>
            <a:ext cx="1828800" cy="719138"/>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210"/>
              </a:spcBef>
              <a:spcAft>
                <a:spcPts val="0"/>
              </a:spcAft>
              <a:buClr>
                <a:schemeClr val="dk1"/>
              </a:buClr>
              <a:buSzPts val="1050"/>
              <a:buNone/>
              <a:defRPr sz="1050"/>
            </a:lvl1pPr>
            <a:lvl2pPr indent="-295275" lvl="1" marL="914400" algn="l">
              <a:lnSpc>
                <a:spcPct val="100000"/>
              </a:lnSpc>
              <a:spcBef>
                <a:spcPts val="210"/>
              </a:spcBef>
              <a:spcAft>
                <a:spcPts val="0"/>
              </a:spcAft>
              <a:buClr>
                <a:schemeClr val="dk1"/>
              </a:buClr>
              <a:buSzPts val="1050"/>
              <a:buFont typeface="Arial"/>
              <a:buChar char="•"/>
              <a:defRPr sz="1050"/>
            </a:lvl2pPr>
            <a:lvl3pPr indent="-295275" lvl="2" marL="1371600" algn="l">
              <a:lnSpc>
                <a:spcPct val="100000"/>
              </a:lnSpc>
              <a:spcBef>
                <a:spcPts val="210"/>
              </a:spcBef>
              <a:spcAft>
                <a:spcPts val="0"/>
              </a:spcAft>
              <a:buClr>
                <a:schemeClr val="dk1"/>
              </a:buClr>
              <a:buSzPts val="1050"/>
              <a:buChar char="•"/>
              <a:defRPr sz="1050"/>
            </a:lvl3pPr>
            <a:lvl4pPr indent="-295275" lvl="3" marL="1828800" algn="l">
              <a:lnSpc>
                <a:spcPct val="100000"/>
              </a:lnSpc>
              <a:spcBef>
                <a:spcPts val="210"/>
              </a:spcBef>
              <a:spcAft>
                <a:spcPts val="0"/>
              </a:spcAft>
              <a:buClr>
                <a:schemeClr val="dk1"/>
              </a:buClr>
              <a:buSzPts val="1050"/>
              <a:buChar char="–"/>
              <a:defRPr sz="1050"/>
            </a:lvl4pPr>
            <a:lvl5pPr indent="-295275" lvl="4" marL="2286000" algn="l">
              <a:lnSpc>
                <a:spcPct val="100000"/>
              </a:lnSpc>
              <a:spcBef>
                <a:spcPts val="210"/>
              </a:spcBef>
              <a:spcAft>
                <a:spcPts val="0"/>
              </a:spcAft>
              <a:buClr>
                <a:schemeClr val="dk1"/>
              </a:buClr>
              <a:buSzPts val="1050"/>
              <a:buChar char="»"/>
              <a:defRPr sz="105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066" name="Google Shape;1066;g124c07c6e63_2_231"/>
          <p:cNvSpPr txBox="1"/>
          <p:nvPr>
            <p:ph idx="6" type="body"/>
          </p:nvPr>
        </p:nvSpPr>
        <p:spPr>
          <a:xfrm>
            <a:off x="2667000" y="3735424"/>
            <a:ext cx="1828800" cy="719138"/>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210"/>
              </a:spcBef>
              <a:spcAft>
                <a:spcPts val="0"/>
              </a:spcAft>
              <a:buClr>
                <a:schemeClr val="dk1"/>
              </a:buClr>
              <a:buSzPts val="1050"/>
              <a:buNone/>
              <a:defRPr sz="1050"/>
            </a:lvl1pPr>
            <a:lvl2pPr indent="-295275" lvl="1" marL="914400" algn="l">
              <a:lnSpc>
                <a:spcPct val="100000"/>
              </a:lnSpc>
              <a:spcBef>
                <a:spcPts val="210"/>
              </a:spcBef>
              <a:spcAft>
                <a:spcPts val="0"/>
              </a:spcAft>
              <a:buClr>
                <a:schemeClr val="dk1"/>
              </a:buClr>
              <a:buSzPts val="1050"/>
              <a:buFont typeface="Arial"/>
              <a:buChar char="•"/>
              <a:defRPr sz="1050"/>
            </a:lvl2pPr>
            <a:lvl3pPr indent="-295275" lvl="2" marL="1371600" algn="l">
              <a:lnSpc>
                <a:spcPct val="100000"/>
              </a:lnSpc>
              <a:spcBef>
                <a:spcPts val="210"/>
              </a:spcBef>
              <a:spcAft>
                <a:spcPts val="0"/>
              </a:spcAft>
              <a:buClr>
                <a:schemeClr val="dk1"/>
              </a:buClr>
              <a:buSzPts val="1050"/>
              <a:buChar char="•"/>
              <a:defRPr sz="1050"/>
            </a:lvl3pPr>
            <a:lvl4pPr indent="-295275" lvl="3" marL="1828800" algn="l">
              <a:lnSpc>
                <a:spcPct val="100000"/>
              </a:lnSpc>
              <a:spcBef>
                <a:spcPts val="210"/>
              </a:spcBef>
              <a:spcAft>
                <a:spcPts val="0"/>
              </a:spcAft>
              <a:buClr>
                <a:schemeClr val="dk1"/>
              </a:buClr>
              <a:buSzPts val="1050"/>
              <a:buChar char="–"/>
              <a:defRPr sz="1050"/>
            </a:lvl4pPr>
            <a:lvl5pPr indent="-295275" lvl="4" marL="2286000" algn="l">
              <a:lnSpc>
                <a:spcPct val="100000"/>
              </a:lnSpc>
              <a:spcBef>
                <a:spcPts val="210"/>
              </a:spcBef>
              <a:spcAft>
                <a:spcPts val="0"/>
              </a:spcAft>
              <a:buClr>
                <a:schemeClr val="dk1"/>
              </a:buClr>
              <a:buSzPts val="1050"/>
              <a:buChar char="»"/>
              <a:defRPr sz="105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067" name="Google Shape;1067;g124c07c6e63_2_231"/>
          <p:cNvSpPr txBox="1"/>
          <p:nvPr>
            <p:ph idx="7" type="body"/>
          </p:nvPr>
        </p:nvSpPr>
        <p:spPr>
          <a:xfrm>
            <a:off x="4648200" y="3735424"/>
            <a:ext cx="1828800" cy="719138"/>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210"/>
              </a:spcBef>
              <a:spcAft>
                <a:spcPts val="0"/>
              </a:spcAft>
              <a:buClr>
                <a:schemeClr val="dk1"/>
              </a:buClr>
              <a:buSzPts val="1050"/>
              <a:buNone/>
              <a:defRPr sz="1050"/>
            </a:lvl1pPr>
            <a:lvl2pPr indent="-295275" lvl="1" marL="914400" algn="l">
              <a:lnSpc>
                <a:spcPct val="100000"/>
              </a:lnSpc>
              <a:spcBef>
                <a:spcPts val="210"/>
              </a:spcBef>
              <a:spcAft>
                <a:spcPts val="0"/>
              </a:spcAft>
              <a:buClr>
                <a:schemeClr val="dk1"/>
              </a:buClr>
              <a:buSzPts val="1050"/>
              <a:buFont typeface="Arial"/>
              <a:buChar char="•"/>
              <a:defRPr sz="1050"/>
            </a:lvl2pPr>
            <a:lvl3pPr indent="-295275" lvl="2" marL="1371600" algn="l">
              <a:lnSpc>
                <a:spcPct val="100000"/>
              </a:lnSpc>
              <a:spcBef>
                <a:spcPts val="210"/>
              </a:spcBef>
              <a:spcAft>
                <a:spcPts val="0"/>
              </a:spcAft>
              <a:buClr>
                <a:schemeClr val="dk1"/>
              </a:buClr>
              <a:buSzPts val="1050"/>
              <a:buChar char="•"/>
              <a:defRPr sz="1050"/>
            </a:lvl3pPr>
            <a:lvl4pPr indent="-295275" lvl="3" marL="1828800" algn="l">
              <a:lnSpc>
                <a:spcPct val="100000"/>
              </a:lnSpc>
              <a:spcBef>
                <a:spcPts val="210"/>
              </a:spcBef>
              <a:spcAft>
                <a:spcPts val="0"/>
              </a:spcAft>
              <a:buClr>
                <a:schemeClr val="dk1"/>
              </a:buClr>
              <a:buSzPts val="1050"/>
              <a:buChar char="–"/>
              <a:defRPr sz="1050"/>
            </a:lvl4pPr>
            <a:lvl5pPr indent="-295275" lvl="4" marL="2286000" algn="l">
              <a:lnSpc>
                <a:spcPct val="100000"/>
              </a:lnSpc>
              <a:spcBef>
                <a:spcPts val="210"/>
              </a:spcBef>
              <a:spcAft>
                <a:spcPts val="0"/>
              </a:spcAft>
              <a:buClr>
                <a:schemeClr val="dk1"/>
              </a:buClr>
              <a:buSzPts val="1050"/>
              <a:buChar char="»"/>
              <a:defRPr sz="105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068" name="Google Shape;1068;g124c07c6e63_2_231"/>
          <p:cNvSpPr txBox="1"/>
          <p:nvPr>
            <p:ph idx="8" type="body"/>
          </p:nvPr>
        </p:nvSpPr>
        <p:spPr>
          <a:xfrm>
            <a:off x="6629400" y="3735424"/>
            <a:ext cx="1828800" cy="719138"/>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210"/>
              </a:spcBef>
              <a:spcAft>
                <a:spcPts val="0"/>
              </a:spcAft>
              <a:buClr>
                <a:schemeClr val="dk1"/>
              </a:buClr>
              <a:buSzPts val="1050"/>
              <a:buNone/>
              <a:defRPr sz="1050"/>
            </a:lvl1pPr>
            <a:lvl2pPr indent="-295275" lvl="1" marL="914400" algn="l">
              <a:lnSpc>
                <a:spcPct val="100000"/>
              </a:lnSpc>
              <a:spcBef>
                <a:spcPts val="210"/>
              </a:spcBef>
              <a:spcAft>
                <a:spcPts val="0"/>
              </a:spcAft>
              <a:buClr>
                <a:schemeClr val="dk1"/>
              </a:buClr>
              <a:buSzPts val="1050"/>
              <a:buFont typeface="Arial"/>
              <a:buChar char="•"/>
              <a:defRPr sz="1050"/>
            </a:lvl2pPr>
            <a:lvl3pPr indent="-295275" lvl="2" marL="1371600" algn="l">
              <a:lnSpc>
                <a:spcPct val="100000"/>
              </a:lnSpc>
              <a:spcBef>
                <a:spcPts val="210"/>
              </a:spcBef>
              <a:spcAft>
                <a:spcPts val="0"/>
              </a:spcAft>
              <a:buClr>
                <a:schemeClr val="dk1"/>
              </a:buClr>
              <a:buSzPts val="1050"/>
              <a:buChar char="•"/>
              <a:defRPr sz="1050"/>
            </a:lvl3pPr>
            <a:lvl4pPr indent="-295275" lvl="3" marL="1828800" algn="l">
              <a:lnSpc>
                <a:spcPct val="100000"/>
              </a:lnSpc>
              <a:spcBef>
                <a:spcPts val="210"/>
              </a:spcBef>
              <a:spcAft>
                <a:spcPts val="0"/>
              </a:spcAft>
              <a:buClr>
                <a:schemeClr val="dk1"/>
              </a:buClr>
              <a:buSzPts val="1050"/>
              <a:buChar char="–"/>
              <a:defRPr sz="1050"/>
            </a:lvl4pPr>
            <a:lvl5pPr indent="-295275" lvl="4" marL="2286000" algn="l">
              <a:lnSpc>
                <a:spcPct val="100000"/>
              </a:lnSpc>
              <a:spcBef>
                <a:spcPts val="210"/>
              </a:spcBef>
              <a:spcAft>
                <a:spcPts val="0"/>
              </a:spcAft>
              <a:buClr>
                <a:schemeClr val="dk1"/>
              </a:buClr>
              <a:buSzPts val="1050"/>
              <a:buChar char="»"/>
              <a:defRPr sz="105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Image Text ">
  <p:cSld name="Three Image Text ">
    <p:spTree>
      <p:nvGrpSpPr>
        <p:cNvPr id="1069" name="Shape 1069"/>
        <p:cNvGrpSpPr/>
        <p:nvPr/>
      </p:nvGrpSpPr>
      <p:grpSpPr>
        <a:xfrm>
          <a:off x="0" y="0"/>
          <a:ext cx="0" cy="0"/>
          <a:chOff x="0" y="0"/>
          <a:chExt cx="0" cy="0"/>
        </a:xfrm>
      </p:grpSpPr>
      <p:sp>
        <p:nvSpPr>
          <p:cNvPr id="1070" name="Google Shape;1070;g124c07c6e63_2_241"/>
          <p:cNvSpPr txBox="1"/>
          <p:nvPr>
            <p:ph type="title"/>
          </p:nvPr>
        </p:nvSpPr>
        <p:spPr>
          <a:xfrm>
            <a:off x="685800" y="209971"/>
            <a:ext cx="7772400" cy="613171"/>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071" name="Google Shape;1071;g124c07c6e63_2_241"/>
          <p:cNvSpPr/>
          <p:nvPr>
            <p:ph idx="2" type="pic"/>
          </p:nvPr>
        </p:nvSpPr>
        <p:spPr>
          <a:xfrm>
            <a:off x="685800" y="1047750"/>
            <a:ext cx="2496312" cy="2555579"/>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50800">
              <a:schemeClr val="accent1"/>
            </a:outerShdw>
          </a:effectLst>
        </p:spPr>
      </p:sp>
      <p:sp>
        <p:nvSpPr>
          <p:cNvPr id="1072" name="Google Shape;1072;g124c07c6e63_2_241"/>
          <p:cNvSpPr/>
          <p:nvPr>
            <p:ph idx="3" type="pic"/>
          </p:nvPr>
        </p:nvSpPr>
        <p:spPr>
          <a:xfrm>
            <a:off x="3323844" y="1047750"/>
            <a:ext cx="2496312" cy="2555579"/>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50800">
              <a:schemeClr val="accent4"/>
            </a:outerShdw>
          </a:effectLst>
        </p:spPr>
      </p:sp>
      <p:sp>
        <p:nvSpPr>
          <p:cNvPr id="1073" name="Google Shape;1073;g124c07c6e63_2_241"/>
          <p:cNvSpPr/>
          <p:nvPr>
            <p:ph idx="4" type="pic"/>
          </p:nvPr>
        </p:nvSpPr>
        <p:spPr>
          <a:xfrm>
            <a:off x="5961888" y="1047750"/>
            <a:ext cx="2496312" cy="2555579"/>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50800">
              <a:schemeClr val="lt2"/>
            </a:outerShdw>
          </a:effectLst>
        </p:spPr>
      </p:sp>
      <p:sp>
        <p:nvSpPr>
          <p:cNvPr id="1074" name="Google Shape;1074;g124c07c6e63_2_241"/>
          <p:cNvSpPr txBox="1"/>
          <p:nvPr>
            <p:ph idx="1" type="body"/>
          </p:nvPr>
        </p:nvSpPr>
        <p:spPr>
          <a:xfrm>
            <a:off x="685800" y="3735424"/>
            <a:ext cx="2496312" cy="719138"/>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210"/>
              </a:spcBef>
              <a:spcAft>
                <a:spcPts val="0"/>
              </a:spcAft>
              <a:buClr>
                <a:schemeClr val="dk1"/>
              </a:buClr>
              <a:buSzPts val="1050"/>
              <a:buNone/>
              <a:defRPr sz="1050"/>
            </a:lvl1pPr>
            <a:lvl2pPr indent="-295275" lvl="1" marL="914400" algn="l">
              <a:lnSpc>
                <a:spcPct val="100000"/>
              </a:lnSpc>
              <a:spcBef>
                <a:spcPts val="210"/>
              </a:spcBef>
              <a:spcAft>
                <a:spcPts val="0"/>
              </a:spcAft>
              <a:buClr>
                <a:schemeClr val="dk1"/>
              </a:buClr>
              <a:buSzPts val="1050"/>
              <a:buFont typeface="Arial"/>
              <a:buChar char="•"/>
              <a:defRPr sz="1050"/>
            </a:lvl2pPr>
            <a:lvl3pPr indent="-295275" lvl="2" marL="1371600" algn="l">
              <a:lnSpc>
                <a:spcPct val="100000"/>
              </a:lnSpc>
              <a:spcBef>
                <a:spcPts val="210"/>
              </a:spcBef>
              <a:spcAft>
                <a:spcPts val="0"/>
              </a:spcAft>
              <a:buClr>
                <a:schemeClr val="dk1"/>
              </a:buClr>
              <a:buSzPts val="1050"/>
              <a:buChar char="•"/>
              <a:defRPr sz="1050"/>
            </a:lvl3pPr>
            <a:lvl4pPr indent="-295275" lvl="3" marL="1828800" algn="l">
              <a:lnSpc>
                <a:spcPct val="100000"/>
              </a:lnSpc>
              <a:spcBef>
                <a:spcPts val="210"/>
              </a:spcBef>
              <a:spcAft>
                <a:spcPts val="0"/>
              </a:spcAft>
              <a:buClr>
                <a:schemeClr val="dk1"/>
              </a:buClr>
              <a:buSzPts val="1050"/>
              <a:buChar char="–"/>
              <a:defRPr sz="1050"/>
            </a:lvl4pPr>
            <a:lvl5pPr indent="-295275" lvl="4" marL="2286000" algn="l">
              <a:lnSpc>
                <a:spcPct val="100000"/>
              </a:lnSpc>
              <a:spcBef>
                <a:spcPts val="210"/>
              </a:spcBef>
              <a:spcAft>
                <a:spcPts val="0"/>
              </a:spcAft>
              <a:buClr>
                <a:schemeClr val="dk1"/>
              </a:buClr>
              <a:buSzPts val="1050"/>
              <a:buChar char="»"/>
              <a:defRPr sz="105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075" name="Google Shape;1075;g124c07c6e63_2_241"/>
          <p:cNvSpPr txBox="1"/>
          <p:nvPr>
            <p:ph idx="5" type="body"/>
          </p:nvPr>
        </p:nvSpPr>
        <p:spPr>
          <a:xfrm>
            <a:off x="3323844" y="3735424"/>
            <a:ext cx="2496312" cy="719138"/>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210"/>
              </a:spcBef>
              <a:spcAft>
                <a:spcPts val="0"/>
              </a:spcAft>
              <a:buClr>
                <a:schemeClr val="dk1"/>
              </a:buClr>
              <a:buSzPts val="1050"/>
              <a:buNone/>
              <a:defRPr sz="1050"/>
            </a:lvl1pPr>
            <a:lvl2pPr indent="-295275" lvl="1" marL="914400" algn="l">
              <a:lnSpc>
                <a:spcPct val="100000"/>
              </a:lnSpc>
              <a:spcBef>
                <a:spcPts val="210"/>
              </a:spcBef>
              <a:spcAft>
                <a:spcPts val="0"/>
              </a:spcAft>
              <a:buClr>
                <a:schemeClr val="dk1"/>
              </a:buClr>
              <a:buSzPts val="1050"/>
              <a:buFont typeface="Arial"/>
              <a:buChar char="•"/>
              <a:defRPr sz="1050"/>
            </a:lvl2pPr>
            <a:lvl3pPr indent="-295275" lvl="2" marL="1371600" algn="l">
              <a:lnSpc>
                <a:spcPct val="100000"/>
              </a:lnSpc>
              <a:spcBef>
                <a:spcPts val="210"/>
              </a:spcBef>
              <a:spcAft>
                <a:spcPts val="0"/>
              </a:spcAft>
              <a:buClr>
                <a:schemeClr val="dk1"/>
              </a:buClr>
              <a:buSzPts val="1050"/>
              <a:buChar char="•"/>
              <a:defRPr sz="1050"/>
            </a:lvl3pPr>
            <a:lvl4pPr indent="-295275" lvl="3" marL="1828800" algn="l">
              <a:lnSpc>
                <a:spcPct val="100000"/>
              </a:lnSpc>
              <a:spcBef>
                <a:spcPts val="210"/>
              </a:spcBef>
              <a:spcAft>
                <a:spcPts val="0"/>
              </a:spcAft>
              <a:buClr>
                <a:schemeClr val="dk1"/>
              </a:buClr>
              <a:buSzPts val="1050"/>
              <a:buChar char="–"/>
              <a:defRPr sz="1050"/>
            </a:lvl4pPr>
            <a:lvl5pPr indent="-295275" lvl="4" marL="2286000" algn="l">
              <a:lnSpc>
                <a:spcPct val="100000"/>
              </a:lnSpc>
              <a:spcBef>
                <a:spcPts val="210"/>
              </a:spcBef>
              <a:spcAft>
                <a:spcPts val="0"/>
              </a:spcAft>
              <a:buClr>
                <a:schemeClr val="dk1"/>
              </a:buClr>
              <a:buSzPts val="1050"/>
              <a:buChar char="»"/>
              <a:defRPr sz="105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076" name="Google Shape;1076;g124c07c6e63_2_241"/>
          <p:cNvSpPr txBox="1"/>
          <p:nvPr>
            <p:ph idx="6" type="body"/>
          </p:nvPr>
        </p:nvSpPr>
        <p:spPr>
          <a:xfrm>
            <a:off x="5961888" y="3735424"/>
            <a:ext cx="2496312" cy="719138"/>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210"/>
              </a:spcBef>
              <a:spcAft>
                <a:spcPts val="0"/>
              </a:spcAft>
              <a:buClr>
                <a:schemeClr val="dk1"/>
              </a:buClr>
              <a:buSzPts val="1050"/>
              <a:buNone/>
              <a:defRPr sz="1050"/>
            </a:lvl1pPr>
            <a:lvl2pPr indent="-295275" lvl="1" marL="914400" algn="l">
              <a:lnSpc>
                <a:spcPct val="100000"/>
              </a:lnSpc>
              <a:spcBef>
                <a:spcPts val="210"/>
              </a:spcBef>
              <a:spcAft>
                <a:spcPts val="0"/>
              </a:spcAft>
              <a:buClr>
                <a:schemeClr val="dk1"/>
              </a:buClr>
              <a:buSzPts val="1050"/>
              <a:buFont typeface="Arial"/>
              <a:buChar char="•"/>
              <a:defRPr sz="1050"/>
            </a:lvl2pPr>
            <a:lvl3pPr indent="-295275" lvl="2" marL="1371600" algn="l">
              <a:lnSpc>
                <a:spcPct val="100000"/>
              </a:lnSpc>
              <a:spcBef>
                <a:spcPts val="210"/>
              </a:spcBef>
              <a:spcAft>
                <a:spcPts val="0"/>
              </a:spcAft>
              <a:buClr>
                <a:schemeClr val="dk1"/>
              </a:buClr>
              <a:buSzPts val="1050"/>
              <a:buChar char="•"/>
              <a:defRPr sz="1050"/>
            </a:lvl3pPr>
            <a:lvl4pPr indent="-295275" lvl="3" marL="1828800" algn="l">
              <a:lnSpc>
                <a:spcPct val="100000"/>
              </a:lnSpc>
              <a:spcBef>
                <a:spcPts val="210"/>
              </a:spcBef>
              <a:spcAft>
                <a:spcPts val="0"/>
              </a:spcAft>
              <a:buClr>
                <a:schemeClr val="dk1"/>
              </a:buClr>
              <a:buSzPts val="1050"/>
              <a:buChar char="–"/>
              <a:defRPr sz="1050"/>
            </a:lvl4pPr>
            <a:lvl5pPr indent="-295275" lvl="4" marL="2286000" algn="l">
              <a:lnSpc>
                <a:spcPct val="100000"/>
              </a:lnSpc>
              <a:spcBef>
                <a:spcPts val="210"/>
              </a:spcBef>
              <a:spcAft>
                <a:spcPts val="0"/>
              </a:spcAft>
              <a:buClr>
                <a:schemeClr val="dk1"/>
              </a:buClr>
              <a:buSzPts val="1050"/>
              <a:buChar char="»"/>
              <a:defRPr sz="105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Image Text Subtitle">
  <p:cSld name="Three Image Text Subtitle">
    <p:spTree>
      <p:nvGrpSpPr>
        <p:cNvPr id="1077" name="Shape 1077"/>
        <p:cNvGrpSpPr/>
        <p:nvPr/>
      </p:nvGrpSpPr>
      <p:grpSpPr>
        <a:xfrm>
          <a:off x="0" y="0"/>
          <a:ext cx="0" cy="0"/>
          <a:chOff x="0" y="0"/>
          <a:chExt cx="0" cy="0"/>
        </a:xfrm>
      </p:grpSpPr>
      <p:sp>
        <p:nvSpPr>
          <p:cNvPr id="1078" name="Google Shape;1078;g124c07c6e63_2_249"/>
          <p:cNvSpPr txBox="1"/>
          <p:nvPr>
            <p:ph type="title"/>
          </p:nvPr>
        </p:nvSpPr>
        <p:spPr>
          <a:xfrm>
            <a:off x="685800" y="209971"/>
            <a:ext cx="7772400" cy="613171"/>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079" name="Google Shape;1079;g124c07c6e63_2_249"/>
          <p:cNvSpPr/>
          <p:nvPr>
            <p:ph idx="2" type="pic"/>
          </p:nvPr>
        </p:nvSpPr>
        <p:spPr>
          <a:xfrm>
            <a:off x="685800" y="1047750"/>
            <a:ext cx="2496312" cy="2555579"/>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50800">
              <a:schemeClr val="accent1"/>
            </a:outerShdw>
          </a:effectLst>
        </p:spPr>
      </p:sp>
      <p:sp>
        <p:nvSpPr>
          <p:cNvPr id="1080" name="Google Shape;1080;g124c07c6e63_2_249"/>
          <p:cNvSpPr/>
          <p:nvPr>
            <p:ph idx="3" type="pic"/>
          </p:nvPr>
        </p:nvSpPr>
        <p:spPr>
          <a:xfrm>
            <a:off x="3323844" y="1047750"/>
            <a:ext cx="2496312" cy="2555579"/>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50800">
              <a:schemeClr val="accent4"/>
            </a:outerShdw>
          </a:effectLst>
        </p:spPr>
      </p:sp>
      <p:sp>
        <p:nvSpPr>
          <p:cNvPr id="1081" name="Google Shape;1081;g124c07c6e63_2_249"/>
          <p:cNvSpPr/>
          <p:nvPr>
            <p:ph idx="4" type="pic"/>
          </p:nvPr>
        </p:nvSpPr>
        <p:spPr>
          <a:xfrm>
            <a:off x="5961888" y="1047750"/>
            <a:ext cx="2496312" cy="2555579"/>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50800">
              <a:schemeClr val="lt2"/>
            </a:outerShdw>
          </a:effectLst>
        </p:spPr>
      </p:sp>
      <p:sp>
        <p:nvSpPr>
          <p:cNvPr id="1082" name="Google Shape;1082;g124c07c6e63_2_249"/>
          <p:cNvSpPr txBox="1"/>
          <p:nvPr>
            <p:ph idx="1" type="body"/>
          </p:nvPr>
        </p:nvSpPr>
        <p:spPr>
          <a:xfrm>
            <a:off x="685800" y="3735424"/>
            <a:ext cx="2496312" cy="719138"/>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210"/>
              </a:spcBef>
              <a:spcAft>
                <a:spcPts val="0"/>
              </a:spcAft>
              <a:buClr>
                <a:schemeClr val="dk1"/>
              </a:buClr>
              <a:buSzPts val="1050"/>
              <a:buNone/>
              <a:defRPr sz="1050"/>
            </a:lvl1pPr>
            <a:lvl2pPr indent="-295275" lvl="1" marL="914400" algn="l">
              <a:lnSpc>
                <a:spcPct val="100000"/>
              </a:lnSpc>
              <a:spcBef>
                <a:spcPts val="210"/>
              </a:spcBef>
              <a:spcAft>
                <a:spcPts val="0"/>
              </a:spcAft>
              <a:buClr>
                <a:schemeClr val="dk1"/>
              </a:buClr>
              <a:buSzPts val="1050"/>
              <a:buFont typeface="Arial"/>
              <a:buChar char="•"/>
              <a:defRPr sz="1050"/>
            </a:lvl2pPr>
            <a:lvl3pPr indent="-295275" lvl="2" marL="1371600" algn="l">
              <a:lnSpc>
                <a:spcPct val="100000"/>
              </a:lnSpc>
              <a:spcBef>
                <a:spcPts val="210"/>
              </a:spcBef>
              <a:spcAft>
                <a:spcPts val="0"/>
              </a:spcAft>
              <a:buClr>
                <a:schemeClr val="dk1"/>
              </a:buClr>
              <a:buSzPts val="1050"/>
              <a:buChar char="•"/>
              <a:defRPr sz="1050"/>
            </a:lvl3pPr>
            <a:lvl4pPr indent="-295275" lvl="3" marL="1828800" algn="l">
              <a:lnSpc>
                <a:spcPct val="100000"/>
              </a:lnSpc>
              <a:spcBef>
                <a:spcPts val="210"/>
              </a:spcBef>
              <a:spcAft>
                <a:spcPts val="0"/>
              </a:spcAft>
              <a:buClr>
                <a:schemeClr val="dk1"/>
              </a:buClr>
              <a:buSzPts val="1050"/>
              <a:buChar char="–"/>
              <a:defRPr sz="1050"/>
            </a:lvl4pPr>
            <a:lvl5pPr indent="-295275" lvl="4" marL="2286000" algn="l">
              <a:lnSpc>
                <a:spcPct val="100000"/>
              </a:lnSpc>
              <a:spcBef>
                <a:spcPts val="210"/>
              </a:spcBef>
              <a:spcAft>
                <a:spcPts val="0"/>
              </a:spcAft>
              <a:buClr>
                <a:schemeClr val="dk1"/>
              </a:buClr>
              <a:buSzPts val="1050"/>
              <a:buChar char="»"/>
              <a:defRPr sz="105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083" name="Google Shape;1083;g124c07c6e63_2_249"/>
          <p:cNvSpPr txBox="1"/>
          <p:nvPr>
            <p:ph idx="5" type="body"/>
          </p:nvPr>
        </p:nvSpPr>
        <p:spPr>
          <a:xfrm>
            <a:off x="3323844" y="3735424"/>
            <a:ext cx="2496312" cy="719138"/>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210"/>
              </a:spcBef>
              <a:spcAft>
                <a:spcPts val="0"/>
              </a:spcAft>
              <a:buClr>
                <a:schemeClr val="dk1"/>
              </a:buClr>
              <a:buSzPts val="1050"/>
              <a:buNone/>
              <a:defRPr sz="1050"/>
            </a:lvl1pPr>
            <a:lvl2pPr indent="-295275" lvl="1" marL="914400" algn="l">
              <a:lnSpc>
                <a:spcPct val="100000"/>
              </a:lnSpc>
              <a:spcBef>
                <a:spcPts val="210"/>
              </a:spcBef>
              <a:spcAft>
                <a:spcPts val="0"/>
              </a:spcAft>
              <a:buClr>
                <a:schemeClr val="dk1"/>
              </a:buClr>
              <a:buSzPts val="1050"/>
              <a:buFont typeface="Arial"/>
              <a:buChar char="•"/>
              <a:defRPr sz="1050"/>
            </a:lvl2pPr>
            <a:lvl3pPr indent="-295275" lvl="2" marL="1371600" algn="l">
              <a:lnSpc>
                <a:spcPct val="100000"/>
              </a:lnSpc>
              <a:spcBef>
                <a:spcPts val="210"/>
              </a:spcBef>
              <a:spcAft>
                <a:spcPts val="0"/>
              </a:spcAft>
              <a:buClr>
                <a:schemeClr val="dk1"/>
              </a:buClr>
              <a:buSzPts val="1050"/>
              <a:buChar char="•"/>
              <a:defRPr sz="1050"/>
            </a:lvl3pPr>
            <a:lvl4pPr indent="-295275" lvl="3" marL="1828800" algn="l">
              <a:lnSpc>
                <a:spcPct val="100000"/>
              </a:lnSpc>
              <a:spcBef>
                <a:spcPts val="210"/>
              </a:spcBef>
              <a:spcAft>
                <a:spcPts val="0"/>
              </a:spcAft>
              <a:buClr>
                <a:schemeClr val="dk1"/>
              </a:buClr>
              <a:buSzPts val="1050"/>
              <a:buChar char="–"/>
              <a:defRPr sz="1050"/>
            </a:lvl4pPr>
            <a:lvl5pPr indent="-295275" lvl="4" marL="2286000" algn="l">
              <a:lnSpc>
                <a:spcPct val="100000"/>
              </a:lnSpc>
              <a:spcBef>
                <a:spcPts val="210"/>
              </a:spcBef>
              <a:spcAft>
                <a:spcPts val="0"/>
              </a:spcAft>
              <a:buClr>
                <a:schemeClr val="dk1"/>
              </a:buClr>
              <a:buSzPts val="1050"/>
              <a:buChar char="»"/>
              <a:defRPr sz="105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084" name="Google Shape;1084;g124c07c6e63_2_249"/>
          <p:cNvSpPr txBox="1"/>
          <p:nvPr>
            <p:ph idx="6" type="body"/>
          </p:nvPr>
        </p:nvSpPr>
        <p:spPr>
          <a:xfrm>
            <a:off x="5961888" y="3735424"/>
            <a:ext cx="2496312" cy="719138"/>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210"/>
              </a:spcBef>
              <a:spcAft>
                <a:spcPts val="0"/>
              </a:spcAft>
              <a:buClr>
                <a:schemeClr val="dk1"/>
              </a:buClr>
              <a:buSzPts val="1050"/>
              <a:buNone/>
              <a:defRPr sz="1050"/>
            </a:lvl1pPr>
            <a:lvl2pPr indent="-295275" lvl="1" marL="914400" algn="l">
              <a:lnSpc>
                <a:spcPct val="100000"/>
              </a:lnSpc>
              <a:spcBef>
                <a:spcPts val="210"/>
              </a:spcBef>
              <a:spcAft>
                <a:spcPts val="0"/>
              </a:spcAft>
              <a:buClr>
                <a:schemeClr val="dk1"/>
              </a:buClr>
              <a:buSzPts val="1050"/>
              <a:buFont typeface="Arial"/>
              <a:buChar char="•"/>
              <a:defRPr sz="1050"/>
            </a:lvl2pPr>
            <a:lvl3pPr indent="-295275" lvl="2" marL="1371600" algn="l">
              <a:lnSpc>
                <a:spcPct val="100000"/>
              </a:lnSpc>
              <a:spcBef>
                <a:spcPts val="210"/>
              </a:spcBef>
              <a:spcAft>
                <a:spcPts val="0"/>
              </a:spcAft>
              <a:buClr>
                <a:schemeClr val="dk1"/>
              </a:buClr>
              <a:buSzPts val="1050"/>
              <a:buChar char="•"/>
              <a:defRPr sz="1050"/>
            </a:lvl3pPr>
            <a:lvl4pPr indent="-295275" lvl="3" marL="1828800" algn="l">
              <a:lnSpc>
                <a:spcPct val="100000"/>
              </a:lnSpc>
              <a:spcBef>
                <a:spcPts val="210"/>
              </a:spcBef>
              <a:spcAft>
                <a:spcPts val="0"/>
              </a:spcAft>
              <a:buClr>
                <a:schemeClr val="dk1"/>
              </a:buClr>
              <a:buSzPts val="1050"/>
              <a:buChar char="–"/>
              <a:defRPr sz="1050"/>
            </a:lvl4pPr>
            <a:lvl5pPr indent="-295275" lvl="4" marL="2286000" algn="l">
              <a:lnSpc>
                <a:spcPct val="100000"/>
              </a:lnSpc>
              <a:spcBef>
                <a:spcPts val="210"/>
              </a:spcBef>
              <a:spcAft>
                <a:spcPts val="0"/>
              </a:spcAft>
              <a:buClr>
                <a:schemeClr val="dk1"/>
              </a:buClr>
              <a:buSzPts val="1050"/>
              <a:buChar char="»"/>
              <a:defRPr sz="105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085" name="Google Shape;1085;g124c07c6e63_2_249"/>
          <p:cNvSpPr txBox="1"/>
          <p:nvPr>
            <p:ph idx="7" type="body"/>
          </p:nvPr>
        </p:nvSpPr>
        <p:spPr>
          <a:xfrm>
            <a:off x="685800" y="700088"/>
            <a:ext cx="7772400" cy="304800"/>
          </a:xfrm>
          <a:prstGeom prst="rect">
            <a:avLst/>
          </a:prstGeom>
          <a:noFill/>
          <a:ln>
            <a:noFill/>
          </a:ln>
        </p:spPr>
        <p:txBody>
          <a:bodyPr anchorCtr="0" anchor="t" bIns="0" lIns="0" spcFirstLastPara="1" rIns="0" wrap="square" tIns="0">
            <a:normAutofit/>
          </a:bodyPr>
          <a:lstStyle>
            <a:lvl1pPr indent="-228600" lvl="0" marL="457200" algn="ctr">
              <a:lnSpc>
                <a:spcPct val="86000"/>
              </a:lnSpc>
              <a:spcBef>
                <a:spcPts val="0"/>
              </a:spcBef>
              <a:spcAft>
                <a:spcPts val="0"/>
              </a:spcAft>
              <a:buClr>
                <a:schemeClr val="dk1"/>
              </a:buClr>
              <a:buSzPts val="1350"/>
              <a:buNone/>
              <a:defRPr sz="1350"/>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Image Text ">
  <p:cSld name="Two Image Text ">
    <p:spTree>
      <p:nvGrpSpPr>
        <p:cNvPr id="1086" name="Shape 1086"/>
        <p:cNvGrpSpPr/>
        <p:nvPr/>
      </p:nvGrpSpPr>
      <p:grpSpPr>
        <a:xfrm>
          <a:off x="0" y="0"/>
          <a:ext cx="0" cy="0"/>
          <a:chOff x="0" y="0"/>
          <a:chExt cx="0" cy="0"/>
        </a:xfrm>
      </p:grpSpPr>
      <p:sp>
        <p:nvSpPr>
          <p:cNvPr id="1087" name="Google Shape;1087;g124c07c6e63_2_258"/>
          <p:cNvSpPr txBox="1"/>
          <p:nvPr>
            <p:ph type="title"/>
          </p:nvPr>
        </p:nvSpPr>
        <p:spPr>
          <a:xfrm>
            <a:off x="685800" y="209971"/>
            <a:ext cx="7772400" cy="613171"/>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088" name="Google Shape;1088;g124c07c6e63_2_258"/>
          <p:cNvSpPr/>
          <p:nvPr>
            <p:ph idx="2" type="pic"/>
          </p:nvPr>
        </p:nvSpPr>
        <p:spPr>
          <a:xfrm>
            <a:off x="685800" y="1047750"/>
            <a:ext cx="3814192" cy="2555579"/>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50800">
              <a:schemeClr val="accent1"/>
            </a:outerShdw>
          </a:effectLst>
        </p:spPr>
      </p:sp>
      <p:sp>
        <p:nvSpPr>
          <p:cNvPr id="1089" name="Google Shape;1089;g124c07c6e63_2_258"/>
          <p:cNvSpPr/>
          <p:nvPr>
            <p:ph idx="3" type="pic"/>
          </p:nvPr>
        </p:nvSpPr>
        <p:spPr>
          <a:xfrm>
            <a:off x="4644009" y="1047750"/>
            <a:ext cx="3814192" cy="2555579"/>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50800">
              <a:schemeClr val="lt2"/>
            </a:outerShdw>
          </a:effectLst>
        </p:spPr>
      </p:sp>
      <p:sp>
        <p:nvSpPr>
          <p:cNvPr id="1090" name="Google Shape;1090;g124c07c6e63_2_258"/>
          <p:cNvSpPr txBox="1"/>
          <p:nvPr>
            <p:ph idx="1" type="body"/>
          </p:nvPr>
        </p:nvSpPr>
        <p:spPr>
          <a:xfrm>
            <a:off x="685800" y="3735424"/>
            <a:ext cx="3814192" cy="719138"/>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210"/>
              </a:spcBef>
              <a:spcAft>
                <a:spcPts val="0"/>
              </a:spcAft>
              <a:buClr>
                <a:schemeClr val="dk1"/>
              </a:buClr>
              <a:buSzPts val="1050"/>
              <a:buNone/>
              <a:defRPr sz="1050"/>
            </a:lvl1pPr>
            <a:lvl2pPr indent="-295275" lvl="1" marL="914400" algn="l">
              <a:lnSpc>
                <a:spcPct val="100000"/>
              </a:lnSpc>
              <a:spcBef>
                <a:spcPts val="210"/>
              </a:spcBef>
              <a:spcAft>
                <a:spcPts val="0"/>
              </a:spcAft>
              <a:buClr>
                <a:schemeClr val="dk1"/>
              </a:buClr>
              <a:buSzPts val="1050"/>
              <a:buFont typeface="Arial"/>
              <a:buChar char="•"/>
              <a:defRPr sz="1050"/>
            </a:lvl2pPr>
            <a:lvl3pPr indent="-295275" lvl="2" marL="1371600" algn="l">
              <a:lnSpc>
                <a:spcPct val="100000"/>
              </a:lnSpc>
              <a:spcBef>
                <a:spcPts val="210"/>
              </a:spcBef>
              <a:spcAft>
                <a:spcPts val="0"/>
              </a:spcAft>
              <a:buClr>
                <a:schemeClr val="dk1"/>
              </a:buClr>
              <a:buSzPts val="1050"/>
              <a:buChar char="•"/>
              <a:defRPr sz="1050"/>
            </a:lvl3pPr>
            <a:lvl4pPr indent="-295275" lvl="3" marL="1828800" algn="l">
              <a:lnSpc>
                <a:spcPct val="100000"/>
              </a:lnSpc>
              <a:spcBef>
                <a:spcPts val="210"/>
              </a:spcBef>
              <a:spcAft>
                <a:spcPts val="0"/>
              </a:spcAft>
              <a:buClr>
                <a:schemeClr val="dk1"/>
              </a:buClr>
              <a:buSzPts val="1050"/>
              <a:buChar char="–"/>
              <a:defRPr sz="1050"/>
            </a:lvl4pPr>
            <a:lvl5pPr indent="-295275" lvl="4" marL="2286000" algn="l">
              <a:lnSpc>
                <a:spcPct val="100000"/>
              </a:lnSpc>
              <a:spcBef>
                <a:spcPts val="210"/>
              </a:spcBef>
              <a:spcAft>
                <a:spcPts val="0"/>
              </a:spcAft>
              <a:buClr>
                <a:schemeClr val="dk1"/>
              </a:buClr>
              <a:buSzPts val="1050"/>
              <a:buChar char="»"/>
              <a:defRPr sz="105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091" name="Google Shape;1091;g124c07c6e63_2_258"/>
          <p:cNvSpPr txBox="1"/>
          <p:nvPr>
            <p:ph idx="4" type="body"/>
          </p:nvPr>
        </p:nvSpPr>
        <p:spPr>
          <a:xfrm>
            <a:off x="4644009" y="3735424"/>
            <a:ext cx="3814192" cy="719138"/>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210"/>
              </a:spcBef>
              <a:spcAft>
                <a:spcPts val="0"/>
              </a:spcAft>
              <a:buClr>
                <a:schemeClr val="dk1"/>
              </a:buClr>
              <a:buSzPts val="1050"/>
              <a:buNone/>
              <a:defRPr sz="1050"/>
            </a:lvl1pPr>
            <a:lvl2pPr indent="-295275" lvl="1" marL="914400" algn="l">
              <a:lnSpc>
                <a:spcPct val="100000"/>
              </a:lnSpc>
              <a:spcBef>
                <a:spcPts val="210"/>
              </a:spcBef>
              <a:spcAft>
                <a:spcPts val="0"/>
              </a:spcAft>
              <a:buClr>
                <a:schemeClr val="dk1"/>
              </a:buClr>
              <a:buSzPts val="1050"/>
              <a:buFont typeface="Arial"/>
              <a:buChar char="•"/>
              <a:defRPr sz="1050"/>
            </a:lvl2pPr>
            <a:lvl3pPr indent="-295275" lvl="2" marL="1371600" algn="l">
              <a:lnSpc>
                <a:spcPct val="100000"/>
              </a:lnSpc>
              <a:spcBef>
                <a:spcPts val="210"/>
              </a:spcBef>
              <a:spcAft>
                <a:spcPts val="0"/>
              </a:spcAft>
              <a:buClr>
                <a:schemeClr val="dk1"/>
              </a:buClr>
              <a:buSzPts val="1050"/>
              <a:buChar char="•"/>
              <a:defRPr sz="1050"/>
            </a:lvl3pPr>
            <a:lvl4pPr indent="-295275" lvl="3" marL="1828800" algn="l">
              <a:lnSpc>
                <a:spcPct val="100000"/>
              </a:lnSpc>
              <a:spcBef>
                <a:spcPts val="210"/>
              </a:spcBef>
              <a:spcAft>
                <a:spcPts val="0"/>
              </a:spcAft>
              <a:buClr>
                <a:schemeClr val="dk1"/>
              </a:buClr>
              <a:buSzPts val="1050"/>
              <a:buChar char="–"/>
              <a:defRPr sz="1050"/>
            </a:lvl4pPr>
            <a:lvl5pPr indent="-295275" lvl="4" marL="2286000" algn="l">
              <a:lnSpc>
                <a:spcPct val="100000"/>
              </a:lnSpc>
              <a:spcBef>
                <a:spcPts val="210"/>
              </a:spcBef>
              <a:spcAft>
                <a:spcPts val="0"/>
              </a:spcAft>
              <a:buClr>
                <a:schemeClr val="dk1"/>
              </a:buClr>
              <a:buSzPts val="1050"/>
              <a:buChar char="»"/>
              <a:defRPr sz="105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Title Slide">
  <p:cSld name="6_Title Slide">
    <p:bg>
      <p:bgPr>
        <a:solidFill>
          <a:srgbClr val="D6D6D6"/>
        </a:solidFill>
      </p:bgPr>
    </p:bg>
    <p:spTree>
      <p:nvGrpSpPr>
        <p:cNvPr id="65" name="Shape 65"/>
        <p:cNvGrpSpPr/>
        <p:nvPr/>
      </p:nvGrpSpPr>
      <p:grpSpPr>
        <a:xfrm>
          <a:off x="0" y="0"/>
          <a:ext cx="0" cy="0"/>
          <a:chOff x="0" y="0"/>
          <a:chExt cx="0" cy="0"/>
        </a:xfrm>
      </p:grpSpPr>
    </p:spTree>
  </p:cSld>
  <p:clrMapOvr>
    <a:masterClrMapping/>
  </p:clrMapOvr>
</p:sldLayout>
</file>

<file path=ppt/slideLayouts/slideLayout1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Image Text Subtitle">
  <p:cSld name="Two Image Text Subtitle">
    <p:spTree>
      <p:nvGrpSpPr>
        <p:cNvPr id="1092" name="Shape 1092"/>
        <p:cNvGrpSpPr/>
        <p:nvPr/>
      </p:nvGrpSpPr>
      <p:grpSpPr>
        <a:xfrm>
          <a:off x="0" y="0"/>
          <a:ext cx="0" cy="0"/>
          <a:chOff x="0" y="0"/>
          <a:chExt cx="0" cy="0"/>
        </a:xfrm>
      </p:grpSpPr>
      <p:sp>
        <p:nvSpPr>
          <p:cNvPr id="1093" name="Google Shape;1093;g124c07c6e63_2_264"/>
          <p:cNvSpPr txBox="1"/>
          <p:nvPr>
            <p:ph type="title"/>
          </p:nvPr>
        </p:nvSpPr>
        <p:spPr>
          <a:xfrm>
            <a:off x="685800" y="209971"/>
            <a:ext cx="7772400" cy="613171"/>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094" name="Google Shape;1094;g124c07c6e63_2_264"/>
          <p:cNvSpPr/>
          <p:nvPr>
            <p:ph idx="2" type="pic"/>
          </p:nvPr>
        </p:nvSpPr>
        <p:spPr>
          <a:xfrm>
            <a:off x="685800" y="1047750"/>
            <a:ext cx="3814192" cy="2555579"/>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50800">
              <a:schemeClr val="accent1"/>
            </a:outerShdw>
          </a:effectLst>
        </p:spPr>
      </p:sp>
      <p:sp>
        <p:nvSpPr>
          <p:cNvPr id="1095" name="Google Shape;1095;g124c07c6e63_2_264"/>
          <p:cNvSpPr/>
          <p:nvPr>
            <p:ph idx="3" type="pic"/>
          </p:nvPr>
        </p:nvSpPr>
        <p:spPr>
          <a:xfrm>
            <a:off x="4644009" y="1047750"/>
            <a:ext cx="3814192" cy="2555579"/>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50800">
              <a:schemeClr val="lt2"/>
            </a:outerShdw>
          </a:effectLst>
        </p:spPr>
      </p:sp>
      <p:sp>
        <p:nvSpPr>
          <p:cNvPr id="1096" name="Google Shape;1096;g124c07c6e63_2_264"/>
          <p:cNvSpPr txBox="1"/>
          <p:nvPr>
            <p:ph idx="1" type="body"/>
          </p:nvPr>
        </p:nvSpPr>
        <p:spPr>
          <a:xfrm>
            <a:off x="685800" y="3735424"/>
            <a:ext cx="3814192" cy="719138"/>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210"/>
              </a:spcBef>
              <a:spcAft>
                <a:spcPts val="0"/>
              </a:spcAft>
              <a:buClr>
                <a:schemeClr val="dk1"/>
              </a:buClr>
              <a:buSzPts val="1050"/>
              <a:buNone/>
              <a:defRPr sz="1050"/>
            </a:lvl1pPr>
            <a:lvl2pPr indent="-295275" lvl="1" marL="914400" algn="l">
              <a:lnSpc>
                <a:spcPct val="100000"/>
              </a:lnSpc>
              <a:spcBef>
                <a:spcPts val="210"/>
              </a:spcBef>
              <a:spcAft>
                <a:spcPts val="0"/>
              </a:spcAft>
              <a:buClr>
                <a:schemeClr val="dk1"/>
              </a:buClr>
              <a:buSzPts val="1050"/>
              <a:buFont typeface="Arial"/>
              <a:buChar char="•"/>
              <a:defRPr sz="1050"/>
            </a:lvl2pPr>
            <a:lvl3pPr indent="-295275" lvl="2" marL="1371600" algn="l">
              <a:lnSpc>
                <a:spcPct val="100000"/>
              </a:lnSpc>
              <a:spcBef>
                <a:spcPts val="210"/>
              </a:spcBef>
              <a:spcAft>
                <a:spcPts val="0"/>
              </a:spcAft>
              <a:buClr>
                <a:schemeClr val="dk1"/>
              </a:buClr>
              <a:buSzPts val="1050"/>
              <a:buChar char="•"/>
              <a:defRPr sz="1050"/>
            </a:lvl3pPr>
            <a:lvl4pPr indent="-295275" lvl="3" marL="1828800" algn="l">
              <a:lnSpc>
                <a:spcPct val="100000"/>
              </a:lnSpc>
              <a:spcBef>
                <a:spcPts val="210"/>
              </a:spcBef>
              <a:spcAft>
                <a:spcPts val="0"/>
              </a:spcAft>
              <a:buClr>
                <a:schemeClr val="dk1"/>
              </a:buClr>
              <a:buSzPts val="1050"/>
              <a:buChar char="–"/>
              <a:defRPr sz="1050"/>
            </a:lvl4pPr>
            <a:lvl5pPr indent="-295275" lvl="4" marL="2286000" algn="l">
              <a:lnSpc>
                <a:spcPct val="100000"/>
              </a:lnSpc>
              <a:spcBef>
                <a:spcPts val="210"/>
              </a:spcBef>
              <a:spcAft>
                <a:spcPts val="0"/>
              </a:spcAft>
              <a:buClr>
                <a:schemeClr val="dk1"/>
              </a:buClr>
              <a:buSzPts val="1050"/>
              <a:buChar char="»"/>
              <a:defRPr sz="105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097" name="Google Shape;1097;g124c07c6e63_2_264"/>
          <p:cNvSpPr txBox="1"/>
          <p:nvPr>
            <p:ph idx="4" type="body"/>
          </p:nvPr>
        </p:nvSpPr>
        <p:spPr>
          <a:xfrm>
            <a:off x="4644009" y="3735424"/>
            <a:ext cx="3814192" cy="719138"/>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210"/>
              </a:spcBef>
              <a:spcAft>
                <a:spcPts val="0"/>
              </a:spcAft>
              <a:buClr>
                <a:schemeClr val="dk1"/>
              </a:buClr>
              <a:buSzPts val="1050"/>
              <a:buNone/>
              <a:defRPr sz="1050"/>
            </a:lvl1pPr>
            <a:lvl2pPr indent="-295275" lvl="1" marL="914400" algn="l">
              <a:lnSpc>
                <a:spcPct val="100000"/>
              </a:lnSpc>
              <a:spcBef>
                <a:spcPts val="210"/>
              </a:spcBef>
              <a:spcAft>
                <a:spcPts val="0"/>
              </a:spcAft>
              <a:buClr>
                <a:schemeClr val="dk1"/>
              </a:buClr>
              <a:buSzPts val="1050"/>
              <a:buFont typeface="Arial"/>
              <a:buChar char="•"/>
              <a:defRPr sz="1050"/>
            </a:lvl2pPr>
            <a:lvl3pPr indent="-295275" lvl="2" marL="1371600" algn="l">
              <a:lnSpc>
                <a:spcPct val="100000"/>
              </a:lnSpc>
              <a:spcBef>
                <a:spcPts val="210"/>
              </a:spcBef>
              <a:spcAft>
                <a:spcPts val="0"/>
              </a:spcAft>
              <a:buClr>
                <a:schemeClr val="dk1"/>
              </a:buClr>
              <a:buSzPts val="1050"/>
              <a:buChar char="•"/>
              <a:defRPr sz="1050"/>
            </a:lvl3pPr>
            <a:lvl4pPr indent="-295275" lvl="3" marL="1828800" algn="l">
              <a:lnSpc>
                <a:spcPct val="100000"/>
              </a:lnSpc>
              <a:spcBef>
                <a:spcPts val="210"/>
              </a:spcBef>
              <a:spcAft>
                <a:spcPts val="0"/>
              </a:spcAft>
              <a:buClr>
                <a:schemeClr val="dk1"/>
              </a:buClr>
              <a:buSzPts val="1050"/>
              <a:buChar char="–"/>
              <a:defRPr sz="1050"/>
            </a:lvl4pPr>
            <a:lvl5pPr indent="-295275" lvl="4" marL="2286000" algn="l">
              <a:lnSpc>
                <a:spcPct val="100000"/>
              </a:lnSpc>
              <a:spcBef>
                <a:spcPts val="210"/>
              </a:spcBef>
              <a:spcAft>
                <a:spcPts val="0"/>
              </a:spcAft>
              <a:buClr>
                <a:schemeClr val="dk1"/>
              </a:buClr>
              <a:buSzPts val="1050"/>
              <a:buChar char="»"/>
              <a:defRPr sz="105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098" name="Google Shape;1098;g124c07c6e63_2_264"/>
          <p:cNvSpPr txBox="1"/>
          <p:nvPr>
            <p:ph idx="5" type="body"/>
          </p:nvPr>
        </p:nvSpPr>
        <p:spPr>
          <a:xfrm>
            <a:off x="685800" y="700088"/>
            <a:ext cx="7772400" cy="304800"/>
          </a:xfrm>
          <a:prstGeom prst="rect">
            <a:avLst/>
          </a:prstGeom>
          <a:noFill/>
          <a:ln>
            <a:noFill/>
          </a:ln>
        </p:spPr>
        <p:txBody>
          <a:bodyPr anchorCtr="0" anchor="t" bIns="0" lIns="0" spcFirstLastPara="1" rIns="0" wrap="square" tIns="0">
            <a:normAutofit/>
          </a:bodyPr>
          <a:lstStyle>
            <a:lvl1pPr indent="-228600" lvl="0" marL="457200" algn="ctr">
              <a:lnSpc>
                <a:spcPct val="86000"/>
              </a:lnSpc>
              <a:spcBef>
                <a:spcPts val="0"/>
              </a:spcBef>
              <a:spcAft>
                <a:spcPts val="0"/>
              </a:spcAft>
              <a:buClr>
                <a:schemeClr val="dk1"/>
              </a:buClr>
              <a:buSzPts val="1350"/>
              <a:buNone/>
              <a:defRPr sz="1350"/>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Tall Text Subtitle">
  <p:cSld name="Four Tall Text Subtitle">
    <p:spTree>
      <p:nvGrpSpPr>
        <p:cNvPr id="1099" name="Shape 1099"/>
        <p:cNvGrpSpPr/>
        <p:nvPr/>
      </p:nvGrpSpPr>
      <p:grpSpPr>
        <a:xfrm>
          <a:off x="0" y="0"/>
          <a:ext cx="0" cy="0"/>
          <a:chOff x="0" y="0"/>
          <a:chExt cx="0" cy="0"/>
        </a:xfrm>
      </p:grpSpPr>
      <p:sp>
        <p:nvSpPr>
          <p:cNvPr id="1100" name="Google Shape;1100;g124c07c6e63_2_271"/>
          <p:cNvSpPr txBox="1"/>
          <p:nvPr>
            <p:ph type="title"/>
          </p:nvPr>
        </p:nvSpPr>
        <p:spPr>
          <a:xfrm>
            <a:off x="685800" y="209971"/>
            <a:ext cx="7772400" cy="613171"/>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101" name="Google Shape;1101;g124c07c6e63_2_271"/>
          <p:cNvSpPr/>
          <p:nvPr>
            <p:ph idx="2" type="pic"/>
          </p:nvPr>
        </p:nvSpPr>
        <p:spPr>
          <a:xfrm>
            <a:off x="685800" y="1047750"/>
            <a:ext cx="1828800" cy="1107124"/>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50800">
              <a:schemeClr val="accent1"/>
            </a:outerShdw>
          </a:effectLst>
        </p:spPr>
      </p:sp>
      <p:sp>
        <p:nvSpPr>
          <p:cNvPr id="1102" name="Google Shape;1102;g124c07c6e63_2_271"/>
          <p:cNvSpPr/>
          <p:nvPr>
            <p:ph idx="3" type="pic"/>
          </p:nvPr>
        </p:nvSpPr>
        <p:spPr>
          <a:xfrm>
            <a:off x="2667000" y="1047750"/>
            <a:ext cx="1828800" cy="1107124"/>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50800">
              <a:schemeClr val="accent3"/>
            </a:outerShdw>
          </a:effectLst>
        </p:spPr>
      </p:sp>
      <p:sp>
        <p:nvSpPr>
          <p:cNvPr id="1103" name="Google Shape;1103;g124c07c6e63_2_271"/>
          <p:cNvSpPr/>
          <p:nvPr>
            <p:ph idx="4" type="pic"/>
          </p:nvPr>
        </p:nvSpPr>
        <p:spPr>
          <a:xfrm>
            <a:off x="4648200" y="1047750"/>
            <a:ext cx="1828800" cy="1107124"/>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50800">
              <a:schemeClr val="accent5"/>
            </a:outerShdw>
          </a:effectLst>
        </p:spPr>
      </p:sp>
      <p:sp>
        <p:nvSpPr>
          <p:cNvPr id="1104" name="Google Shape;1104;g124c07c6e63_2_271"/>
          <p:cNvSpPr/>
          <p:nvPr>
            <p:ph idx="5" type="pic"/>
          </p:nvPr>
        </p:nvSpPr>
        <p:spPr>
          <a:xfrm>
            <a:off x="6629400" y="1047750"/>
            <a:ext cx="1828800" cy="1107124"/>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50800">
              <a:schemeClr val="lt2"/>
            </a:outerShdw>
          </a:effectLst>
        </p:spPr>
      </p:sp>
      <p:sp>
        <p:nvSpPr>
          <p:cNvPr id="1105" name="Google Shape;1105;g124c07c6e63_2_271"/>
          <p:cNvSpPr txBox="1"/>
          <p:nvPr>
            <p:ph idx="1" type="body"/>
          </p:nvPr>
        </p:nvSpPr>
        <p:spPr>
          <a:xfrm>
            <a:off x="685800" y="2291461"/>
            <a:ext cx="1831086" cy="224124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15"/>
              </a:spcBef>
              <a:spcAft>
                <a:spcPts val="0"/>
              </a:spcAft>
              <a:buClr>
                <a:schemeClr val="dk1"/>
              </a:buClr>
              <a:buSzPts val="1575"/>
              <a:buNone/>
              <a:defRPr sz="1575"/>
            </a:lvl1pPr>
            <a:lvl2pPr indent="-295275" lvl="1" marL="914400" algn="l">
              <a:lnSpc>
                <a:spcPct val="100000"/>
              </a:lnSpc>
              <a:spcBef>
                <a:spcPts val="210"/>
              </a:spcBef>
              <a:spcAft>
                <a:spcPts val="0"/>
              </a:spcAft>
              <a:buClr>
                <a:schemeClr val="dk1"/>
              </a:buClr>
              <a:buSzPts val="1050"/>
              <a:buFont typeface="Arial"/>
              <a:buChar char="•"/>
              <a:defRPr sz="1050"/>
            </a:lvl2pPr>
            <a:lvl3pPr indent="-295275" lvl="2" marL="1371600" algn="l">
              <a:lnSpc>
                <a:spcPct val="100000"/>
              </a:lnSpc>
              <a:spcBef>
                <a:spcPts val="210"/>
              </a:spcBef>
              <a:spcAft>
                <a:spcPts val="0"/>
              </a:spcAft>
              <a:buClr>
                <a:schemeClr val="dk1"/>
              </a:buClr>
              <a:buSzPts val="1050"/>
              <a:buChar char="•"/>
              <a:defRPr sz="1050"/>
            </a:lvl3pPr>
            <a:lvl4pPr indent="-295275" lvl="3" marL="1828800" algn="l">
              <a:lnSpc>
                <a:spcPct val="100000"/>
              </a:lnSpc>
              <a:spcBef>
                <a:spcPts val="210"/>
              </a:spcBef>
              <a:spcAft>
                <a:spcPts val="0"/>
              </a:spcAft>
              <a:buClr>
                <a:schemeClr val="dk1"/>
              </a:buClr>
              <a:buSzPts val="1050"/>
              <a:buChar char="–"/>
              <a:defRPr sz="1050"/>
            </a:lvl4pPr>
            <a:lvl5pPr indent="-295275" lvl="4" marL="2286000" algn="l">
              <a:lnSpc>
                <a:spcPct val="100000"/>
              </a:lnSpc>
              <a:spcBef>
                <a:spcPts val="210"/>
              </a:spcBef>
              <a:spcAft>
                <a:spcPts val="0"/>
              </a:spcAft>
              <a:buClr>
                <a:schemeClr val="dk1"/>
              </a:buClr>
              <a:buSzPts val="1050"/>
              <a:buChar char="»"/>
              <a:defRPr sz="105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106" name="Google Shape;1106;g124c07c6e63_2_271"/>
          <p:cNvSpPr txBox="1"/>
          <p:nvPr>
            <p:ph idx="6" type="body"/>
          </p:nvPr>
        </p:nvSpPr>
        <p:spPr>
          <a:xfrm>
            <a:off x="2666238" y="2291461"/>
            <a:ext cx="1831086" cy="224124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15"/>
              </a:spcBef>
              <a:spcAft>
                <a:spcPts val="0"/>
              </a:spcAft>
              <a:buClr>
                <a:schemeClr val="dk1"/>
              </a:buClr>
              <a:buSzPts val="1575"/>
              <a:buNone/>
              <a:defRPr sz="1575"/>
            </a:lvl1pPr>
            <a:lvl2pPr indent="-295275" lvl="1" marL="914400" algn="l">
              <a:lnSpc>
                <a:spcPct val="100000"/>
              </a:lnSpc>
              <a:spcBef>
                <a:spcPts val="210"/>
              </a:spcBef>
              <a:spcAft>
                <a:spcPts val="0"/>
              </a:spcAft>
              <a:buClr>
                <a:schemeClr val="dk1"/>
              </a:buClr>
              <a:buSzPts val="1050"/>
              <a:buFont typeface="Arial"/>
              <a:buChar char="•"/>
              <a:defRPr sz="1050"/>
            </a:lvl2pPr>
            <a:lvl3pPr indent="-295275" lvl="2" marL="1371600" algn="l">
              <a:lnSpc>
                <a:spcPct val="100000"/>
              </a:lnSpc>
              <a:spcBef>
                <a:spcPts val="210"/>
              </a:spcBef>
              <a:spcAft>
                <a:spcPts val="0"/>
              </a:spcAft>
              <a:buClr>
                <a:schemeClr val="dk1"/>
              </a:buClr>
              <a:buSzPts val="1050"/>
              <a:buChar char="•"/>
              <a:defRPr sz="1050"/>
            </a:lvl3pPr>
            <a:lvl4pPr indent="-295275" lvl="3" marL="1828800" algn="l">
              <a:lnSpc>
                <a:spcPct val="100000"/>
              </a:lnSpc>
              <a:spcBef>
                <a:spcPts val="210"/>
              </a:spcBef>
              <a:spcAft>
                <a:spcPts val="0"/>
              </a:spcAft>
              <a:buClr>
                <a:schemeClr val="dk1"/>
              </a:buClr>
              <a:buSzPts val="1050"/>
              <a:buChar char="–"/>
              <a:defRPr sz="1050"/>
            </a:lvl4pPr>
            <a:lvl5pPr indent="-295275" lvl="4" marL="2286000" algn="l">
              <a:lnSpc>
                <a:spcPct val="100000"/>
              </a:lnSpc>
              <a:spcBef>
                <a:spcPts val="210"/>
              </a:spcBef>
              <a:spcAft>
                <a:spcPts val="0"/>
              </a:spcAft>
              <a:buClr>
                <a:schemeClr val="dk1"/>
              </a:buClr>
              <a:buSzPts val="1050"/>
              <a:buChar char="»"/>
              <a:defRPr sz="105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107" name="Google Shape;1107;g124c07c6e63_2_271"/>
          <p:cNvSpPr txBox="1"/>
          <p:nvPr>
            <p:ph idx="7" type="body"/>
          </p:nvPr>
        </p:nvSpPr>
        <p:spPr>
          <a:xfrm>
            <a:off x="4646676" y="2291461"/>
            <a:ext cx="1831086" cy="224124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15"/>
              </a:spcBef>
              <a:spcAft>
                <a:spcPts val="0"/>
              </a:spcAft>
              <a:buClr>
                <a:schemeClr val="dk1"/>
              </a:buClr>
              <a:buSzPts val="1575"/>
              <a:buNone/>
              <a:defRPr sz="1575"/>
            </a:lvl1pPr>
            <a:lvl2pPr indent="-295275" lvl="1" marL="914400" algn="l">
              <a:lnSpc>
                <a:spcPct val="100000"/>
              </a:lnSpc>
              <a:spcBef>
                <a:spcPts val="210"/>
              </a:spcBef>
              <a:spcAft>
                <a:spcPts val="0"/>
              </a:spcAft>
              <a:buClr>
                <a:schemeClr val="dk1"/>
              </a:buClr>
              <a:buSzPts val="1050"/>
              <a:buFont typeface="Arial"/>
              <a:buChar char="•"/>
              <a:defRPr sz="1050"/>
            </a:lvl2pPr>
            <a:lvl3pPr indent="-295275" lvl="2" marL="1371600" algn="l">
              <a:lnSpc>
                <a:spcPct val="100000"/>
              </a:lnSpc>
              <a:spcBef>
                <a:spcPts val="210"/>
              </a:spcBef>
              <a:spcAft>
                <a:spcPts val="0"/>
              </a:spcAft>
              <a:buClr>
                <a:schemeClr val="dk1"/>
              </a:buClr>
              <a:buSzPts val="1050"/>
              <a:buChar char="•"/>
              <a:defRPr sz="1050"/>
            </a:lvl3pPr>
            <a:lvl4pPr indent="-295275" lvl="3" marL="1828800" algn="l">
              <a:lnSpc>
                <a:spcPct val="100000"/>
              </a:lnSpc>
              <a:spcBef>
                <a:spcPts val="210"/>
              </a:spcBef>
              <a:spcAft>
                <a:spcPts val="0"/>
              </a:spcAft>
              <a:buClr>
                <a:schemeClr val="dk1"/>
              </a:buClr>
              <a:buSzPts val="1050"/>
              <a:buChar char="–"/>
              <a:defRPr sz="1050"/>
            </a:lvl4pPr>
            <a:lvl5pPr indent="-295275" lvl="4" marL="2286000" algn="l">
              <a:lnSpc>
                <a:spcPct val="100000"/>
              </a:lnSpc>
              <a:spcBef>
                <a:spcPts val="210"/>
              </a:spcBef>
              <a:spcAft>
                <a:spcPts val="0"/>
              </a:spcAft>
              <a:buClr>
                <a:schemeClr val="dk1"/>
              </a:buClr>
              <a:buSzPts val="1050"/>
              <a:buChar char="»"/>
              <a:defRPr sz="105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108" name="Google Shape;1108;g124c07c6e63_2_271"/>
          <p:cNvSpPr txBox="1"/>
          <p:nvPr>
            <p:ph idx="8" type="body"/>
          </p:nvPr>
        </p:nvSpPr>
        <p:spPr>
          <a:xfrm>
            <a:off x="6627114" y="2291461"/>
            <a:ext cx="1831086" cy="224124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15"/>
              </a:spcBef>
              <a:spcAft>
                <a:spcPts val="0"/>
              </a:spcAft>
              <a:buClr>
                <a:schemeClr val="dk1"/>
              </a:buClr>
              <a:buSzPts val="1575"/>
              <a:buNone/>
              <a:defRPr sz="1575"/>
            </a:lvl1pPr>
            <a:lvl2pPr indent="-295275" lvl="1" marL="914400" algn="l">
              <a:lnSpc>
                <a:spcPct val="100000"/>
              </a:lnSpc>
              <a:spcBef>
                <a:spcPts val="210"/>
              </a:spcBef>
              <a:spcAft>
                <a:spcPts val="0"/>
              </a:spcAft>
              <a:buClr>
                <a:schemeClr val="dk1"/>
              </a:buClr>
              <a:buSzPts val="1050"/>
              <a:buFont typeface="Arial"/>
              <a:buChar char="•"/>
              <a:defRPr sz="1050"/>
            </a:lvl2pPr>
            <a:lvl3pPr indent="-295275" lvl="2" marL="1371600" algn="l">
              <a:lnSpc>
                <a:spcPct val="100000"/>
              </a:lnSpc>
              <a:spcBef>
                <a:spcPts val="210"/>
              </a:spcBef>
              <a:spcAft>
                <a:spcPts val="0"/>
              </a:spcAft>
              <a:buClr>
                <a:schemeClr val="dk1"/>
              </a:buClr>
              <a:buSzPts val="1050"/>
              <a:buChar char="•"/>
              <a:defRPr sz="1050"/>
            </a:lvl3pPr>
            <a:lvl4pPr indent="-295275" lvl="3" marL="1828800" algn="l">
              <a:lnSpc>
                <a:spcPct val="100000"/>
              </a:lnSpc>
              <a:spcBef>
                <a:spcPts val="210"/>
              </a:spcBef>
              <a:spcAft>
                <a:spcPts val="0"/>
              </a:spcAft>
              <a:buClr>
                <a:schemeClr val="dk1"/>
              </a:buClr>
              <a:buSzPts val="1050"/>
              <a:buChar char="–"/>
              <a:defRPr sz="1050"/>
            </a:lvl4pPr>
            <a:lvl5pPr indent="-295275" lvl="4" marL="2286000" algn="l">
              <a:lnSpc>
                <a:spcPct val="100000"/>
              </a:lnSpc>
              <a:spcBef>
                <a:spcPts val="210"/>
              </a:spcBef>
              <a:spcAft>
                <a:spcPts val="0"/>
              </a:spcAft>
              <a:buClr>
                <a:schemeClr val="dk1"/>
              </a:buClr>
              <a:buSzPts val="1050"/>
              <a:buChar char="»"/>
              <a:defRPr sz="105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109" name="Google Shape;1109;g124c07c6e63_2_271"/>
          <p:cNvSpPr txBox="1"/>
          <p:nvPr>
            <p:ph idx="9" type="body"/>
          </p:nvPr>
        </p:nvSpPr>
        <p:spPr>
          <a:xfrm>
            <a:off x="685800" y="700088"/>
            <a:ext cx="7772400" cy="304800"/>
          </a:xfrm>
          <a:prstGeom prst="rect">
            <a:avLst/>
          </a:prstGeom>
          <a:noFill/>
          <a:ln>
            <a:noFill/>
          </a:ln>
        </p:spPr>
        <p:txBody>
          <a:bodyPr anchorCtr="0" anchor="t" bIns="0" lIns="0" spcFirstLastPara="1" rIns="0" wrap="square" tIns="0">
            <a:normAutofit/>
          </a:bodyPr>
          <a:lstStyle>
            <a:lvl1pPr indent="-228600" lvl="0" marL="457200" algn="ctr">
              <a:lnSpc>
                <a:spcPct val="86000"/>
              </a:lnSpc>
              <a:spcBef>
                <a:spcPts val="0"/>
              </a:spcBef>
              <a:spcAft>
                <a:spcPts val="0"/>
              </a:spcAft>
              <a:buClr>
                <a:schemeClr val="dk1"/>
              </a:buClr>
              <a:buSzPts val="1350"/>
              <a:buNone/>
              <a:defRPr sz="1350"/>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Tall Text Subtitle">
  <p:cSld name="Three Tall Text Subtitle">
    <p:spTree>
      <p:nvGrpSpPr>
        <p:cNvPr id="1110" name="Shape 1110"/>
        <p:cNvGrpSpPr/>
        <p:nvPr/>
      </p:nvGrpSpPr>
      <p:grpSpPr>
        <a:xfrm>
          <a:off x="0" y="0"/>
          <a:ext cx="0" cy="0"/>
          <a:chOff x="0" y="0"/>
          <a:chExt cx="0" cy="0"/>
        </a:xfrm>
      </p:grpSpPr>
      <p:sp>
        <p:nvSpPr>
          <p:cNvPr id="1111" name="Google Shape;1111;g124c07c6e63_2_282"/>
          <p:cNvSpPr txBox="1"/>
          <p:nvPr>
            <p:ph type="title"/>
          </p:nvPr>
        </p:nvSpPr>
        <p:spPr>
          <a:xfrm>
            <a:off x="685800" y="209971"/>
            <a:ext cx="7772400" cy="613171"/>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112" name="Google Shape;1112;g124c07c6e63_2_282"/>
          <p:cNvSpPr/>
          <p:nvPr>
            <p:ph idx="2" type="pic"/>
          </p:nvPr>
        </p:nvSpPr>
        <p:spPr>
          <a:xfrm>
            <a:off x="685800" y="1047750"/>
            <a:ext cx="2496312" cy="1104138"/>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50800">
              <a:schemeClr val="accent1"/>
            </a:outerShdw>
          </a:effectLst>
        </p:spPr>
      </p:sp>
      <p:sp>
        <p:nvSpPr>
          <p:cNvPr id="1113" name="Google Shape;1113;g124c07c6e63_2_282"/>
          <p:cNvSpPr/>
          <p:nvPr>
            <p:ph idx="3" type="pic"/>
          </p:nvPr>
        </p:nvSpPr>
        <p:spPr>
          <a:xfrm>
            <a:off x="3323844" y="1047750"/>
            <a:ext cx="2496312" cy="1104138"/>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50800">
              <a:schemeClr val="accent4"/>
            </a:outerShdw>
          </a:effectLst>
        </p:spPr>
      </p:sp>
      <p:sp>
        <p:nvSpPr>
          <p:cNvPr id="1114" name="Google Shape;1114;g124c07c6e63_2_282"/>
          <p:cNvSpPr/>
          <p:nvPr>
            <p:ph idx="4" type="pic"/>
          </p:nvPr>
        </p:nvSpPr>
        <p:spPr>
          <a:xfrm>
            <a:off x="5961888" y="1047750"/>
            <a:ext cx="2496312" cy="1104138"/>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50800">
              <a:schemeClr val="lt2"/>
            </a:outerShdw>
          </a:effectLst>
        </p:spPr>
      </p:sp>
      <p:sp>
        <p:nvSpPr>
          <p:cNvPr id="1115" name="Google Shape;1115;g124c07c6e63_2_282"/>
          <p:cNvSpPr txBox="1"/>
          <p:nvPr>
            <p:ph idx="1" type="body"/>
          </p:nvPr>
        </p:nvSpPr>
        <p:spPr>
          <a:xfrm>
            <a:off x="685800" y="2291461"/>
            <a:ext cx="2496312" cy="224124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15"/>
              </a:spcBef>
              <a:spcAft>
                <a:spcPts val="0"/>
              </a:spcAft>
              <a:buClr>
                <a:schemeClr val="dk1"/>
              </a:buClr>
              <a:buSzPts val="1575"/>
              <a:buNone/>
              <a:defRPr sz="1575"/>
            </a:lvl1pPr>
            <a:lvl2pPr indent="-295275" lvl="1" marL="914400" algn="l">
              <a:lnSpc>
                <a:spcPct val="100000"/>
              </a:lnSpc>
              <a:spcBef>
                <a:spcPts val="210"/>
              </a:spcBef>
              <a:spcAft>
                <a:spcPts val="0"/>
              </a:spcAft>
              <a:buClr>
                <a:schemeClr val="dk1"/>
              </a:buClr>
              <a:buSzPts val="1050"/>
              <a:buFont typeface="Arial"/>
              <a:buChar char="•"/>
              <a:defRPr sz="1050"/>
            </a:lvl2pPr>
            <a:lvl3pPr indent="-295275" lvl="2" marL="1371600" algn="l">
              <a:lnSpc>
                <a:spcPct val="100000"/>
              </a:lnSpc>
              <a:spcBef>
                <a:spcPts val="210"/>
              </a:spcBef>
              <a:spcAft>
                <a:spcPts val="0"/>
              </a:spcAft>
              <a:buClr>
                <a:schemeClr val="dk1"/>
              </a:buClr>
              <a:buSzPts val="1050"/>
              <a:buChar char="•"/>
              <a:defRPr sz="1050"/>
            </a:lvl3pPr>
            <a:lvl4pPr indent="-295275" lvl="3" marL="1828800" algn="l">
              <a:lnSpc>
                <a:spcPct val="100000"/>
              </a:lnSpc>
              <a:spcBef>
                <a:spcPts val="210"/>
              </a:spcBef>
              <a:spcAft>
                <a:spcPts val="0"/>
              </a:spcAft>
              <a:buClr>
                <a:schemeClr val="dk1"/>
              </a:buClr>
              <a:buSzPts val="1050"/>
              <a:buChar char="–"/>
              <a:defRPr sz="1050"/>
            </a:lvl4pPr>
            <a:lvl5pPr indent="-295275" lvl="4" marL="2286000" algn="l">
              <a:lnSpc>
                <a:spcPct val="100000"/>
              </a:lnSpc>
              <a:spcBef>
                <a:spcPts val="210"/>
              </a:spcBef>
              <a:spcAft>
                <a:spcPts val="0"/>
              </a:spcAft>
              <a:buClr>
                <a:schemeClr val="dk1"/>
              </a:buClr>
              <a:buSzPts val="1050"/>
              <a:buChar char="»"/>
              <a:defRPr sz="105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116" name="Google Shape;1116;g124c07c6e63_2_282"/>
          <p:cNvSpPr txBox="1"/>
          <p:nvPr>
            <p:ph idx="5" type="body"/>
          </p:nvPr>
        </p:nvSpPr>
        <p:spPr>
          <a:xfrm>
            <a:off x="3323844" y="2291461"/>
            <a:ext cx="2496312" cy="224124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15"/>
              </a:spcBef>
              <a:spcAft>
                <a:spcPts val="0"/>
              </a:spcAft>
              <a:buClr>
                <a:schemeClr val="dk1"/>
              </a:buClr>
              <a:buSzPts val="1575"/>
              <a:buNone/>
              <a:defRPr sz="1575"/>
            </a:lvl1pPr>
            <a:lvl2pPr indent="-295275" lvl="1" marL="914400" algn="l">
              <a:lnSpc>
                <a:spcPct val="100000"/>
              </a:lnSpc>
              <a:spcBef>
                <a:spcPts val="210"/>
              </a:spcBef>
              <a:spcAft>
                <a:spcPts val="0"/>
              </a:spcAft>
              <a:buClr>
                <a:schemeClr val="dk1"/>
              </a:buClr>
              <a:buSzPts val="1050"/>
              <a:buFont typeface="Arial"/>
              <a:buChar char="•"/>
              <a:defRPr sz="1050"/>
            </a:lvl2pPr>
            <a:lvl3pPr indent="-295275" lvl="2" marL="1371600" algn="l">
              <a:lnSpc>
                <a:spcPct val="100000"/>
              </a:lnSpc>
              <a:spcBef>
                <a:spcPts val="210"/>
              </a:spcBef>
              <a:spcAft>
                <a:spcPts val="0"/>
              </a:spcAft>
              <a:buClr>
                <a:schemeClr val="dk1"/>
              </a:buClr>
              <a:buSzPts val="1050"/>
              <a:buChar char="•"/>
              <a:defRPr sz="1050"/>
            </a:lvl3pPr>
            <a:lvl4pPr indent="-295275" lvl="3" marL="1828800" algn="l">
              <a:lnSpc>
                <a:spcPct val="100000"/>
              </a:lnSpc>
              <a:spcBef>
                <a:spcPts val="210"/>
              </a:spcBef>
              <a:spcAft>
                <a:spcPts val="0"/>
              </a:spcAft>
              <a:buClr>
                <a:schemeClr val="dk1"/>
              </a:buClr>
              <a:buSzPts val="1050"/>
              <a:buChar char="–"/>
              <a:defRPr sz="1050"/>
            </a:lvl4pPr>
            <a:lvl5pPr indent="-295275" lvl="4" marL="2286000" algn="l">
              <a:lnSpc>
                <a:spcPct val="100000"/>
              </a:lnSpc>
              <a:spcBef>
                <a:spcPts val="210"/>
              </a:spcBef>
              <a:spcAft>
                <a:spcPts val="0"/>
              </a:spcAft>
              <a:buClr>
                <a:schemeClr val="dk1"/>
              </a:buClr>
              <a:buSzPts val="1050"/>
              <a:buChar char="»"/>
              <a:defRPr sz="105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117" name="Google Shape;1117;g124c07c6e63_2_282"/>
          <p:cNvSpPr txBox="1"/>
          <p:nvPr>
            <p:ph idx="6" type="body"/>
          </p:nvPr>
        </p:nvSpPr>
        <p:spPr>
          <a:xfrm>
            <a:off x="5961888" y="2291461"/>
            <a:ext cx="2496312" cy="224124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15"/>
              </a:spcBef>
              <a:spcAft>
                <a:spcPts val="0"/>
              </a:spcAft>
              <a:buClr>
                <a:schemeClr val="dk1"/>
              </a:buClr>
              <a:buSzPts val="1575"/>
              <a:buNone/>
              <a:defRPr sz="1575"/>
            </a:lvl1pPr>
            <a:lvl2pPr indent="-295275" lvl="1" marL="914400" algn="l">
              <a:lnSpc>
                <a:spcPct val="100000"/>
              </a:lnSpc>
              <a:spcBef>
                <a:spcPts val="210"/>
              </a:spcBef>
              <a:spcAft>
                <a:spcPts val="0"/>
              </a:spcAft>
              <a:buClr>
                <a:schemeClr val="dk1"/>
              </a:buClr>
              <a:buSzPts val="1050"/>
              <a:buFont typeface="Arial"/>
              <a:buChar char="•"/>
              <a:defRPr sz="1050"/>
            </a:lvl2pPr>
            <a:lvl3pPr indent="-295275" lvl="2" marL="1371600" algn="l">
              <a:lnSpc>
                <a:spcPct val="100000"/>
              </a:lnSpc>
              <a:spcBef>
                <a:spcPts val="210"/>
              </a:spcBef>
              <a:spcAft>
                <a:spcPts val="0"/>
              </a:spcAft>
              <a:buClr>
                <a:schemeClr val="dk1"/>
              </a:buClr>
              <a:buSzPts val="1050"/>
              <a:buChar char="•"/>
              <a:defRPr sz="1050"/>
            </a:lvl3pPr>
            <a:lvl4pPr indent="-295275" lvl="3" marL="1828800" algn="l">
              <a:lnSpc>
                <a:spcPct val="100000"/>
              </a:lnSpc>
              <a:spcBef>
                <a:spcPts val="210"/>
              </a:spcBef>
              <a:spcAft>
                <a:spcPts val="0"/>
              </a:spcAft>
              <a:buClr>
                <a:schemeClr val="dk1"/>
              </a:buClr>
              <a:buSzPts val="1050"/>
              <a:buChar char="–"/>
              <a:defRPr sz="1050"/>
            </a:lvl4pPr>
            <a:lvl5pPr indent="-295275" lvl="4" marL="2286000" algn="l">
              <a:lnSpc>
                <a:spcPct val="100000"/>
              </a:lnSpc>
              <a:spcBef>
                <a:spcPts val="210"/>
              </a:spcBef>
              <a:spcAft>
                <a:spcPts val="0"/>
              </a:spcAft>
              <a:buClr>
                <a:schemeClr val="dk1"/>
              </a:buClr>
              <a:buSzPts val="1050"/>
              <a:buChar char="»"/>
              <a:defRPr sz="105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118" name="Google Shape;1118;g124c07c6e63_2_282"/>
          <p:cNvSpPr txBox="1"/>
          <p:nvPr>
            <p:ph idx="7" type="body"/>
          </p:nvPr>
        </p:nvSpPr>
        <p:spPr>
          <a:xfrm>
            <a:off x="685800" y="700088"/>
            <a:ext cx="7772400" cy="304800"/>
          </a:xfrm>
          <a:prstGeom prst="rect">
            <a:avLst/>
          </a:prstGeom>
          <a:noFill/>
          <a:ln>
            <a:noFill/>
          </a:ln>
        </p:spPr>
        <p:txBody>
          <a:bodyPr anchorCtr="0" anchor="t" bIns="0" lIns="0" spcFirstLastPara="1" rIns="0" wrap="square" tIns="0">
            <a:normAutofit/>
          </a:bodyPr>
          <a:lstStyle>
            <a:lvl1pPr indent="-228600" lvl="0" marL="457200" algn="ctr">
              <a:lnSpc>
                <a:spcPct val="86000"/>
              </a:lnSpc>
              <a:spcBef>
                <a:spcPts val="0"/>
              </a:spcBef>
              <a:spcAft>
                <a:spcPts val="0"/>
              </a:spcAft>
              <a:buClr>
                <a:schemeClr val="dk1"/>
              </a:buClr>
              <a:buSzPts val="1350"/>
              <a:buNone/>
              <a:defRPr sz="1350"/>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Tall Text Subtitle">
  <p:cSld name="Two Tall Text Subtitle">
    <p:spTree>
      <p:nvGrpSpPr>
        <p:cNvPr id="1119" name="Shape 1119"/>
        <p:cNvGrpSpPr/>
        <p:nvPr/>
      </p:nvGrpSpPr>
      <p:grpSpPr>
        <a:xfrm>
          <a:off x="0" y="0"/>
          <a:ext cx="0" cy="0"/>
          <a:chOff x="0" y="0"/>
          <a:chExt cx="0" cy="0"/>
        </a:xfrm>
      </p:grpSpPr>
      <p:sp>
        <p:nvSpPr>
          <p:cNvPr id="1120" name="Google Shape;1120;g124c07c6e63_2_291"/>
          <p:cNvSpPr txBox="1"/>
          <p:nvPr>
            <p:ph type="title"/>
          </p:nvPr>
        </p:nvSpPr>
        <p:spPr>
          <a:xfrm>
            <a:off x="685800" y="209971"/>
            <a:ext cx="7772400" cy="613171"/>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121" name="Google Shape;1121;g124c07c6e63_2_291"/>
          <p:cNvSpPr/>
          <p:nvPr>
            <p:ph idx="2" type="pic"/>
          </p:nvPr>
        </p:nvSpPr>
        <p:spPr>
          <a:xfrm>
            <a:off x="685800" y="1047750"/>
            <a:ext cx="3814192" cy="1104138"/>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50800">
              <a:schemeClr val="accent1"/>
            </a:outerShdw>
          </a:effectLst>
        </p:spPr>
      </p:sp>
      <p:sp>
        <p:nvSpPr>
          <p:cNvPr id="1122" name="Google Shape;1122;g124c07c6e63_2_291"/>
          <p:cNvSpPr/>
          <p:nvPr>
            <p:ph idx="3" type="pic"/>
          </p:nvPr>
        </p:nvSpPr>
        <p:spPr>
          <a:xfrm>
            <a:off x="4644009" y="1047750"/>
            <a:ext cx="3814192" cy="1104138"/>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50800">
              <a:schemeClr val="lt2"/>
            </a:outerShdw>
          </a:effectLst>
        </p:spPr>
      </p:sp>
      <p:sp>
        <p:nvSpPr>
          <p:cNvPr id="1123" name="Google Shape;1123;g124c07c6e63_2_291"/>
          <p:cNvSpPr txBox="1"/>
          <p:nvPr>
            <p:ph idx="1" type="body"/>
          </p:nvPr>
        </p:nvSpPr>
        <p:spPr>
          <a:xfrm>
            <a:off x="685800" y="2291461"/>
            <a:ext cx="3813048" cy="224124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15"/>
              </a:spcBef>
              <a:spcAft>
                <a:spcPts val="0"/>
              </a:spcAft>
              <a:buClr>
                <a:schemeClr val="dk1"/>
              </a:buClr>
              <a:buSzPts val="1575"/>
              <a:buNone/>
              <a:defRPr sz="1575"/>
            </a:lvl1pPr>
            <a:lvl2pPr indent="-295275" lvl="1" marL="914400" algn="l">
              <a:lnSpc>
                <a:spcPct val="100000"/>
              </a:lnSpc>
              <a:spcBef>
                <a:spcPts val="210"/>
              </a:spcBef>
              <a:spcAft>
                <a:spcPts val="0"/>
              </a:spcAft>
              <a:buClr>
                <a:schemeClr val="dk1"/>
              </a:buClr>
              <a:buSzPts val="1050"/>
              <a:buFont typeface="Arial"/>
              <a:buChar char="•"/>
              <a:defRPr sz="1050"/>
            </a:lvl2pPr>
            <a:lvl3pPr indent="-295275" lvl="2" marL="1371600" algn="l">
              <a:lnSpc>
                <a:spcPct val="100000"/>
              </a:lnSpc>
              <a:spcBef>
                <a:spcPts val="210"/>
              </a:spcBef>
              <a:spcAft>
                <a:spcPts val="0"/>
              </a:spcAft>
              <a:buClr>
                <a:schemeClr val="dk1"/>
              </a:buClr>
              <a:buSzPts val="1050"/>
              <a:buChar char="•"/>
              <a:defRPr sz="1050"/>
            </a:lvl3pPr>
            <a:lvl4pPr indent="-295275" lvl="3" marL="1828800" algn="l">
              <a:lnSpc>
                <a:spcPct val="100000"/>
              </a:lnSpc>
              <a:spcBef>
                <a:spcPts val="210"/>
              </a:spcBef>
              <a:spcAft>
                <a:spcPts val="0"/>
              </a:spcAft>
              <a:buClr>
                <a:schemeClr val="dk1"/>
              </a:buClr>
              <a:buSzPts val="1050"/>
              <a:buChar char="–"/>
              <a:defRPr sz="1050"/>
            </a:lvl4pPr>
            <a:lvl5pPr indent="-295275" lvl="4" marL="2286000" algn="l">
              <a:lnSpc>
                <a:spcPct val="100000"/>
              </a:lnSpc>
              <a:spcBef>
                <a:spcPts val="210"/>
              </a:spcBef>
              <a:spcAft>
                <a:spcPts val="0"/>
              </a:spcAft>
              <a:buClr>
                <a:schemeClr val="dk1"/>
              </a:buClr>
              <a:buSzPts val="1050"/>
              <a:buChar char="»"/>
              <a:defRPr sz="105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124" name="Google Shape;1124;g124c07c6e63_2_291"/>
          <p:cNvSpPr txBox="1"/>
          <p:nvPr>
            <p:ph idx="4" type="body"/>
          </p:nvPr>
        </p:nvSpPr>
        <p:spPr>
          <a:xfrm>
            <a:off x="4645152" y="2291461"/>
            <a:ext cx="3813048" cy="224124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15"/>
              </a:spcBef>
              <a:spcAft>
                <a:spcPts val="0"/>
              </a:spcAft>
              <a:buClr>
                <a:schemeClr val="dk1"/>
              </a:buClr>
              <a:buSzPts val="1575"/>
              <a:buNone/>
              <a:defRPr sz="1575"/>
            </a:lvl1pPr>
            <a:lvl2pPr indent="-295275" lvl="1" marL="914400" algn="l">
              <a:lnSpc>
                <a:spcPct val="100000"/>
              </a:lnSpc>
              <a:spcBef>
                <a:spcPts val="210"/>
              </a:spcBef>
              <a:spcAft>
                <a:spcPts val="0"/>
              </a:spcAft>
              <a:buClr>
                <a:schemeClr val="dk1"/>
              </a:buClr>
              <a:buSzPts val="1050"/>
              <a:buFont typeface="Arial"/>
              <a:buChar char="•"/>
              <a:defRPr sz="1050"/>
            </a:lvl2pPr>
            <a:lvl3pPr indent="-295275" lvl="2" marL="1371600" algn="l">
              <a:lnSpc>
                <a:spcPct val="100000"/>
              </a:lnSpc>
              <a:spcBef>
                <a:spcPts val="210"/>
              </a:spcBef>
              <a:spcAft>
                <a:spcPts val="0"/>
              </a:spcAft>
              <a:buClr>
                <a:schemeClr val="dk1"/>
              </a:buClr>
              <a:buSzPts val="1050"/>
              <a:buChar char="•"/>
              <a:defRPr sz="1050"/>
            </a:lvl3pPr>
            <a:lvl4pPr indent="-295275" lvl="3" marL="1828800" algn="l">
              <a:lnSpc>
                <a:spcPct val="100000"/>
              </a:lnSpc>
              <a:spcBef>
                <a:spcPts val="210"/>
              </a:spcBef>
              <a:spcAft>
                <a:spcPts val="0"/>
              </a:spcAft>
              <a:buClr>
                <a:schemeClr val="dk1"/>
              </a:buClr>
              <a:buSzPts val="1050"/>
              <a:buChar char="–"/>
              <a:defRPr sz="1050"/>
            </a:lvl4pPr>
            <a:lvl5pPr indent="-295275" lvl="4" marL="2286000" algn="l">
              <a:lnSpc>
                <a:spcPct val="100000"/>
              </a:lnSpc>
              <a:spcBef>
                <a:spcPts val="210"/>
              </a:spcBef>
              <a:spcAft>
                <a:spcPts val="0"/>
              </a:spcAft>
              <a:buClr>
                <a:schemeClr val="dk1"/>
              </a:buClr>
              <a:buSzPts val="1050"/>
              <a:buChar char="»"/>
              <a:defRPr sz="105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125" name="Google Shape;1125;g124c07c6e63_2_291"/>
          <p:cNvSpPr txBox="1"/>
          <p:nvPr>
            <p:ph idx="5" type="body"/>
          </p:nvPr>
        </p:nvSpPr>
        <p:spPr>
          <a:xfrm>
            <a:off x="685800" y="700088"/>
            <a:ext cx="7772400" cy="304800"/>
          </a:xfrm>
          <a:prstGeom prst="rect">
            <a:avLst/>
          </a:prstGeom>
          <a:noFill/>
          <a:ln>
            <a:noFill/>
          </a:ln>
        </p:spPr>
        <p:txBody>
          <a:bodyPr anchorCtr="0" anchor="t" bIns="0" lIns="0" spcFirstLastPara="1" rIns="0" wrap="square" tIns="0">
            <a:normAutofit/>
          </a:bodyPr>
          <a:lstStyle>
            <a:lvl1pPr indent="-228600" lvl="0" marL="457200" algn="ctr">
              <a:lnSpc>
                <a:spcPct val="86000"/>
              </a:lnSpc>
              <a:spcBef>
                <a:spcPts val="0"/>
              </a:spcBef>
              <a:spcAft>
                <a:spcPts val="0"/>
              </a:spcAft>
              <a:buClr>
                <a:schemeClr val="dk1"/>
              </a:buClr>
              <a:buSzPts val="1350"/>
              <a:buNone/>
              <a:defRPr sz="1350"/>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ight Grid Text Subtitle">
  <p:cSld name="Eight Grid Text Subtitle">
    <p:spTree>
      <p:nvGrpSpPr>
        <p:cNvPr id="1126" name="Shape 1126"/>
        <p:cNvGrpSpPr/>
        <p:nvPr/>
      </p:nvGrpSpPr>
      <p:grpSpPr>
        <a:xfrm>
          <a:off x="0" y="0"/>
          <a:ext cx="0" cy="0"/>
          <a:chOff x="0" y="0"/>
          <a:chExt cx="0" cy="0"/>
        </a:xfrm>
      </p:grpSpPr>
      <p:sp>
        <p:nvSpPr>
          <p:cNvPr id="1127" name="Google Shape;1127;g124c07c6e63_2_298"/>
          <p:cNvSpPr txBox="1"/>
          <p:nvPr>
            <p:ph type="title"/>
          </p:nvPr>
        </p:nvSpPr>
        <p:spPr>
          <a:xfrm>
            <a:off x="685800" y="209971"/>
            <a:ext cx="7772400" cy="613171"/>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128" name="Google Shape;1128;g124c07c6e63_2_298"/>
          <p:cNvSpPr/>
          <p:nvPr>
            <p:ph idx="2" type="pic"/>
          </p:nvPr>
        </p:nvSpPr>
        <p:spPr>
          <a:xfrm>
            <a:off x="685038" y="1047750"/>
            <a:ext cx="1828800" cy="1107124"/>
          </a:xfrm>
          <a:prstGeom prst="rect">
            <a:avLst/>
          </a:prstGeom>
          <a:solidFill>
            <a:srgbClr val="F2F2F2"/>
          </a:solidFill>
          <a:ln>
            <a:noFill/>
          </a:ln>
        </p:spPr>
      </p:sp>
      <p:sp>
        <p:nvSpPr>
          <p:cNvPr id="1129" name="Google Shape;1129;g124c07c6e63_2_298"/>
          <p:cNvSpPr/>
          <p:nvPr>
            <p:ph idx="3" type="pic"/>
          </p:nvPr>
        </p:nvSpPr>
        <p:spPr>
          <a:xfrm>
            <a:off x="2666238" y="1047750"/>
            <a:ext cx="1828800" cy="1107124"/>
          </a:xfrm>
          <a:prstGeom prst="rect">
            <a:avLst/>
          </a:prstGeom>
          <a:solidFill>
            <a:srgbClr val="F2F2F2"/>
          </a:solidFill>
          <a:ln>
            <a:noFill/>
          </a:ln>
        </p:spPr>
      </p:sp>
      <p:sp>
        <p:nvSpPr>
          <p:cNvPr id="1130" name="Google Shape;1130;g124c07c6e63_2_298"/>
          <p:cNvSpPr/>
          <p:nvPr>
            <p:ph idx="4" type="pic"/>
          </p:nvPr>
        </p:nvSpPr>
        <p:spPr>
          <a:xfrm>
            <a:off x="4647438" y="1047750"/>
            <a:ext cx="1828800" cy="1107124"/>
          </a:xfrm>
          <a:prstGeom prst="rect">
            <a:avLst/>
          </a:prstGeom>
          <a:solidFill>
            <a:srgbClr val="F2F2F2"/>
          </a:solidFill>
          <a:ln>
            <a:noFill/>
          </a:ln>
        </p:spPr>
      </p:sp>
      <p:sp>
        <p:nvSpPr>
          <p:cNvPr id="1131" name="Google Shape;1131;g124c07c6e63_2_298"/>
          <p:cNvSpPr/>
          <p:nvPr>
            <p:ph idx="5" type="pic"/>
          </p:nvPr>
        </p:nvSpPr>
        <p:spPr>
          <a:xfrm>
            <a:off x="6628638" y="1047750"/>
            <a:ext cx="1828800" cy="1107124"/>
          </a:xfrm>
          <a:prstGeom prst="rect">
            <a:avLst/>
          </a:prstGeom>
          <a:solidFill>
            <a:srgbClr val="F2F2F2"/>
          </a:solidFill>
          <a:ln>
            <a:noFill/>
          </a:ln>
        </p:spPr>
      </p:sp>
      <p:sp>
        <p:nvSpPr>
          <p:cNvPr id="1132" name="Google Shape;1132;g124c07c6e63_2_298"/>
          <p:cNvSpPr txBox="1"/>
          <p:nvPr>
            <p:ph idx="1" type="body"/>
          </p:nvPr>
        </p:nvSpPr>
        <p:spPr>
          <a:xfrm>
            <a:off x="685038" y="3537755"/>
            <a:ext cx="1831086" cy="99495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210"/>
              </a:spcBef>
              <a:spcAft>
                <a:spcPts val="0"/>
              </a:spcAft>
              <a:buClr>
                <a:schemeClr val="dk1"/>
              </a:buClr>
              <a:buSzPts val="1050"/>
              <a:buNone/>
              <a:defRPr sz="1050"/>
            </a:lvl1pPr>
            <a:lvl2pPr indent="-295275" lvl="1" marL="914400" algn="l">
              <a:lnSpc>
                <a:spcPct val="100000"/>
              </a:lnSpc>
              <a:spcBef>
                <a:spcPts val="210"/>
              </a:spcBef>
              <a:spcAft>
                <a:spcPts val="0"/>
              </a:spcAft>
              <a:buClr>
                <a:schemeClr val="dk1"/>
              </a:buClr>
              <a:buSzPts val="1050"/>
              <a:buFont typeface="Arial"/>
              <a:buChar char="•"/>
              <a:defRPr sz="1050"/>
            </a:lvl2pPr>
            <a:lvl3pPr indent="-295275" lvl="2" marL="1371600" algn="l">
              <a:lnSpc>
                <a:spcPct val="100000"/>
              </a:lnSpc>
              <a:spcBef>
                <a:spcPts val="210"/>
              </a:spcBef>
              <a:spcAft>
                <a:spcPts val="0"/>
              </a:spcAft>
              <a:buClr>
                <a:schemeClr val="dk1"/>
              </a:buClr>
              <a:buSzPts val="1050"/>
              <a:buChar char="•"/>
              <a:defRPr sz="1050"/>
            </a:lvl3pPr>
            <a:lvl4pPr indent="-295275" lvl="3" marL="1828800" algn="l">
              <a:lnSpc>
                <a:spcPct val="100000"/>
              </a:lnSpc>
              <a:spcBef>
                <a:spcPts val="210"/>
              </a:spcBef>
              <a:spcAft>
                <a:spcPts val="0"/>
              </a:spcAft>
              <a:buClr>
                <a:schemeClr val="dk1"/>
              </a:buClr>
              <a:buSzPts val="1050"/>
              <a:buChar char="–"/>
              <a:defRPr sz="1050"/>
            </a:lvl4pPr>
            <a:lvl5pPr indent="-295275" lvl="4" marL="2286000" algn="l">
              <a:lnSpc>
                <a:spcPct val="100000"/>
              </a:lnSpc>
              <a:spcBef>
                <a:spcPts val="210"/>
              </a:spcBef>
              <a:spcAft>
                <a:spcPts val="0"/>
              </a:spcAft>
              <a:buClr>
                <a:schemeClr val="dk1"/>
              </a:buClr>
              <a:buSzPts val="1050"/>
              <a:buChar char="»"/>
              <a:defRPr sz="105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133" name="Google Shape;1133;g124c07c6e63_2_298"/>
          <p:cNvSpPr txBox="1"/>
          <p:nvPr>
            <p:ph idx="6" type="body"/>
          </p:nvPr>
        </p:nvSpPr>
        <p:spPr>
          <a:xfrm>
            <a:off x="2665476" y="3537755"/>
            <a:ext cx="1831086" cy="99495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210"/>
              </a:spcBef>
              <a:spcAft>
                <a:spcPts val="0"/>
              </a:spcAft>
              <a:buClr>
                <a:schemeClr val="dk1"/>
              </a:buClr>
              <a:buSzPts val="1050"/>
              <a:buNone/>
              <a:defRPr sz="1050"/>
            </a:lvl1pPr>
            <a:lvl2pPr indent="-295275" lvl="1" marL="914400" algn="l">
              <a:lnSpc>
                <a:spcPct val="100000"/>
              </a:lnSpc>
              <a:spcBef>
                <a:spcPts val="210"/>
              </a:spcBef>
              <a:spcAft>
                <a:spcPts val="0"/>
              </a:spcAft>
              <a:buClr>
                <a:schemeClr val="dk1"/>
              </a:buClr>
              <a:buSzPts val="1050"/>
              <a:buFont typeface="Arial"/>
              <a:buChar char="•"/>
              <a:defRPr sz="1050"/>
            </a:lvl2pPr>
            <a:lvl3pPr indent="-295275" lvl="2" marL="1371600" algn="l">
              <a:lnSpc>
                <a:spcPct val="100000"/>
              </a:lnSpc>
              <a:spcBef>
                <a:spcPts val="210"/>
              </a:spcBef>
              <a:spcAft>
                <a:spcPts val="0"/>
              </a:spcAft>
              <a:buClr>
                <a:schemeClr val="dk1"/>
              </a:buClr>
              <a:buSzPts val="1050"/>
              <a:buChar char="•"/>
              <a:defRPr sz="1050"/>
            </a:lvl3pPr>
            <a:lvl4pPr indent="-295275" lvl="3" marL="1828800" algn="l">
              <a:lnSpc>
                <a:spcPct val="100000"/>
              </a:lnSpc>
              <a:spcBef>
                <a:spcPts val="210"/>
              </a:spcBef>
              <a:spcAft>
                <a:spcPts val="0"/>
              </a:spcAft>
              <a:buClr>
                <a:schemeClr val="dk1"/>
              </a:buClr>
              <a:buSzPts val="1050"/>
              <a:buChar char="–"/>
              <a:defRPr sz="1050"/>
            </a:lvl4pPr>
            <a:lvl5pPr indent="-295275" lvl="4" marL="2286000" algn="l">
              <a:lnSpc>
                <a:spcPct val="100000"/>
              </a:lnSpc>
              <a:spcBef>
                <a:spcPts val="210"/>
              </a:spcBef>
              <a:spcAft>
                <a:spcPts val="0"/>
              </a:spcAft>
              <a:buClr>
                <a:schemeClr val="dk1"/>
              </a:buClr>
              <a:buSzPts val="1050"/>
              <a:buChar char="»"/>
              <a:defRPr sz="105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134" name="Google Shape;1134;g124c07c6e63_2_298"/>
          <p:cNvSpPr txBox="1"/>
          <p:nvPr>
            <p:ph idx="7" type="body"/>
          </p:nvPr>
        </p:nvSpPr>
        <p:spPr>
          <a:xfrm>
            <a:off x="4645914" y="3537755"/>
            <a:ext cx="1831086" cy="99495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210"/>
              </a:spcBef>
              <a:spcAft>
                <a:spcPts val="0"/>
              </a:spcAft>
              <a:buClr>
                <a:schemeClr val="dk1"/>
              </a:buClr>
              <a:buSzPts val="1050"/>
              <a:buNone/>
              <a:defRPr sz="1050"/>
            </a:lvl1pPr>
            <a:lvl2pPr indent="-295275" lvl="1" marL="914400" algn="l">
              <a:lnSpc>
                <a:spcPct val="100000"/>
              </a:lnSpc>
              <a:spcBef>
                <a:spcPts val="210"/>
              </a:spcBef>
              <a:spcAft>
                <a:spcPts val="0"/>
              </a:spcAft>
              <a:buClr>
                <a:schemeClr val="dk1"/>
              </a:buClr>
              <a:buSzPts val="1050"/>
              <a:buFont typeface="Arial"/>
              <a:buChar char="•"/>
              <a:defRPr sz="1050"/>
            </a:lvl2pPr>
            <a:lvl3pPr indent="-295275" lvl="2" marL="1371600" algn="l">
              <a:lnSpc>
                <a:spcPct val="100000"/>
              </a:lnSpc>
              <a:spcBef>
                <a:spcPts val="210"/>
              </a:spcBef>
              <a:spcAft>
                <a:spcPts val="0"/>
              </a:spcAft>
              <a:buClr>
                <a:schemeClr val="dk1"/>
              </a:buClr>
              <a:buSzPts val="1050"/>
              <a:buChar char="•"/>
              <a:defRPr sz="1050"/>
            </a:lvl3pPr>
            <a:lvl4pPr indent="-295275" lvl="3" marL="1828800" algn="l">
              <a:lnSpc>
                <a:spcPct val="100000"/>
              </a:lnSpc>
              <a:spcBef>
                <a:spcPts val="210"/>
              </a:spcBef>
              <a:spcAft>
                <a:spcPts val="0"/>
              </a:spcAft>
              <a:buClr>
                <a:schemeClr val="dk1"/>
              </a:buClr>
              <a:buSzPts val="1050"/>
              <a:buChar char="–"/>
              <a:defRPr sz="1050"/>
            </a:lvl4pPr>
            <a:lvl5pPr indent="-295275" lvl="4" marL="2286000" algn="l">
              <a:lnSpc>
                <a:spcPct val="100000"/>
              </a:lnSpc>
              <a:spcBef>
                <a:spcPts val="210"/>
              </a:spcBef>
              <a:spcAft>
                <a:spcPts val="0"/>
              </a:spcAft>
              <a:buClr>
                <a:schemeClr val="dk1"/>
              </a:buClr>
              <a:buSzPts val="1050"/>
              <a:buChar char="»"/>
              <a:defRPr sz="105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135" name="Google Shape;1135;g124c07c6e63_2_298"/>
          <p:cNvSpPr txBox="1"/>
          <p:nvPr>
            <p:ph idx="8" type="body"/>
          </p:nvPr>
        </p:nvSpPr>
        <p:spPr>
          <a:xfrm>
            <a:off x="6626352" y="3537755"/>
            <a:ext cx="1831086" cy="99495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210"/>
              </a:spcBef>
              <a:spcAft>
                <a:spcPts val="0"/>
              </a:spcAft>
              <a:buClr>
                <a:schemeClr val="dk1"/>
              </a:buClr>
              <a:buSzPts val="1050"/>
              <a:buNone/>
              <a:defRPr sz="1050"/>
            </a:lvl1pPr>
            <a:lvl2pPr indent="-295275" lvl="1" marL="914400" algn="l">
              <a:lnSpc>
                <a:spcPct val="100000"/>
              </a:lnSpc>
              <a:spcBef>
                <a:spcPts val="210"/>
              </a:spcBef>
              <a:spcAft>
                <a:spcPts val="0"/>
              </a:spcAft>
              <a:buClr>
                <a:schemeClr val="dk1"/>
              </a:buClr>
              <a:buSzPts val="1050"/>
              <a:buFont typeface="Arial"/>
              <a:buChar char="•"/>
              <a:defRPr sz="1050"/>
            </a:lvl2pPr>
            <a:lvl3pPr indent="-295275" lvl="2" marL="1371600" algn="l">
              <a:lnSpc>
                <a:spcPct val="100000"/>
              </a:lnSpc>
              <a:spcBef>
                <a:spcPts val="210"/>
              </a:spcBef>
              <a:spcAft>
                <a:spcPts val="0"/>
              </a:spcAft>
              <a:buClr>
                <a:schemeClr val="dk1"/>
              </a:buClr>
              <a:buSzPts val="1050"/>
              <a:buChar char="•"/>
              <a:defRPr sz="1050"/>
            </a:lvl3pPr>
            <a:lvl4pPr indent="-295275" lvl="3" marL="1828800" algn="l">
              <a:lnSpc>
                <a:spcPct val="100000"/>
              </a:lnSpc>
              <a:spcBef>
                <a:spcPts val="210"/>
              </a:spcBef>
              <a:spcAft>
                <a:spcPts val="0"/>
              </a:spcAft>
              <a:buClr>
                <a:schemeClr val="dk1"/>
              </a:buClr>
              <a:buSzPts val="1050"/>
              <a:buChar char="–"/>
              <a:defRPr sz="1050"/>
            </a:lvl4pPr>
            <a:lvl5pPr indent="-295275" lvl="4" marL="2286000" algn="l">
              <a:lnSpc>
                <a:spcPct val="100000"/>
              </a:lnSpc>
              <a:spcBef>
                <a:spcPts val="210"/>
              </a:spcBef>
              <a:spcAft>
                <a:spcPts val="0"/>
              </a:spcAft>
              <a:buClr>
                <a:schemeClr val="dk1"/>
              </a:buClr>
              <a:buSzPts val="1050"/>
              <a:buChar char="»"/>
              <a:defRPr sz="105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136" name="Google Shape;1136;g124c07c6e63_2_298"/>
          <p:cNvSpPr/>
          <p:nvPr>
            <p:ph idx="9" type="pic"/>
          </p:nvPr>
        </p:nvSpPr>
        <p:spPr>
          <a:xfrm>
            <a:off x="685038" y="2292753"/>
            <a:ext cx="1828800" cy="1107124"/>
          </a:xfrm>
          <a:prstGeom prst="rect">
            <a:avLst/>
          </a:prstGeom>
          <a:solidFill>
            <a:srgbClr val="F2F2F2"/>
          </a:solidFill>
          <a:ln>
            <a:noFill/>
          </a:ln>
        </p:spPr>
      </p:sp>
      <p:sp>
        <p:nvSpPr>
          <p:cNvPr id="1137" name="Google Shape;1137;g124c07c6e63_2_298"/>
          <p:cNvSpPr/>
          <p:nvPr>
            <p:ph idx="13" type="pic"/>
          </p:nvPr>
        </p:nvSpPr>
        <p:spPr>
          <a:xfrm>
            <a:off x="2666238" y="2292753"/>
            <a:ext cx="1828800" cy="1107124"/>
          </a:xfrm>
          <a:prstGeom prst="rect">
            <a:avLst/>
          </a:prstGeom>
          <a:solidFill>
            <a:srgbClr val="F2F2F2"/>
          </a:solidFill>
          <a:ln>
            <a:noFill/>
          </a:ln>
        </p:spPr>
      </p:sp>
      <p:sp>
        <p:nvSpPr>
          <p:cNvPr id="1138" name="Google Shape;1138;g124c07c6e63_2_298"/>
          <p:cNvSpPr/>
          <p:nvPr>
            <p:ph idx="14" type="pic"/>
          </p:nvPr>
        </p:nvSpPr>
        <p:spPr>
          <a:xfrm>
            <a:off x="4647438" y="2292753"/>
            <a:ext cx="1828800" cy="1107124"/>
          </a:xfrm>
          <a:prstGeom prst="rect">
            <a:avLst/>
          </a:prstGeom>
          <a:solidFill>
            <a:srgbClr val="F2F2F2"/>
          </a:solidFill>
          <a:ln>
            <a:noFill/>
          </a:ln>
        </p:spPr>
      </p:sp>
      <p:sp>
        <p:nvSpPr>
          <p:cNvPr id="1139" name="Google Shape;1139;g124c07c6e63_2_298"/>
          <p:cNvSpPr/>
          <p:nvPr>
            <p:ph idx="15" type="pic"/>
          </p:nvPr>
        </p:nvSpPr>
        <p:spPr>
          <a:xfrm>
            <a:off x="6628638" y="2292753"/>
            <a:ext cx="1828800" cy="1107124"/>
          </a:xfrm>
          <a:prstGeom prst="rect">
            <a:avLst/>
          </a:prstGeom>
          <a:solidFill>
            <a:srgbClr val="F2F2F2"/>
          </a:solidFill>
          <a:ln>
            <a:noFill/>
          </a:ln>
        </p:spPr>
      </p:sp>
      <p:sp>
        <p:nvSpPr>
          <p:cNvPr id="1140" name="Google Shape;1140;g124c07c6e63_2_298"/>
          <p:cNvSpPr txBox="1"/>
          <p:nvPr>
            <p:ph idx="16" type="body"/>
          </p:nvPr>
        </p:nvSpPr>
        <p:spPr>
          <a:xfrm>
            <a:off x="685800" y="700088"/>
            <a:ext cx="7772400" cy="304800"/>
          </a:xfrm>
          <a:prstGeom prst="rect">
            <a:avLst/>
          </a:prstGeom>
          <a:noFill/>
          <a:ln>
            <a:noFill/>
          </a:ln>
        </p:spPr>
        <p:txBody>
          <a:bodyPr anchorCtr="0" anchor="t" bIns="0" lIns="0" spcFirstLastPara="1" rIns="0" wrap="square" tIns="0">
            <a:normAutofit/>
          </a:bodyPr>
          <a:lstStyle>
            <a:lvl1pPr indent="-228600" lvl="0" marL="457200" algn="ctr">
              <a:lnSpc>
                <a:spcPct val="86000"/>
              </a:lnSpc>
              <a:spcBef>
                <a:spcPts val="0"/>
              </a:spcBef>
              <a:spcAft>
                <a:spcPts val="0"/>
              </a:spcAft>
              <a:buClr>
                <a:schemeClr val="dk1"/>
              </a:buClr>
              <a:buSzPts val="1350"/>
              <a:buNone/>
              <a:defRPr sz="1350"/>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ight Grid Text">
  <p:cSld name="Eight Grid Text">
    <p:spTree>
      <p:nvGrpSpPr>
        <p:cNvPr id="1141" name="Shape 1141"/>
        <p:cNvGrpSpPr/>
        <p:nvPr/>
      </p:nvGrpSpPr>
      <p:grpSpPr>
        <a:xfrm>
          <a:off x="0" y="0"/>
          <a:ext cx="0" cy="0"/>
          <a:chOff x="0" y="0"/>
          <a:chExt cx="0" cy="0"/>
        </a:xfrm>
      </p:grpSpPr>
      <p:sp>
        <p:nvSpPr>
          <p:cNvPr id="1142" name="Google Shape;1142;g124c07c6e63_2_313"/>
          <p:cNvSpPr txBox="1"/>
          <p:nvPr>
            <p:ph type="title"/>
          </p:nvPr>
        </p:nvSpPr>
        <p:spPr>
          <a:xfrm>
            <a:off x="685800" y="209971"/>
            <a:ext cx="7772400" cy="613171"/>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143" name="Google Shape;1143;g124c07c6e63_2_313"/>
          <p:cNvSpPr/>
          <p:nvPr>
            <p:ph idx="2" type="pic"/>
          </p:nvPr>
        </p:nvSpPr>
        <p:spPr>
          <a:xfrm>
            <a:off x="685038" y="1047750"/>
            <a:ext cx="1828800" cy="1107124"/>
          </a:xfrm>
          <a:prstGeom prst="rect">
            <a:avLst/>
          </a:prstGeom>
          <a:solidFill>
            <a:srgbClr val="F2F2F2"/>
          </a:solidFill>
          <a:ln>
            <a:noFill/>
          </a:ln>
        </p:spPr>
      </p:sp>
      <p:sp>
        <p:nvSpPr>
          <p:cNvPr id="1144" name="Google Shape;1144;g124c07c6e63_2_313"/>
          <p:cNvSpPr/>
          <p:nvPr>
            <p:ph idx="3" type="pic"/>
          </p:nvPr>
        </p:nvSpPr>
        <p:spPr>
          <a:xfrm>
            <a:off x="2666238" y="1047750"/>
            <a:ext cx="1828800" cy="1107124"/>
          </a:xfrm>
          <a:prstGeom prst="rect">
            <a:avLst/>
          </a:prstGeom>
          <a:solidFill>
            <a:srgbClr val="F2F2F2"/>
          </a:solidFill>
          <a:ln>
            <a:noFill/>
          </a:ln>
        </p:spPr>
      </p:sp>
      <p:sp>
        <p:nvSpPr>
          <p:cNvPr id="1145" name="Google Shape;1145;g124c07c6e63_2_313"/>
          <p:cNvSpPr/>
          <p:nvPr>
            <p:ph idx="4" type="pic"/>
          </p:nvPr>
        </p:nvSpPr>
        <p:spPr>
          <a:xfrm>
            <a:off x="4647438" y="1047750"/>
            <a:ext cx="1828800" cy="1107124"/>
          </a:xfrm>
          <a:prstGeom prst="rect">
            <a:avLst/>
          </a:prstGeom>
          <a:solidFill>
            <a:srgbClr val="F2F2F2"/>
          </a:solidFill>
          <a:ln>
            <a:noFill/>
          </a:ln>
        </p:spPr>
      </p:sp>
      <p:sp>
        <p:nvSpPr>
          <p:cNvPr id="1146" name="Google Shape;1146;g124c07c6e63_2_313"/>
          <p:cNvSpPr/>
          <p:nvPr>
            <p:ph idx="5" type="pic"/>
          </p:nvPr>
        </p:nvSpPr>
        <p:spPr>
          <a:xfrm>
            <a:off x="6628638" y="1047750"/>
            <a:ext cx="1828800" cy="1107124"/>
          </a:xfrm>
          <a:prstGeom prst="rect">
            <a:avLst/>
          </a:prstGeom>
          <a:solidFill>
            <a:srgbClr val="F2F2F2"/>
          </a:solidFill>
          <a:ln>
            <a:noFill/>
          </a:ln>
        </p:spPr>
      </p:sp>
      <p:sp>
        <p:nvSpPr>
          <p:cNvPr id="1147" name="Google Shape;1147;g124c07c6e63_2_313"/>
          <p:cNvSpPr txBox="1"/>
          <p:nvPr>
            <p:ph idx="1" type="body"/>
          </p:nvPr>
        </p:nvSpPr>
        <p:spPr>
          <a:xfrm>
            <a:off x="685038" y="3537755"/>
            <a:ext cx="1831086" cy="99495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210"/>
              </a:spcBef>
              <a:spcAft>
                <a:spcPts val="0"/>
              </a:spcAft>
              <a:buClr>
                <a:schemeClr val="dk1"/>
              </a:buClr>
              <a:buSzPts val="1050"/>
              <a:buNone/>
              <a:defRPr sz="1050"/>
            </a:lvl1pPr>
            <a:lvl2pPr indent="-295275" lvl="1" marL="914400" algn="l">
              <a:lnSpc>
                <a:spcPct val="100000"/>
              </a:lnSpc>
              <a:spcBef>
                <a:spcPts val="210"/>
              </a:spcBef>
              <a:spcAft>
                <a:spcPts val="0"/>
              </a:spcAft>
              <a:buClr>
                <a:schemeClr val="dk1"/>
              </a:buClr>
              <a:buSzPts val="1050"/>
              <a:buFont typeface="Arial"/>
              <a:buChar char="•"/>
              <a:defRPr sz="1050"/>
            </a:lvl2pPr>
            <a:lvl3pPr indent="-295275" lvl="2" marL="1371600" algn="l">
              <a:lnSpc>
                <a:spcPct val="100000"/>
              </a:lnSpc>
              <a:spcBef>
                <a:spcPts val="210"/>
              </a:spcBef>
              <a:spcAft>
                <a:spcPts val="0"/>
              </a:spcAft>
              <a:buClr>
                <a:schemeClr val="dk1"/>
              </a:buClr>
              <a:buSzPts val="1050"/>
              <a:buChar char="•"/>
              <a:defRPr sz="1050"/>
            </a:lvl3pPr>
            <a:lvl4pPr indent="-295275" lvl="3" marL="1828800" algn="l">
              <a:lnSpc>
                <a:spcPct val="100000"/>
              </a:lnSpc>
              <a:spcBef>
                <a:spcPts val="210"/>
              </a:spcBef>
              <a:spcAft>
                <a:spcPts val="0"/>
              </a:spcAft>
              <a:buClr>
                <a:schemeClr val="dk1"/>
              </a:buClr>
              <a:buSzPts val="1050"/>
              <a:buChar char="–"/>
              <a:defRPr sz="1050"/>
            </a:lvl4pPr>
            <a:lvl5pPr indent="-295275" lvl="4" marL="2286000" algn="l">
              <a:lnSpc>
                <a:spcPct val="100000"/>
              </a:lnSpc>
              <a:spcBef>
                <a:spcPts val="210"/>
              </a:spcBef>
              <a:spcAft>
                <a:spcPts val="0"/>
              </a:spcAft>
              <a:buClr>
                <a:schemeClr val="dk1"/>
              </a:buClr>
              <a:buSzPts val="1050"/>
              <a:buChar char="»"/>
              <a:defRPr sz="105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148" name="Google Shape;1148;g124c07c6e63_2_313"/>
          <p:cNvSpPr txBox="1"/>
          <p:nvPr>
            <p:ph idx="6" type="body"/>
          </p:nvPr>
        </p:nvSpPr>
        <p:spPr>
          <a:xfrm>
            <a:off x="2665476" y="3537755"/>
            <a:ext cx="1831086" cy="99495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210"/>
              </a:spcBef>
              <a:spcAft>
                <a:spcPts val="0"/>
              </a:spcAft>
              <a:buClr>
                <a:schemeClr val="dk1"/>
              </a:buClr>
              <a:buSzPts val="1050"/>
              <a:buNone/>
              <a:defRPr sz="1050"/>
            </a:lvl1pPr>
            <a:lvl2pPr indent="-295275" lvl="1" marL="914400" algn="l">
              <a:lnSpc>
                <a:spcPct val="100000"/>
              </a:lnSpc>
              <a:spcBef>
                <a:spcPts val="210"/>
              </a:spcBef>
              <a:spcAft>
                <a:spcPts val="0"/>
              </a:spcAft>
              <a:buClr>
                <a:schemeClr val="dk1"/>
              </a:buClr>
              <a:buSzPts val="1050"/>
              <a:buFont typeface="Arial"/>
              <a:buChar char="•"/>
              <a:defRPr sz="1050"/>
            </a:lvl2pPr>
            <a:lvl3pPr indent="-295275" lvl="2" marL="1371600" algn="l">
              <a:lnSpc>
                <a:spcPct val="100000"/>
              </a:lnSpc>
              <a:spcBef>
                <a:spcPts val="210"/>
              </a:spcBef>
              <a:spcAft>
                <a:spcPts val="0"/>
              </a:spcAft>
              <a:buClr>
                <a:schemeClr val="dk1"/>
              </a:buClr>
              <a:buSzPts val="1050"/>
              <a:buChar char="•"/>
              <a:defRPr sz="1050"/>
            </a:lvl3pPr>
            <a:lvl4pPr indent="-295275" lvl="3" marL="1828800" algn="l">
              <a:lnSpc>
                <a:spcPct val="100000"/>
              </a:lnSpc>
              <a:spcBef>
                <a:spcPts val="210"/>
              </a:spcBef>
              <a:spcAft>
                <a:spcPts val="0"/>
              </a:spcAft>
              <a:buClr>
                <a:schemeClr val="dk1"/>
              </a:buClr>
              <a:buSzPts val="1050"/>
              <a:buChar char="–"/>
              <a:defRPr sz="1050"/>
            </a:lvl4pPr>
            <a:lvl5pPr indent="-295275" lvl="4" marL="2286000" algn="l">
              <a:lnSpc>
                <a:spcPct val="100000"/>
              </a:lnSpc>
              <a:spcBef>
                <a:spcPts val="210"/>
              </a:spcBef>
              <a:spcAft>
                <a:spcPts val="0"/>
              </a:spcAft>
              <a:buClr>
                <a:schemeClr val="dk1"/>
              </a:buClr>
              <a:buSzPts val="1050"/>
              <a:buChar char="»"/>
              <a:defRPr sz="105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149" name="Google Shape;1149;g124c07c6e63_2_313"/>
          <p:cNvSpPr txBox="1"/>
          <p:nvPr>
            <p:ph idx="7" type="body"/>
          </p:nvPr>
        </p:nvSpPr>
        <p:spPr>
          <a:xfrm>
            <a:off x="4645914" y="3537755"/>
            <a:ext cx="1831086" cy="99495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210"/>
              </a:spcBef>
              <a:spcAft>
                <a:spcPts val="0"/>
              </a:spcAft>
              <a:buClr>
                <a:schemeClr val="dk1"/>
              </a:buClr>
              <a:buSzPts val="1050"/>
              <a:buNone/>
              <a:defRPr sz="1050"/>
            </a:lvl1pPr>
            <a:lvl2pPr indent="-295275" lvl="1" marL="914400" algn="l">
              <a:lnSpc>
                <a:spcPct val="100000"/>
              </a:lnSpc>
              <a:spcBef>
                <a:spcPts val="210"/>
              </a:spcBef>
              <a:spcAft>
                <a:spcPts val="0"/>
              </a:spcAft>
              <a:buClr>
                <a:schemeClr val="dk1"/>
              </a:buClr>
              <a:buSzPts val="1050"/>
              <a:buFont typeface="Arial"/>
              <a:buChar char="•"/>
              <a:defRPr sz="1050"/>
            </a:lvl2pPr>
            <a:lvl3pPr indent="-295275" lvl="2" marL="1371600" algn="l">
              <a:lnSpc>
                <a:spcPct val="100000"/>
              </a:lnSpc>
              <a:spcBef>
                <a:spcPts val="210"/>
              </a:spcBef>
              <a:spcAft>
                <a:spcPts val="0"/>
              </a:spcAft>
              <a:buClr>
                <a:schemeClr val="dk1"/>
              </a:buClr>
              <a:buSzPts val="1050"/>
              <a:buChar char="•"/>
              <a:defRPr sz="1050"/>
            </a:lvl3pPr>
            <a:lvl4pPr indent="-295275" lvl="3" marL="1828800" algn="l">
              <a:lnSpc>
                <a:spcPct val="100000"/>
              </a:lnSpc>
              <a:spcBef>
                <a:spcPts val="210"/>
              </a:spcBef>
              <a:spcAft>
                <a:spcPts val="0"/>
              </a:spcAft>
              <a:buClr>
                <a:schemeClr val="dk1"/>
              </a:buClr>
              <a:buSzPts val="1050"/>
              <a:buChar char="–"/>
              <a:defRPr sz="1050"/>
            </a:lvl4pPr>
            <a:lvl5pPr indent="-295275" lvl="4" marL="2286000" algn="l">
              <a:lnSpc>
                <a:spcPct val="100000"/>
              </a:lnSpc>
              <a:spcBef>
                <a:spcPts val="210"/>
              </a:spcBef>
              <a:spcAft>
                <a:spcPts val="0"/>
              </a:spcAft>
              <a:buClr>
                <a:schemeClr val="dk1"/>
              </a:buClr>
              <a:buSzPts val="1050"/>
              <a:buChar char="»"/>
              <a:defRPr sz="105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150" name="Google Shape;1150;g124c07c6e63_2_313"/>
          <p:cNvSpPr txBox="1"/>
          <p:nvPr>
            <p:ph idx="8" type="body"/>
          </p:nvPr>
        </p:nvSpPr>
        <p:spPr>
          <a:xfrm>
            <a:off x="6626352" y="3537755"/>
            <a:ext cx="1831086" cy="99495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210"/>
              </a:spcBef>
              <a:spcAft>
                <a:spcPts val="0"/>
              </a:spcAft>
              <a:buClr>
                <a:schemeClr val="dk1"/>
              </a:buClr>
              <a:buSzPts val="1050"/>
              <a:buNone/>
              <a:defRPr sz="1050"/>
            </a:lvl1pPr>
            <a:lvl2pPr indent="-295275" lvl="1" marL="914400" algn="l">
              <a:lnSpc>
                <a:spcPct val="100000"/>
              </a:lnSpc>
              <a:spcBef>
                <a:spcPts val="210"/>
              </a:spcBef>
              <a:spcAft>
                <a:spcPts val="0"/>
              </a:spcAft>
              <a:buClr>
                <a:schemeClr val="dk1"/>
              </a:buClr>
              <a:buSzPts val="1050"/>
              <a:buFont typeface="Arial"/>
              <a:buChar char="•"/>
              <a:defRPr sz="1050"/>
            </a:lvl2pPr>
            <a:lvl3pPr indent="-295275" lvl="2" marL="1371600" algn="l">
              <a:lnSpc>
                <a:spcPct val="100000"/>
              </a:lnSpc>
              <a:spcBef>
                <a:spcPts val="210"/>
              </a:spcBef>
              <a:spcAft>
                <a:spcPts val="0"/>
              </a:spcAft>
              <a:buClr>
                <a:schemeClr val="dk1"/>
              </a:buClr>
              <a:buSzPts val="1050"/>
              <a:buChar char="•"/>
              <a:defRPr sz="1050"/>
            </a:lvl3pPr>
            <a:lvl4pPr indent="-295275" lvl="3" marL="1828800" algn="l">
              <a:lnSpc>
                <a:spcPct val="100000"/>
              </a:lnSpc>
              <a:spcBef>
                <a:spcPts val="210"/>
              </a:spcBef>
              <a:spcAft>
                <a:spcPts val="0"/>
              </a:spcAft>
              <a:buClr>
                <a:schemeClr val="dk1"/>
              </a:buClr>
              <a:buSzPts val="1050"/>
              <a:buChar char="–"/>
              <a:defRPr sz="1050"/>
            </a:lvl4pPr>
            <a:lvl5pPr indent="-295275" lvl="4" marL="2286000" algn="l">
              <a:lnSpc>
                <a:spcPct val="100000"/>
              </a:lnSpc>
              <a:spcBef>
                <a:spcPts val="210"/>
              </a:spcBef>
              <a:spcAft>
                <a:spcPts val="0"/>
              </a:spcAft>
              <a:buClr>
                <a:schemeClr val="dk1"/>
              </a:buClr>
              <a:buSzPts val="1050"/>
              <a:buChar char="»"/>
              <a:defRPr sz="105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151" name="Google Shape;1151;g124c07c6e63_2_313"/>
          <p:cNvSpPr/>
          <p:nvPr>
            <p:ph idx="9" type="pic"/>
          </p:nvPr>
        </p:nvSpPr>
        <p:spPr>
          <a:xfrm>
            <a:off x="685038" y="2292753"/>
            <a:ext cx="1828800" cy="1107124"/>
          </a:xfrm>
          <a:prstGeom prst="rect">
            <a:avLst/>
          </a:prstGeom>
          <a:solidFill>
            <a:srgbClr val="F2F2F2"/>
          </a:solidFill>
          <a:ln>
            <a:noFill/>
          </a:ln>
        </p:spPr>
      </p:sp>
      <p:sp>
        <p:nvSpPr>
          <p:cNvPr id="1152" name="Google Shape;1152;g124c07c6e63_2_313"/>
          <p:cNvSpPr/>
          <p:nvPr>
            <p:ph idx="13" type="pic"/>
          </p:nvPr>
        </p:nvSpPr>
        <p:spPr>
          <a:xfrm>
            <a:off x="2666238" y="2292753"/>
            <a:ext cx="1828800" cy="1107124"/>
          </a:xfrm>
          <a:prstGeom prst="rect">
            <a:avLst/>
          </a:prstGeom>
          <a:solidFill>
            <a:srgbClr val="F2F2F2"/>
          </a:solidFill>
          <a:ln>
            <a:noFill/>
          </a:ln>
        </p:spPr>
      </p:sp>
      <p:sp>
        <p:nvSpPr>
          <p:cNvPr id="1153" name="Google Shape;1153;g124c07c6e63_2_313"/>
          <p:cNvSpPr/>
          <p:nvPr>
            <p:ph idx="14" type="pic"/>
          </p:nvPr>
        </p:nvSpPr>
        <p:spPr>
          <a:xfrm>
            <a:off x="4647438" y="2292753"/>
            <a:ext cx="1828800" cy="1107124"/>
          </a:xfrm>
          <a:prstGeom prst="rect">
            <a:avLst/>
          </a:prstGeom>
          <a:solidFill>
            <a:srgbClr val="F2F2F2"/>
          </a:solidFill>
          <a:ln>
            <a:noFill/>
          </a:ln>
        </p:spPr>
      </p:sp>
      <p:sp>
        <p:nvSpPr>
          <p:cNvPr id="1154" name="Google Shape;1154;g124c07c6e63_2_313"/>
          <p:cNvSpPr/>
          <p:nvPr>
            <p:ph idx="15" type="pic"/>
          </p:nvPr>
        </p:nvSpPr>
        <p:spPr>
          <a:xfrm>
            <a:off x="6628638" y="2292753"/>
            <a:ext cx="1828800" cy="1107124"/>
          </a:xfrm>
          <a:prstGeom prst="rect">
            <a:avLst/>
          </a:prstGeom>
          <a:solidFill>
            <a:srgbClr val="F2F2F2"/>
          </a:solidFill>
          <a:ln>
            <a:noFill/>
          </a:ln>
        </p:spPr>
      </p:sp>
    </p:spTree>
  </p:cSld>
  <p:clrMapOvr>
    <a:masterClrMapping/>
  </p:clrMapOvr>
</p:sldLayout>
</file>

<file path=ppt/slideLayouts/slideLayout1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Grid Text Subtitle">
  <p:cSld name="Six Grid Text Subtitle">
    <p:spTree>
      <p:nvGrpSpPr>
        <p:cNvPr id="1155" name="Shape 1155"/>
        <p:cNvGrpSpPr/>
        <p:nvPr/>
      </p:nvGrpSpPr>
      <p:grpSpPr>
        <a:xfrm>
          <a:off x="0" y="0"/>
          <a:ext cx="0" cy="0"/>
          <a:chOff x="0" y="0"/>
          <a:chExt cx="0" cy="0"/>
        </a:xfrm>
      </p:grpSpPr>
      <p:sp>
        <p:nvSpPr>
          <p:cNvPr id="1156" name="Google Shape;1156;g124c07c6e63_2_327"/>
          <p:cNvSpPr txBox="1"/>
          <p:nvPr>
            <p:ph type="title"/>
          </p:nvPr>
        </p:nvSpPr>
        <p:spPr>
          <a:xfrm>
            <a:off x="685800" y="209971"/>
            <a:ext cx="7772400" cy="613171"/>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157" name="Google Shape;1157;g124c07c6e63_2_327"/>
          <p:cNvSpPr/>
          <p:nvPr>
            <p:ph idx="2" type="pic"/>
          </p:nvPr>
        </p:nvSpPr>
        <p:spPr>
          <a:xfrm>
            <a:off x="685800" y="1047750"/>
            <a:ext cx="2496312" cy="1104138"/>
          </a:xfrm>
          <a:prstGeom prst="rect">
            <a:avLst/>
          </a:prstGeom>
          <a:solidFill>
            <a:srgbClr val="F2F2F2"/>
          </a:solidFill>
          <a:ln>
            <a:noFill/>
          </a:ln>
        </p:spPr>
      </p:sp>
      <p:sp>
        <p:nvSpPr>
          <p:cNvPr id="1158" name="Google Shape;1158;g124c07c6e63_2_327"/>
          <p:cNvSpPr/>
          <p:nvPr>
            <p:ph idx="3" type="pic"/>
          </p:nvPr>
        </p:nvSpPr>
        <p:spPr>
          <a:xfrm>
            <a:off x="3323844" y="1047750"/>
            <a:ext cx="2496312" cy="1104138"/>
          </a:xfrm>
          <a:prstGeom prst="rect">
            <a:avLst/>
          </a:prstGeom>
          <a:solidFill>
            <a:srgbClr val="F2F2F2"/>
          </a:solidFill>
          <a:ln>
            <a:noFill/>
          </a:ln>
        </p:spPr>
      </p:sp>
      <p:sp>
        <p:nvSpPr>
          <p:cNvPr id="1159" name="Google Shape;1159;g124c07c6e63_2_327"/>
          <p:cNvSpPr/>
          <p:nvPr>
            <p:ph idx="4" type="pic"/>
          </p:nvPr>
        </p:nvSpPr>
        <p:spPr>
          <a:xfrm>
            <a:off x="5961888" y="1047750"/>
            <a:ext cx="2496312" cy="1104138"/>
          </a:xfrm>
          <a:prstGeom prst="rect">
            <a:avLst/>
          </a:prstGeom>
          <a:solidFill>
            <a:srgbClr val="F2F2F2"/>
          </a:solidFill>
          <a:ln>
            <a:noFill/>
          </a:ln>
        </p:spPr>
      </p:sp>
      <p:sp>
        <p:nvSpPr>
          <p:cNvPr id="1160" name="Google Shape;1160;g124c07c6e63_2_327"/>
          <p:cNvSpPr txBox="1"/>
          <p:nvPr>
            <p:ph idx="1" type="body"/>
          </p:nvPr>
        </p:nvSpPr>
        <p:spPr>
          <a:xfrm>
            <a:off x="685800" y="3540743"/>
            <a:ext cx="2496312" cy="102768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15"/>
              </a:spcBef>
              <a:spcAft>
                <a:spcPts val="0"/>
              </a:spcAft>
              <a:buClr>
                <a:schemeClr val="dk1"/>
              </a:buClr>
              <a:buSzPts val="1575"/>
              <a:buNone/>
              <a:defRPr sz="1575"/>
            </a:lvl1pPr>
            <a:lvl2pPr indent="-295275" lvl="1" marL="914400" algn="l">
              <a:lnSpc>
                <a:spcPct val="100000"/>
              </a:lnSpc>
              <a:spcBef>
                <a:spcPts val="210"/>
              </a:spcBef>
              <a:spcAft>
                <a:spcPts val="0"/>
              </a:spcAft>
              <a:buClr>
                <a:schemeClr val="dk1"/>
              </a:buClr>
              <a:buSzPts val="1050"/>
              <a:buFont typeface="Arial"/>
              <a:buChar char="•"/>
              <a:defRPr sz="1050"/>
            </a:lvl2pPr>
            <a:lvl3pPr indent="-295275" lvl="2" marL="1371600" algn="l">
              <a:lnSpc>
                <a:spcPct val="100000"/>
              </a:lnSpc>
              <a:spcBef>
                <a:spcPts val="210"/>
              </a:spcBef>
              <a:spcAft>
                <a:spcPts val="0"/>
              </a:spcAft>
              <a:buClr>
                <a:schemeClr val="dk1"/>
              </a:buClr>
              <a:buSzPts val="1050"/>
              <a:buChar char="•"/>
              <a:defRPr sz="1050"/>
            </a:lvl3pPr>
            <a:lvl4pPr indent="-295275" lvl="3" marL="1828800" algn="l">
              <a:lnSpc>
                <a:spcPct val="100000"/>
              </a:lnSpc>
              <a:spcBef>
                <a:spcPts val="210"/>
              </a:spcBef>
              <a:spcAft>
                <a:spcPts val="0"/>
              </a:spcAft>
              <a:buClr>
                <a:schemeClr val="dk1"/>
              </a:buClr>
              <a:buSzPts val="1050"/>
              <a:buChar char="–"/>
              <a:defRPr sz="1050"/>
            </a:lvl4pPr>
            <a:lvl5pPr indent="-295275" lvl="4" marL="2286000" algn="l">
              <a:lnSpc>
                <a:spcPct val="100000"/>
              </a:lnSpc>
              <a:spcBef>
                <a:spcPts val="210"/>
              </a:spcBef>
              <a:spcAft>
                <a:spcPts val="0"/>
              </a:spcAft>
              <a:buClr>
                <a:schemeClr val="dk1"/>
              </a:buClr>
              <a:buSzPts val="1050"/>
              <a:buChar char="»"/>
              <a:defRPr sz="105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161" name="Google Shape;1161;g124c07c6e63_2_327"/>
          <p:cNvSpPr txBox="1"/>
          <p:nvPr>
            <p:ph idx="5" type="body"/>
          </p:nvPr>
        </p:nvSpPr>
        <p:spPr>
          <a:xfrm>
            <a:off x="3323844" y="3540743"/>
            <a:ext cx="2496312" cy="102768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15"/>
              </a:spcBef>
              <a:spcAft>
                <a:spcPts val="0"/>
              </a:spcAft>
              <a:buClr>
                <a:schemeClr val="dk1"/>
              </a:buClr>
              <a:buSzPts val="1575"/>
              <a:buNone/>
              <a:defRPr sz="1575"/>
            </a:lvl1pPr>
            <a:lvl2pPr indent="-295275" lvl="1" marL="914400" algn="l">
              <a:lnSpc>
                <a:spcPct val="100000"/>
              </a:lnSpc>
              <a:spcBef>
                <a:spcPts val="210"/>
              </a:spcBef>
              <a:spcAft>
                <a:spcPts val="0"/>
              </a:spcAft>
              <a:buClr>
                <a:schemeClr val="dk1"/>
              </a:buClr>
              <a:buSzPts val="1050"/>
              <a:buFont typeface="Arial"/>
              <a:buChar char="•"/>
              <a:defRPr sz="1050"/>
            </a:lvl2pPr>
            <a:lvl3pPr indent="-295275" lvl="2" marL="1371600" algn="l">
              <a:lnSpc>
                <a:spcPct val="100000"/>
              </a:lnSpc>
              <a:spcBef>
                <a:spcPts val="210"/>
              </a:spcBef>
              <a:spcAft>
                <a:spcPts val="0"/>
              </a:spcAft>
              <a:buClr>
                <a:schemeClr val="dk1"/>
              </a:buClr>
              <a:buSzPts val="1050"/>
              <a:buChar char="•"/>
              <a:defRPr sz="1050"/>
            </a:lvl3pPr>
            <a:lvl4pPr indent="-295275" lvl="3" marL="1828800" algn="l">
              <a:lnSpc>
                <a:spcPct val="100000"/>
              </a:lnSpc>
              <a:spcBef>
                <a:spcPts val="210"/>
              </a:spcBef>
              <a:spcAft>
                <a:spcPts val="0"/>
              </a:spcAft>
              <a:buClr>
                <a:schemeClr val="dk1"/>
              </a:buClr>
              <a:buSzPts val="1050"/>
              <a:buChar char="–"/>
              <a:defRPr sz="1050"/>
            </a:lvl4pPr>
            <a:lvl5pPr indent="-295275" lvl="4" marL="2286000" algn="l">
              <a:lnSpc>
                <a:spcPct val="100000"/>
              </a:lnSpc>
              <a:spcBef>
                <a:spcPts val="210"/>
              </a:spcBef>
              <a:spcAft>
                <a:spcPts val="0"/>
              </a:spcAft>
              <a:buClr>
                <a:schemeClr val="dk1"/>
              </a:buClr>
              <a:buSzPts val="1050"/>
              <a:buChar char="»"/>
              <a:defRPr sz="105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162" name="Google Shape;1162;g124c07c6e63_2_327"/>
          <p:cNvSpPr txBox="1"/>
          <p:nvPr>
            <p:ph idx="6" type="body"/>
          </p:nvPr>
        </p:nvSpPr>
        <p:spPr>
          <a:xfrm>
            <a:off x="5961888" y="3540743"/>
            <a:ext cx="2496312" cy="102768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15"/>
              </a:spcBef>
              <a:spcAft>
                <a:spcPts val="0"/>
              </a:spcAft>
              <a:buClr>
                <a:schemeClr val="dk1"/>
              </a:buClr>
              <a:buSzPts val="1575"/>
              <a:buNone/>
              <a:defRPr sz="1575"/>
            </a:lvl1pPr>
            <a:lvl2pPr indent="-295275" lvl="1" marL="914400" algn="l">
              <a:lnSpc>
                <a:spcPct val="100000"/>
              </a:lnSpc>
              <a:spcBef>
                <a:spcPts val="210"/>
              </a:spcBef>
              <a:spcAft>
                <a:spcPts val="0"/>
              </a:spcAft>
              <a:buClr>
                <a:schemeClr val="dk1"/>
              </a:buClr>
              <a:buSzPts val="1050"/>
              <a:buFont typeface="Arial"/>
              <a:buChar char="•"/>
              <a:defRPr sz="1050"/>
            </a:lvl2pPr>
            <a:lvl3pPr indent="-295275" lvl="2" marL="1371600" algn="l">
              <a:lnSpc>
                <a:spcPct val="100000"/>
              </a:lnSpc>
              <a:spcBef>
                <a:spcPts val="210"/>
              </a:spcBef>
              <a:spcAft>
                <a:spcPts val="0"/>
              </a:spcAft>
              <a:buClr>
                <a:schemeClr val="dk1"/>
              </a:buClr>
              <a:buSzPts val="1050"/>
              <a:buChar char="•"/>
              <a:defRPr sz="1050"/>
            </a:lvl3pPr>
            <a:lvl4pPr indent="-295275" lvl="3" marL="1828800" algn="l">
              <a:lnSpc>
                <a:spcPct val="100000"/>
              </a:lnSpc>
              <a:spcBef>
                <a:spcPts val="210"/>
              </a:spcBef>
              <a:spcAft>
                <a:spcPts val="0"/>
              </a:spcAft>
              <a:buClr>
                <a:schemeClr val="dk1"/>
              </a:buClr>
              <a:buSzPts val="1050"/>
              <a:buChar char="–"/>
              <a:defRPr sz="1050"/>
            </a:lvl4pPr>
            <a:lvl5pPr indent="-295275" lvl="4" marL="2286000" algn="l">
              <a:lnSpc>
                <a:spcPct val="100000"/>
              </a:lnSpc>
              <a:spcBef>
                <a:spcPts val="210"/>
              </a:spcBef>
              <a:spcAft>
                <a:spcPts val="0"/>
              </a:spcAft>
              <a:buClr>
                <a:schemeClr val="dk1"/>
              </a:buClr>
              <a:buSzPts val="1050"/>
              <a:buChar char="»"/>
              <a:defRPr sz="105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163" name="Google Shape;1163;g124c07c6e63_2_327"/>
          <p:cNvSpPr/>
          <p:nvPr>
            <p:ph idx="7" type="pic"/>
          </p:nvPr>
        </p:nvSpPr>
        <p:spPr>
          <a:xfrm>
            <a:off x="685800" y="2295739"/>
            <a:ext cx="2496312" cy="1104138"/>
          </a:xfrm>
          <a:prstGeom prst="rect">
            <a:avLst/>
          </a:prstGeom>
          <a:solidFill>
            <a:srgbClr val="F2F2F2"/>
          </a:solidFill>
          <a:ln>
            <a:noFill/>
          </a:ln>
        </p:spPr>
      </p:sp>
      <p:sp>
        <p:nvSpPr>
          <p:cNvPr id="1164" name="Google Shape;1164;g124c07c6e63_2_327"/>
          <p:cNvSpPr/>
          <p:nvPr>
            <p:ph idx="8" type="pic"/>
          </p:nvPr>
        </p:nvSpPr>
        <p:spPr>
          <a:xfrm>
            <a:off x="3323844" y="2295739"/>
            <a:ext cx="2496312" cy="1104138"/>
          </a:xfrm>
          <a:prstGeom prst="rect">
            <a:avLst/>
          </a:prstGeom>
          <a:solidFill>
            <a:srgbClr val="F2F2F2"/>
          </a:solidFill>
          <a:ln>
            <a:noFill/>
          </a:ln>
        </p:spPr>
      </p:sp>
      <p:sp>
        <p:nvSpPr>
          <p:cNvPr id="1165" name="Google Shape;1165;g124c07c6e63_2_327"/>
          <p:cNvSpPr/>
          <p:nvPr>
            <p:ph idx="9" type="pic"/>
          </p:nvPr>
        </p:nvSpPr>
        <p:spPr>
          <a:xfrm>
            <a:off x="5961888" y="2295739"/>
            <a:ext cx="2496312" cy="1104138"/>
          </a:xfrm>
          <a:prstGeom prst="rect">
            <a:avLst/>
          </a:prstGeom>
          <a:solidFill>
            <a:srgbClr val="F2F2F2"/>
          </a:solidFill>
          <a:ln>
            <a:noFill/>
          </a:ln>
        </p:spPr>
      </p:sp>
      <p:sp>
        <p:nvSpPr>
          <p:cNvPr id="1166" name="Google Shape;1166;g124c07c6e63_2_327"/>
          <p:cNvSpPr txBox="1"/>
          <p:nvPr>
            <p:ph idx="13" type="body"/>
          </p:nvPr>
        </p:nvSpPr>
        <p:spPr>
          <a:xfrm>
            <a:off x="685800" y="700088"/>
            <a:ext cx="7772400" cy="304800"/>
          </a:xfrm>
          <a:prstGeom prst="rect">
            <a:avLst/>
          </a:prstGeom>
          <a:noFill/>
          <a:ln>
            <a:noFill/>
          </a:ln>
        </p:spPr>
        <p:txBody>
          <a:bodyPr anchorCtr="0" anchor="t" bIns="0" lIns="0" spcFirstLastPara="1" rIns="0" wrap="square" tIns="0">
            <a:normAutofit/>
          </a:bodyPr>
          <a:lstStyle>
            <a:lvl1pPr indent="-228600" lvl="0" marL="457200" algn="ctr">
              <a:lnSpc>
                <a:spcPct val="86000"/>
              </a:lnSpc>
              <a:spcBef>
                <a:spcPts val="0"/>
              </a:spcBef>
              <a:spcAft>
                <a:spcPts val="0"/>
              </a:spcAft>
              <a:buClr>
                <a:schemeClr val="dk1"/>
              </a:buClr>
              <a:buSzPts val="1350"/>
              <a:buNone/>
              <a:defRPr sz="1350"/>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Grid Text Subtitle">
  <p:cSld name="Four Grid Text Subtitle">
    <p:spTree>
      <p:nvGrpSpPr>
        <p:cNvPr id="1167" name="Shape 1167"/>
        <p:cNvGrpSpPr/>
        <p:nvPr/>
      </p:nvGrpSpPr>
      <p:grpSpPr>
        <a:xfrm>
          <a:off x="0" y="0"/>
          <a:ext cx="0" cy="0"/>
          <a:chOff x="0" y="0"/>
          <a:chExt cx="0" cy="0"/>
        </a:xfrm>
      </p:grpSpPr>
      <p:sp>
        <p:nvSpPr>
          <p:cNvPr id="1168" name="Google Shape;1168;g124c07c6e63_2_339"/>
          <p:cNvSpPr txBox="1"/>
          <p:nvPr>
            <p:ph type="title"/>
          </p:nvPr>
        </p:nvSpPr>
        <p:spPr>
          <a:xfrm>
            <a:off x="685800" y="209971"/>
            <a:ext cx="7772400" cy="613171"/>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169" name="Google Shape;1169;g124c07c6e63_2_339"/>
          <p:cNvSpPr/>
          <p:nvPr>
            <p:ph idx="2" type="pic"/>
          </p:nvPr>
        </p:nvSpPr>
        <p:spPr>
          <a:xfrm>
            <a:off x="686944" y="1047750"/>
            <a:ext cx="3814192" cy="1104138"/>
          </a:xfrm>
          <a:prstGeom prst="rect">
            <a:avLst/>
          </a:prstGeom>
          <a:solidFill>
            <a:srgbClr val="F2F2F2"/>
          </a:solidFill>
          <a:ln>
            <a:noFill/>
          </a:ln>
        </p:spPr>
      </p:sp>
      <p:sp>
        <p:nvSpPr>
          <p:cNvPr id="1170" name="Google Shape;1170;g124c07c6e63_2_339"/>
          <p:cNvSpPr/>
          <p:nvPr>
            <p:ph idx="3" type="pic"/>
          </p:nvPr>
        </p:nvSpPr>
        <p:spPr>
          <a:xfrm>
            <a:off x="4645152" y="1047750"/>
            <a:ext cx="3814192" cy="1104138"/>
          </a:xfrm>
          <a:prstGeom prst="rect">
            <a:avLst/>
          </a:prstGeom>
          <a:solidFill>
            <a:srgbClr val="F2F2F2"/>
          </a:solidFill>
          <a:ln>
            <a:noFill/>
          </a:ln>
        </p:spPr>
      </p:sp>
      <p:sp>
        <p:nvSpPr>
          <p:cNvPr id="1171" name="Google Shape;1171;g124c07c6e63_2_339"/>
          <p:cNvSpPr txBox="1"/>
          <p:nvPr>
            <p:ph idx="1" type="body"/>
          </p:nvPr>
        </p:nvSpPr>
        <p:spPr>
          <a:xfrm>
            <a:off x="685800" y="3528304"/>
            <a:ext cx="3813048" cy="100440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15"/>
              </a:spcBef>
              <a:spcAft>
                <a:spcPts val="0"/>
              </a:spcAft>
              <a:buClr>
                <a:schemeClr val="dk1"/>
              </a:buClr>
              <a:buSzPts val="1575"/>
              <a:buNone/>
              <a:defRPr sz="1575"/>
            </a:lvl1pPr>
            <a:lvl2pPr indent="-295275" lvl="1" marL="914400" algn="l">
              <a:lnSpc>
                <a:spcPct val="100000"/>
              </a:lnSpc>
              <a:spcBef>
                <a:spcPts val="210"/>
              </a:spcBef>
              <a:spcAft>
                <a:spcPts val="0"/>
              </a:spcAft>
              <a:buClr>
                <a:schemeClr val="dk1"/>
              </a:buClr>
              <a:buSzPts val="1050"/>
              <a:buFont typeface="Arial"/>
              <a:buChar char="•"/>
              <a:defRPr sz="1050"/>
            </a:lvl2pPr>
            <a:lvl3pPr indent="-295275" lvl="2" marL="1371600" algn="l">
              <a:lnSpc>
                <a:spcPct val="100000"/>
              </a:lnSpc>
              <a:spcBef>
                <a:spcPts val="210"/>
              </a:spcBef>
              <a:spcAft>
                <a:spcPts val="0"/>
              </a:spcAft>
              <a:buClr>
                <a:schemeClr val="dk1"/>
              </a:buClr>
              <a:buSzPts val="1050"/>
              <a:buChar char="•"/>
              <a:defRPr sz="1050"/>
            </a:lvl3pPr>
            <a:lvl4pPr indent="-295275" lvl="3" marL="1828800" algn="l">
              <a:lnSpc>
                <a:spcPct val="100000"/>
              </a:lnSpc>
              <a:spcBef>
                <a:spcPts val="210"/>
              </a:spcBef>
              <a:spcAft>
                <a:spcPts val="0"/>
              </a:spcAft>
              <a:buClr>
                <a:schemeClr val="dk1"/>
              </a:buClr>
              <a:buSzPts val="1050"/>
              <a:buChar char="–"/>
              <a:defRPr sz="1050"/>
            </a:lvl4pPr>
            <a:lvl5pPr indent="-295275" lvl="4" marL="2286000" algn="l">
              <a:lnSpc>
                <a:spcPct val="100000"/>
              </a:lnSpc>
              <a:spcBef>
                <a:spcPts val="210"/>
              </a:spcBef>
              <a:spcAft>
                <a:spcPts val="0"/>
              </a:spcAft>
              <a:buClr>
                <a:schemeClr val="dk1"/>
              </a:buClr>
              <a:buSzPts val="1050"/>
              <a:buChar char="»"/>
              <a:defRPr sz="105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172" name="Google Shape;1172;g124c07c6e63_2_339"/>
          <p:cNvSpPr txBox="1"/>
          <p:nvPr>
            <p:ph idx="4" type="body"/>
          </p:nvPr>
        </p:nvSpPr>
        <p:spPr>
          <a:xfrm>
            <a:off x="4645152" y="3528304"/>
            <a:ext cx="3813048" cy="100440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15"/>
              </a:spcBef>
              <a:spcAft>
                <a:spcPts val="0"/>
              </a:spcAft>
              <a:buClr>
                <a:schemeClr val="dk1"/>
              </a:buClr>
              <a:buSzPts val="1575"/>
              <a:buNone/>
              <a:defRPr sz="1575"/>
            </a:lvl1pPr>
            <a:lvl2pPr indent="-295275" lvl="1" marL="914400" algn="l">
              <a:lnSpc>
                <a:spcPct val="100000"/>
              </a:lnSpc>
              <a:spcBef>
                <a:spcPts val="210"/>
              </a:spcBef>
              <a:spcAft>
                <a:spcPts val="0"/>
              </a:spcAft>
              <a:buClr>
                <a:schemeClr val="dk1"/>
              </a:buClr>
              <a:buSzPts val="1050"/>
              <a:buFont typeface="Arial"/>
              <a:buChar char="•"/>
              <a:defRPr sz="1050"/>
            </a:lvl2pPr>
            <a:lvl3pPr indent="-295275" lvl="2" marL="1371600" algn="l">
              <a:lnSpc>
                <a:spcPct val="100000"/>
              </a:lnSpc>
              <a:spcBef>
                <a:spcPts val="210"/>
              </a:spcBef>
              <a:spcAft>
                <a:spcPts val="0"/>
              </a:spcAft>
              <a:buClr>
                <a:schemeClr val="dk1"/>
              </a:buClr>
              <a:buSzPts val="1050"/>
              <a:buChar char="•"/>
              <a:defRPr sz="1050"/>
            </a:lvl3pPr>
            <a:lvl4pPr indent="-295275" lvl="3" marL="1828800" algn="l">
              <a:lnSpc>
                <a:spcPct val="100000"/>
              </a:lnSpc>
              <a:spcBef>
                <a:spcPts val="210"/>
              </a:spcBef>
              <a:spcAft>
                <a:spcPts val="0"/>
              </a:spcAft>
              <a:buClr>
                <a:schemeClr val="dk1"/>
              </a:buClr>
              <a:buSzPts val="1050"/>
              <a:buChar char="–"/>
              <a:defRPr sz="1050"/>
            </a:lvl4pPr>
            <a:lvl5pPr indent="-295275" lvl="4" marL="2286000" algn="l">
              <a:lnSpc>
                <a:spcPct val="100000"/>
              </a:lnSpc>
              <a:spcBef>
                <a:spcPts val="210"/>
              </a:spcBef>
              <a:spcAft>
                <a:spcPts val="0"/>
              </a:spcAft>
              <a:buClr>
                <a:schemeClr val="dk1"/>
              </a:buClr>
              <a:buSzPts val="1050"/>
              <a:buChar char="»"/>
              <a:defRPr sz="105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173" name="Google Shape;1173;g124c07c6e63_2_339"/>
          <p:cNvSpPr/>
          <p:nvPr>
            <p:ph idx="5" type="pic"/>
          </p:nvPr>
        </p:nvSpPr>
        <p:spPr>
          <a:xfrm>
            <a:off x="686944" y="2295739"/>
            <a:ext cx="3814192" cy="1104138"/>
          </a:xfrm>
          <a:prstGeom prst="rect">
            <a:avLst/>
          </a:prstGeom>
          <a:solidFill>
            <a:srgbClr val="F2F2F2"/>
          </a:solidFill>
          <a:ln>
            <a:noFill/>
          </a:ln>
        </p:spPr>
      </p:sp>
      <p:sp>
        <p:nvSpPr>
          <p:cNvPr id="1174" name="Google Shape;1174;g124c07c6e63_2_339"/>
          <p:cNvSpPr/>
          <p:nvPr>
            <p:ph idx="6" type="pic"/>
          </p:nvPr>
        </p:nvSpPr>
        <p:spPr>
          <a:xfrm>
            <a:off x="4645152" y="2295739"/>
            <a:ext cx="3814192" cy="1104138"/>
          </a:xfrm>
          <a:prstGeom prst="rect">
            <a:avLst/>
          </a:prstGeom>
          <a:solidFill>
            <a:srgbClr val="F2F2F2"/>
          </a:solidFill>
          <a:ln>
            <a:noFill/>
          </a:ln>
        </p:spPr>
      </p:sp>
      <p:sp>
        <p:nvSpPr>
          <p:cNvPr id="1175" name="Google Shape;1175;g124c07c6e63_2_339"/>
          <p:cNvSpPr txBox="1"/>
          <p:nvPr>
            <p:ph idx="7" type="body"/>
          </p:nvPr>
        </p:nvSpPr>
        <p:spPr>
          <a:xfrm>
            <a:off x="685800" y="700088"/>
            <a:ext cx="7772400" cy="304800"/>
          </a:xfrm>
          <a:prstGeom prst="rect">
            <a:avLst/>
          </a:prstGeom>
          <a:noFill/>
          <a:ln>
            <a:noFill/>
          </a:ln>
        </p:spPr>
        <p:txBody>
          <a:bodyPr anchorCtr="0" anchor="t" bIns="0" lIns="0" spcFirstLastPara="1" rIns="0" wrap="square" tIns="0">
            <a:normAutofit/>
          </a:bodyPr>
          <a:lstStyle>
            <a:lvl1pPr indent="-228600" lvl="0" marL="457200" algn="ctr">
              <a:lnSpc>
                <a:spcPct val="86000"/>
              </a:lnSpc>
              <a:spcBef>
                <a:spcPts val="0"/>
              </a:spcBef>
              <a:spcAft>
                <a:spcPts val="0"/>
              </a:spcAft>
              <a:buClr>
                <a:schemeClr val="dk1"/>
              </a:buClr>
              <a:buSzPts val="1350"/>
              <a:buNone/>
              <a:defRPr sz="1350"/>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ar Subtitle">
  <p:cSld name="Four Bar Subtitle">
    <p:spTree>
      <p:nvGrpSpPr>
        <p:cNvPr id="1176" name="Shape 1176"/>
        <p:cNvGrpSpPr/>
        <p:nvPr/>
      </p:nvGrpSpPr>
      <p:grpSpPr>
        <a:xfrm>
          <a:off x="0" y="0"/>
          <a:ext cx="0" cy="0"/>
          <a:chOff x="0" y="0"/>
          <a:chExt cx="0" cy="0"/>
        </a:xfrm>
      </p:grpSpPr>
      <p:sp>
        <p:nvSpPr>
          <p:cNvPr id="1177" name="Google Shape;1177;g124c07c6e63_2_348"/>
          <p:cNvSpPr txBox="1"/>
          <p:nvPr>
            <p:ph type="title"/>
          </p:nvPr>
        </p:nvSpPr>
        <p:spPr>
          <a:xfrm>
            <a:off x="685800" y="209971"/>
            <a:ext cx="7772400" cy="613171"/>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178" name="Google Shape;1178;g124c07c6e63_2_348"/>
          <p:cNvSpPr/>
          <p:nvPr>
            <p:ph idx="2" type="pic"/>
          </p:nvPr>
        </p:nvSpPr>
        <p:spPr>
          <a:xfrm>
            <a:off x="685800" y="1047750"/>
            <a:ext cx="1828800" cy="3199582"/>
          </a:xfrm>
          <a:prstGeom prst="rect">
            <a:avLst/>
          </a:prstGeom>
          <a:solidFill>
            <a:srgbClr val="F2F2F2"/>
          </a:solidFill>
          <a:ln>
            <a:noFill/>
          </a:ln>
        </p:spPr>
      </p:sp>
      <p:sp>
        <p:nvSpPr>
          <p:cNvPr id="1179" name="Google Shape;1179;g124c07c6e63_2_348"/>
          <p:cNvSpPr/>
          <p:nvPr>
            <p:ph idx="3" type="pic"/>
          </p:nvPr>
        </p:nvSpPr>
        <p:spPr>
          <a:xfrm>
            <a:off x="2667000" y="1047750"/>
            <a:ext cx="1828800" cy="3199582"/>
          </a:xfrm>
          <a:prstGeom prst="rect">
            <a:avLst/>
          </a:prstGeom>
          <a:solidFill>
            <a:srgbClr val="F2F2F2"/>
          </a:solidFill>
          <a:ln>
            <a:noFill/>
          </a:ln>
        </p:spPr>
      </p:sp>
      <p:sp>
        <p:nvSpPr>
          <p:cNvPr id="1180" name="Google Shape;1180;g124c07c6e63_2_348"/>
          <p:cNvSpPr/>
          <p:nvPr>
            <p:ph idx="4" type="pic"/>
          </p:nvPr>
        </p:nvSpPr>
        <p:spPr>
          <a:xfrm>
            <a:off x="4648200" y="1047750"/>
            <a:ext cx="1828800" cy="3199582"/>
          </a:xfrm>
          <a:prstGeom prst="rect">
            <a:avLst/>
          </a:prstGeom>
          <a:solidFill>
            <a:srgbClr val="F2F2F2"/>
          </a:solidFill>
          <a:ln>
            <a:noFill/>
          </a:ln>
        </p:spPr>
      </p:sp>
      <p:sp>
        <p:nvSpPr>
          <p:cNvPr id="1181" name="Google Shape;1181;g124c07c6e63_2_348"/>
          <p:cNvSpPr/>
          <p:nvPr>
            <p:ph idx="5" type="pic"/>
          </p:nvPr>
        </p:nvSpPr>
        <p:spPr>
          <a:xfrm>
            <a:off x="6629400" y="1047750"/>
            <a:ext cx="1828800" cy="3199582"/>
          </a:xfrm>
          <a:prstGeom prst="rect">
            <a:avLst/>
          </a:prstGeom>
          <a:solidFill>
            <a:srgbClr val="F2F2F2"/>
          </a:solidFill>
          <a:ln>
            <a:noFill/>
          </a:ln>
        </p:spPr>
      </p:sp>
      <p:sp>
        <p:nvSpPr>
          <p:cNvPr id="1182" name="Google Shape;1182;g124c07c6e63_2_348"/>
          <p:cNvSpPr txBox="1"/>
          <p:nvPr>
            <p:ph idx="1" type="body"/>
          </p:nvPr>
        </p:nvSpPr>
        <p:spPr>
          <a:xfrm>
            <a:off x="685800" y="3407102"/>
            <a:ext cx="1831086" cy="840230"/>
          </a:xfrm>
          <a:prstGeom prst="rect">
            <a:avLst/>
          </a:prstGeom>
          <a:solidFill>
            <a:schemeClr val="accent1">
              <a:alpha val="80000"/>
            </a:schemeClr>
          </a:solidFill>
          <a:ln>
            <a:noFill/>
          </a:ln>
        </p:spPr>
        <p:txBody>
          <a:bodyPr anchorCtr="0" anchor="b" bIns="91425" lIns="182875" spcFirstLastPara="1" rIns="182875" wrap="square" tIns="91425">
            <a:spAutoFit/>
          </a:bodyPr>
          <a:lstStyle>
            <a:lvl1pPr indent="-228600" lvl="0" marL="457200" algn="l">
              <a:lnSpc>
                <a:spcPct val="100000"/>
              </a:lnSpc>
              <a:spcBef>
                <a:spcPts val="300"/>
              </a:spcBef>
              <a:spcAft>
                <a:spcPts val="0"/>
              </a:spcAft>
              <a:buClr>
                <a:srgbClr val="FFFFFF"/>
              </a:buClr>
              <a:buSzPts val="1500"/>
              <a:buNone/>
              <a:defRPr sz="1500">
                <a:solidFill>
                  <a:srgbClr val="FFFFFF"/>
                </a:solidFill>
              </a:defRPr>
            </a:lvl1pPr>
            <a:lvl2pPr indent="-228600" lvl="1" marL="914400" algn="l">
              <a:lnSpc>
                <a:spcPct val="100000"/>
              </a:lnSpc>
              <a:spcBef>
                <a:spcPts val="210"/>
              </a:spcBef>
              <a:spcAft>
                <a:spcPts val="0"/>
              </a:spcAft>
              <a:buClr>
                <a:srgbClr val="FFFFFF"/>
              </a:buClr>
              <a:buSzPts val="1050"/>
              <a:buFont typeface="Arial"/>
              <a:buNone/>
              <a:defRPr sz="1050">
                <a:solidFill>
                  <a:srgbClr val="FFFFFF"/>
                </a:solidFill>
              </a:defRPr>
            </a:lvl2pPr>
            <a:lvl3pPr indent="-295275" lvl="2" marL="1371600" algn="l">
              <a:lnSpc>
                <a:spcPct val="100000"/>
              </a:lnSpc>
              <a:spcBef>
                <a:spcPts val="210"/>
              </a:spcBef>
              <a:spcAft>
                <a:spcPts val="0"/>
              </a:spcAft>
              <a:buClr>
                <a:srgbClr val="FFFFFF"/>
              </a:buClr>
              <a:buSzPts val="1050"/>
              <a:buChar char="•"/>
              <a:defRPr sz="1050">
                <a:solidFill>
                  <a:srgbClr val="FFFFFF"/>
                </a:solidFill>
              </a:defRPr>
            </a:lvl3pPr>
            <a:lvl4pPr indent="-295275" lvl="3" marL="1828800" algn="l">
              <a:lnSpc>
                <a:spcPct val="100000"/>
              </a:lnSpc>
              <a:spcBef>
                <a:spcPts val="210"/>
              </a:spcBef>
              <a:spcAft>
                <a:spcPts val="0"/>
              </a:spcAft>
              <a:buClr>
                <a:srgbClr val="FFFFFF"/>
              </a:buClr>
              <a:buSzPts val="1050"/>
              <a:buChar char="–"/>
              <a:defRPr sz="1050">
                <a:solidFill>
                  <a:srgbClr val="FFFFFF"/>
                </a:solidFill>
              </a:defRPr>
            </a:lvl4pPr>
            <a:lvl5pPr indent="-295275" lvl="4" marL="2286000" algn="l">
              <a:lnSpc>
                <a:spcPct val="100000"/>
              </a:lnSpc>
              <a:spcBef>
                <a:spcPts val="210"/>
              </a:spcBef>
              <a:spcAft>
                <a:spcPts val="0"/>
              </a:spcAft>
              <a:buClr>
                <a:srgbClr val="FFFFFF"/>
              </a:buClr>
              <a:buSzPts val="1050"/>
              <a:buChar char="»"/>
              <a:defRPr sz="1050">
                <a:solidFill>
                  <a:srgbClr val="FFFFFF"/>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183" name="Google Shape;1183;g124c07c6e63_2_348"/>
          <p:cNvSpPr txBox="1"/>
          <p:nvPr>
            <p:ph idx="6" type="body"/>
          </p:nvPr>
        </p:nvSpPr>
        <p:spPr>
          <a:xfrm>
            <a:off x="2666238" y="3407102"/>
            <a:ext cx="1831086" cy="840230"/>
          </a:xfrm>
          <a:prstGeom prst="rect">
            <a:avLst/>
          </a:prstGeom>
          <a:solidFill>
            <a:schemeClr val="accent3">
              <a:alpha val="80000"/>
            </a:schemeClr>
          </a:solidFill>
          <a:ln>
            <a:noFill/>
          </a:ln>
        </p:spPr>
        <p:txBody>
          <a:bodyPr anchorCtr="0" anchor="b" bIns="91425" lIns="182875" spcFirstLastPara="1" rIns="182875" wrap="square" tIns="91425">
            <a:spAutoFit/>
          </a:bodyPr>
          <a:lstStyle>
            <a:lvl1pPr indent="-228600" lvl="0" marL="457200" algn="l">
              <a:lnSpc>
                <a:spcPct val="100000"/>
              </a:lnSpc>
              <a:spcBef>
                <a:spcPts val="300"/>
              </a:spcBef>
              <a:spcAft>
                <a:spcPts val="0"/>
              </a:spcAft>
              <a:buClr>
                <a:srgbClr val="FFFFFF"/>
              </a:buClr>
              <a:buSzPts val="1500"/>
              <a:buNone/>
              <a:defRPr sz="1500">
                <a:solidFill>
                  <a:srgbClr val="FFFFFF"/>
                </a:solidFill>
              </a:defRPr>
            </a:lvl1pPr>
            <a:lvl2pPr indent="-228600" lvl="1" marL="914400" algn="l">
              <a:lnSpc>
                <a:spcPct val="100000"/>
              </a:lnSpc>
              <a:spcBef>
                <a:spcPts val="210"/>
              </a:spcBef>
              <a:spcAft>
                <a:spcPts val="0"/>
              </a:spcAft>
              <a:buClr>
                <a:srgbClr val="FFFFFF"/>
              </a:buClr>
              <a:buSzPts val="1050"/>
              <a:buFont typeface="Arial"/>
              <a:buNone/>
              <a:defRPr sz="1050">
                <a:solidFill>
                  <a:srgbClr val="FFFFFF"/>
                </a:solidFill>
              </a:defRPr>
            </a:lvl2pPr>
            <a:lvl3pPr indent="-295275" lvl="2" marL="1371600" algn="l">
              <a:lnSpc>
                <a:spcPct val="100000"/>
              </a:lnSpc>
              <a:spcBef>
                <a:spcPts val="210"/>
              </a:spcBef>
              <a:spcAft>
                <a:spcPts val="0"/>
              </a:spcAft>
              <a:buClr>
                <a:srgbClr val="FFFFFF"/>
              </a:buClr>
              <a:buSzPts val="1050"/>
              <a:buChar char="•"/>
              <a:defRPr sz="1050">
                <a:solidFill>
                  <a:srgbClr val="FFFFFF"/>
                </a:solidFill>
              </a:defRPr>
            </a:lvl3pPr>
            <a:lvl4pPr indent="-295275" lvl="3" marL="1828800" algn="l">
              <a:lnSpc>
                <a:spcPct val="100000"/>
              </a:lnSpc>
              <a:spcBef>
                <a:spcPts val="210"/>
              </a:spcBef>
              <a:spcAft>
                <a:spcPts val="0"/>
              </a:spcAft>
              <a:buClr>
                <a:srgbClr val="FFFFFF"/>
              </a:buClr>
              <a:buSzPts val="1050"/>
              <a:buChar char="–"/>
              <a:defRPr sz="1050">
                <a:solidFill>
                  <a:srgbClr val="FFFFFF"/>
                </a:solidFill>
              </a:defRPr>
            </a:lvl4pPr>
            <a:lvl5pPr indent="-295275" lvl="4" marL="2286000" algn="l">
              <a:lnSpc>
                <a:spcPct val="100000"/>
              </a:lnSpc>
              <a:spcBef>
                <a:spcPts val="210"/>
              </a:spcBef>
              <a:spcAft>
                <a:spcPts val="0"/>
              </a:spcAft>
              <a:buClr>
                <a:srgbClr val="FFFFFF"/>
              </a:buClr>
              <a:buSzPts val="1050"/>
              <a:buChar char="»"/>
              <a:defRPr sz="1050">
                <a:solidFill>
                  <a:srgbClr val="FFFFFF"/>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184" name="Google Shape;1184;g124c07c6e63_2_348"/>
          <p:cNvSpPr txBox="1"/>
          <p:nvPr>
            <p:ph idx="7" type="body"/>
          </p:nvPr>
        </p:nvSpPr>
        <p:spPr>
          <a:xfrm>
            <a:off x="4646676" y="3407102"/>
            <a:ext cx="1831086" cy="840230"/>
          </a:xfrm>
          <a:prstGeom prst="rect">
            <a:avLst/>
          </a:prstGeom>
          <a:solidFill>
            <a:schemeClr val="accent5">
              <a:alpha val="80000"/>
            </a:schemeClr>
          </a:solidFill>
          <a:ln>
            <a:noFill/>
          </a:ln>
        </p:spPr>
        <p:txBody>
          <a:bodyPr anchorCtr="0" anchor="b" bIns="91425" lIns="182875" spcFirstLastPara="1" rIns="182875" wrap="square" tIns="91425">
            <a:spAutoFit/>
          </a:bodyPr>
          <a:lstStyle>
            <a:lvl1pPr indent="-228600" lvl="0" marL="457200" algn="l">
              <a:lnSpc>
                <a:spcPct val="100000"/>
              </a:lnSpc>
              <a:spcBef>
                <a:spcPts val="300"/>
              </a:spcBef>
              <a:spcAft>
                <a:spcPts val="0"/>
              </a:spcAft>
              <a:buClr>
                <a:srgbClr val="FFFFFF"/>
              </a:buClr>
              <a:buSzPts val="1500"/>
              <a:buNone/>
              <a:defRPr sz="1500">
                <a:solidFill>
                  <a:srgbClr val="FFFFFF"/>
                </a:solidFill>
              </a:defRPr>
            </a:lvl1pPr>
            <a:lvl2pPr indent="-228600" lvl="1" marL="914400" algn="l">
              <a:lnSpc>
                <a:spcPct val="100000"/>
              </a:lnSpc>
              <a:spcBef>
                <a:spcPts val="210"/>
              </a:spcBef>
              <a:spcAft>
                <a:spcPts val="0"/>
              </a:spcAft>
              <a:buClr>
                <a:srgbClr val="FFFFFF"/>
              </a:buClr>
              <a:buSzPts val="1050"/>
              <a:buFont typeface="Arial"/>
              <a:buNone/>
              <a:defRPr sz="1050">
                <a:solidFill>
                  <a:srgbClr val="FFFFFF"/>
                </a:solidFill>
              </a:defRPr>
            </a:lvl2pPr>
            <a:lvl3pPr indent="-295275" lvl="2" marL="1371600" algn="l">
              <a:lnSpc>
                <a:spcPct val="100000"/>
              </a:lnSpc>
              <a:spcBef>
                <a:spcPts val="210"/>
              </a:spcBef>
              <a:spcAft>
                <a:spcPts val="0"/>
              </a:spcAft>
              <a:buClr>
                <a:srgbClr val="FFFFFF"/>
              </a:buClr>
              <a:buSzPts val="1050"/>
              <a:buChar char="•"/>
              <a:defRPr sz="1050">
                <a:solidFill>
                  <a:srgbClr val="FFFFFF"/>
                </a:solidFill>
              </a:defRPr>
            </a:lvl3pPr>
            <a:lvl4pPr indent="-295275" lvl="3" marL="1828800" algn="l">
              <a:lnSpc>
                <a:spcPct val="100000"/>
              </a:lnSpc>
              <a:spcBef>
                <a:spcPts val="210"/>
              </a:spcBef>
              <a:spcAft>
                <a:spcPts val="0"/>
              </a:spcAft>
              <a:buClr>
                <a:srgbClr val="FFFFFF"/>
              </a:buClr>
              <a:buSzPts val="1050"/>
              <a:buChar char="–"/>
              <a:defRPr sz="1050">
                <a:solidFill>
                  <a:srgbClr val="FFFFFF"/>
                </a:solidFill>
              </a:defRPr>
            </a:lvl4pPr>
            <a:lvl5pPr indent="-295275" lvl="4" marL="2286000" algn="l">
              <a:lnSpc>
                <a:spcPct val="100000"/>
              </a:lnSpc>
              <a:spcBef>
                <a:spcPts val="210"/>
              </a:spcBef>
              <a:spcAft>
                <a:spcPts val="0"/>
              </a:spcAft>
              <a:buClr>
                <a:srgbClr val="FFFFFF"/>
              </a:buClr>
              <a:buSzPts val="1050"/>
              <a:buChar char="»"/>
              <a:defRPr sz="1050">
                <a:solidFill>
                  <a:srgbClr val="FFFFFF"/>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185" name="Google Shape;1185;g124c07c6e63_2_348"/>
          <p:cNvSpPr txBox="1"/>
          <p:nvPr>
            <p:ph idx="8" type="body"/>
          </p:nvPr>
        </p:nvSpPr>
        <p:spPr>
          <a:xfrm>
            <a:off x="6627114" y="3407102"/>
            <a:ext cx="1831086" cy="840230"/>
          </a:xfrm>
          <a:prstGeom prst="rect">
            <a:avLst/>
          </a:prstGeom>
          <a:solidFill>
            <a:schemeClr val="lt2">
              <a:alpha val="80000"/>
            </a:schemeClr>
          </a:solidFill>
          <a:ln>
            <a:noFill/>
          </a:ln>
        </p:spPr>
        <p:txBody>
          <a:bodyPr anchorCtr="0" anchor="b" bIns="91425" lIns="182875" spcFirstLastPara="1" rIns="182875" wrap="square" tIns="91425">
            <a:spAutoFit/>
          </a:bodyPr>
          <a:lstStyle>
            <a:lvl1pPr indent="-228600" lvl="0" marL="457200" algn="l">
              <a:lnSpc>
                <a:spcPct val="100000"/>
              </a:lnSpc>
              <a:spcBef>
                <a:spcPts val="300"/>
              </a:spcBef>
              <a:spcAft>
                <a:spcPts val="0"/>
              </a:spcAft>
              <a:buClr>
                <a:srgbClr val="FFFFFF"/>
              </a:buClr>
              <a:buSzPts val="1500"/>
              <a:buNone/>
              <a:defRPr sz="1500">
                <a:solidFill>
                  <a:srgbClr val="FFFFFF"/>
                </a:solidFill>
              </a:defRPr>
            </a:lvl1pPr>
            <a:lvl2pPr indent="-228600" lvl="1" marL="914400" algn="l">
              <a:lnSpc>
                <a:spcPct val="100000"/>
              </a:lnSpc>
              <a:spcBef>
                <a:spcPts val="210"/>
              </a:spcBef>
              <a:spcAft>
                <a:spcPts val="0"/>
              </a:spcAft>
              <a:buClr>
                <a:srgbClr val="FFFFFF"/>
              </a:buClr>
              <a:buSzPts val="1050"/>
              <a:buFont typeface="Arial"/>
              <a:buNone/>
              <a:defRPr sz="1050">
                <a:solidFill>
                  <a:srgbClr val="FFFFFF"/>
                </a:solidFill>
              </a:defRPr>
            </a:lvl2pPr>
            <a:lvl3pPr indent="-295275" lvl="2" marL="1371600" algn="l">
              <a:lnSpc>
                <a:spcPct val="100000"/>
              </a:lnSpc>
              <a:spcBef>
                <a:spcPts val="210"/>
              </a:spcBef>
              <a:spcAft>
                <a:spcPts val="0"/>
              </a:spcAft>
              <a:buClr>
                <a:srgbClr val="FFFFFF"/>
              </a:buClr>
              <a:buSzPts val="1050"/>
              <a:buChar char="•"/>
              <a:defRPr sz="1050">
                <a:solidFill>
                  <a:srgbClr val="FFFFFF"/>
                </a:solidFill>
              </a:defRPr>
            </a:lvl3pPr>
            <a:lvl4pPr indent="-295275" lvl="3" marL="1828800" algn="l">
              <a:lnSpc>
                <a:spcPct val="100000"/>
              </a:lnSpc>
              <a:spcBef>
                <a:spcPts val="210"/>
              </a:spcBef>
              <a:spcAft>
                <a:spcPts val="0"/>
              </a:spcAft>
              <a:buClr>
                <a:srgbClr val="FFFFFF"/>
              </a:buClr>
              <a:buSzPts val="1050"/>
              <a:buChar char="–"/>
              <a:defRPr sz="1050">
                <a:solidFill>
                  <a:srgbClr val="FFFFFF"/>
                </a:solidFill>
              </a:defRPr>
            </a:lvl4pPr>
            <a:lvl5pPr indent="-295275" lvl="4" marL="2286000" algn="l">
              <a:lnSpc>
                <a:spcPct val="100000"/>
              </a:lnSpc>
              <a:spcBef>
                <a:spcPts val="210"/>
              </a:spcBef>
              <a:spcAft>
                <a:spcPts val="0"/>
              </a:spcAft>
              <a:buClr>
                <a:srgbClr val="FFFFFF"/>
              </a:buClr>
              <a:buSzPts val="1050"/>
              <a:buChar char="»"/>
              <a:defRPr sz="1050">
                <a:solidFill>
                  <a:srgbClr val="FFFFFF"/>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186" name="Google Shape;1186;g124c07c6e63_2_348"/>
          <p:cNvSpPr txBox="1"/>
          <p:nvPr>
            <p:ph idx="9" type="body"/>
          </p:nvPr>
        </p:nvSpPr>
        <p:spPr>
          <a:xfrm>
            <a:off x="685800" y="700088"/>
            <a:ext cx="7772400" cy="304800"/>
          </a:xfrm>
          <a:prstGeom prst="rect">
            <a:avLst/>
          </a:prstGeom>
          <a:noFill/>
          <a:ln>
            <a:noFill/>
          </a:ln>
        </p:spPr>
        <p:txBody>
          <a:bodyPr anchorCtr="0" anchor="t" bIns="0" lIns="0" spcFirstLastPara="1" rIns="0" wrap="square" tIns="0">
            <a:normAutofit/>
          </a:bodyPr>
          <a:lstStyle>
            <a:lvl1pPr indent="-228600" lvl="0" marL="457200" algn="ctr">
              <a:lnSpc>
                <a:spcPct val="86000"/>
              </a:lnSpc>
              <a:spcBef>
                <a:spcPts val="0"/>
              </a:spcBef>
              <a:spcAft>
                <a:spcPts val="0"/>
              </a:spcAft>
              <a:buClr>
                <a:schemeClr val="dk1"/>
              </a:buClr>
              <a:buSzPts val="1350"/>
              <a:buNone/>
              <a:defRPr sz="1350"/>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ar Subtitle">
  <p:cSld name="Three Bar Subtitle">
    <p:spTree>
      <p:nvGrpSpPr>
        <p:cNvPr id="1187" name="Shape 1187"/>
        <p:cNvGrpSpPr/>
        <p:nvPr/>
      </p:nvGrpSpPr>
      <p:grpSpPr>
        <a:xfrm>
          <a:off x="0" y="0"/>
          <a:ext cx="0" cy="0"/>
          <a:chOff x="0" y="0"/>
          <a:chExt cx="0" cy="0"/>
        </a:xfrm>
      </p:grpSpPr>
      <p:sp>
        <p:nvSpPr>
          <p:cNvPr id="1188" name="Google Shape;1188;g124c07c6e63_2_359"/>
          <p:cNvSpPr txBox="1"/>
          <p:nvPr>
            <p:ph type="title"/>
          </p:nvPr>
        </p:nvSpPr>
        <p:spPr>
          <a:xfrm>
            <a:off x="685800" y="209971"/>
            <a:ext cx="7772400" cy="613171"/>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189" name="Google Shape;1189;g124c07c6e63_2_359"/>
          <p:cNvSpPr/>
          <p:nvPr>
            <p:ph idx="2" type="pic"/>
          </p:nvPr>
        </p:nvSpPr>
        <p:spPr>
          <a:xfrm>
            <a:off x="685800" y="1047750"/>
            <a:ext cx="2496312" cy="3199582"/>
          </a:xfrm>
          <a:prstGeom prst="rect">
            <a:avLst/>
          </a:prstGeom>
          <a:solidFill>
            <a:srgbClr val="F2F2F2"/>
          </a:solidFill>
          <a:ln>
            <a:noFill/>
          </a:ln>
        </p:spPr>
      </p:sp>
      <p:sp>
        <p:nvSpPr>
          <p:cNvPr id="1190" name="Google Shape;1190;g124c07c6e63_2_359"/>
          <p:cNvSpPr/>
          <p:nvPr>
            <p:ph idx="3" type="pic"/>
          </p:nvPr>
        </p:nvSpPr>
        <p:spPr>
          <a:xfrm>
            <a:off x="3323844" y="1047750"/>
            <a:ext cx="2496312" cy="3199582"/>
          </a:xfrm>
          <a:prstGeom prst="rect">
            <a:avLst/>
          </a:prstGeom>
          <a:solidFill>
            <a:srgbClr val="F2F2F2"/>
          </a:solidFill>
          <a:ln>
            <a:noFill/>
          </a:ln>
        </p:spPr>
      </p:sp>
      <p:sp>
        <p:nvSpPr>
          <p:cNvPr id="1191" name="Google Shape;1191;g124c07c6e63_2_359"/>
          <p:cNvSpPr/>
          <p:nvPr>
            <p:ph idx="4" type="pic"/>
          </p:nvPr>
        </p:nvSpPr>
        <p:spPr>
          <a:xfrm>
            <a:off x="5961888" y="1047750"/>
            <a:ext cx="2496312" cy="3199582"/>
          </a:xfrm>
          <a:prstGeom prst="rect">
            <a:avLst/>
          </a:prstGeom>
          <a:solidFill>
            <a:srgbClr val="F2F2F2"/>
          </a:solidFill>
          <a:ln>
            <a:noFill/>
          </a:ln>
        </p:spPr>
      </p:sp>
      <p:sp>
        <p:nvSpPr>
          <p:cNvPr id="1192" name="Google Shape;1192;g124c07c6e63_2_359"/>
          <p:cNvSpPr txBox="1"/>
          <p:nvPr>
            <p:ph idx="1" type="body"/>
          </p:nvPr>
        </p:nvSpPr>
        <p:spPr>
          <a:xfrm>
            <a:off x="685800" y="3637934"/>
            <a:ext cx="2496312" cy="609398"/>
          </a:xfrm>
          <a:prstGeom prst="rect">
            <a:avLst/>
          </a:prstGeom>
          <a:solidFill>
            <a:schemeClr val="accent1">
              <a:alpha val="80000"/>
            </a:schemeClr>
          </a:solidFill>
          <a:ln>
            <a:noFill/>
          </a:ln>
        </p:spPr>
        <p:txBody>
          <a:bodyPr anchorCtr="0" anchor="b" bIns="91425" lIns="182875" spcFirstLastPara="1" rIns="182875" wrap="square" tIns="91425">
            <a:spAutoFit/>
          </a:bodyPr>
          <a:lstStyle>
            <a:lvl1pPr indent="-228600" lvl="0" marL="457200" algn="l">
              <a:lnSpc>
                <a:spcPct val="100000"/>
              </a:lnSpc>
              <a:spcBef>
                <a:spcPts val="300"/>
              </a:spcBef>
              <a:spcAft>
                <a:spcPts val="0"/>
              </a:spcAft>
              <a:buClr>
                <a:srgbClr val="FFFFFF"/>
              </a:buClr>
              <a:buSzPts val="1500"/>
              <a:buNone/>
              <a:defRPr sz="1500">
                <a:solidFill>
                  <a:srgbClr val="FFFFFF"/>
                </a:solidFill>
              </a:defRPr>
            </a:lvl1pPr>
            <a:lvl2pPr indent="-228600" lvl="1" marL="914400" algn="l">
              <a:lnSpc>
                <a:spcPct val="100000"/>
              </a:lnSpc>
              <a:spcBef>
                <a:spcPts val="210"/>
              </a:spcBef>
              <a:spcAft>
                <a:spcPts val="0"/>
              </a:spcAft>
              <a:buClr>
                <a:srgbClr val="FFFFFF"/>
              </a:buClr>
              <a:buSzPts val="1050"/>
              <a:buFont typeface="Arial"/>
              <a:buNone/>
              <a:defRPr sz="1050">
                <a:solidFill>
                  <a:srgbClr val="FFFFFF"/>
                </a:solidFill>
              </a:defRPr>
            </a:lvl2pPr>
            <a:lvl3pPr indent="-295275" lvl="2" marL="1371600" algn="l">
              <a:lnSpc>
                <a:spcPct val="100000"/>
              </a:lnSpc>
              <a:spcBef>
                <a:spcPts val="210"/>
              </a:spcBef>
              <a:spcAft>
                <a:spcPts val="0"/>
              </a:spcAft>
              <a:buClr>
                <a:srgbClr val="FFFFFF"/>
              </a:buClr>
              <a:buSzPts val="1050"/>
              <a:buChar char="•"/>
              <a:defRPr sz="1050">
                <a:solidFill>
                  <a:srgbClr val="FFFFFF"/>
                </a:solidFill>
              </a:defRPr>
            </a:lvl3pPr>
            <a:lvl4pPr indent="-295275" lvl="3" marL="1828800" algn="l">
              <a:lnSpc>
                <a:spcPct val="100000"/>
              </a:lnSpc>
              <a:spcBef>
                <a:spcPts val="210"/>
              </a:spcBef>
              <a:spcAft>
                <a:spcPts val="0"/>
              </a:spcAft>
              <a:buClr>
                <a:srgbClr val="FFFFFF"/>
              </a:buClr>
              <a:buSzPts val="1050"/>
              <a:buChar char="–"/>
              <a:defRPr sz="1050">
                <a:solidFill>
                  <a:srgbClr val="FFFFFF"/>
                </a:solidFill>
              </a:defRPr>
            </a:lvl4pPr>
            <a:lvl5pPr indent="-295275" lvl="4" marL="2286000" algn="l">
              <a:lnSpc>
                <a:spcPct val="100000"/>
              </a:lnSpc>
              <a:spcBef>
                <a:spcPts val="210"/>
              </a:spcBef>
              <a:spcAft>
                <a:spcPts val="0"/>
              </a:spcAft>
              <a:buClr>
                <a:srgbClr val="FFFFFF"/>
              </a:buClr>
              <a:buSzPts val="1050"/>
              <a:buChar char="»"/>
              <a:defRPr sz="1050">
                <a:solidFill>
                  <a:srgbClr val="FFFFFF"/>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193" name="Google Shape;1193;g124c07c6e63_2_359"/>
          <p:cNvSpPr txBox="1"/>
          <p:nvPr>
            <p:ph idx="5" type="body"/>
          </p:nvPr>
        </p:nvSpPr>
        <p:spPr>
          <a:xfrm>
            <a:off x="3323844" y="3637934"/>
            <a:ext cx="2496312" cy="609398"/>
          </a:xfrm>
          <a:prstGeom prst="rect">
            <a:avLst/>
          </a:prstGeom>
          <a:solidFill>
            <a:schemeClr val="accent4">
              <a:alpha val="80000"/>
            </a:schemeClr>
          </a:solidFill>
          <a:ln>
            <a:noFill/>
          </a:ln>
        </p:spPr>
        <p:txBody>
          <a:bodyPr anchorCtr="0" anchor="b" bIns="91425" lIns="182875" spcFirstLastPara="1" rIns="182875" wrap="square" tIns="91425">
            <a:spAutoFit/>
          </a:bodyPr>
          <a:lstStyle>
            <a:lvl1pPr indent="-228600" lvl="0" marL="457200" algn="l">
              <a:lnSpc>
                <a:spcPct val="100000"/>
              </a:lnSpc>
              <a:spcBef>
                <a:spcPts val="300"/>
              </a:spcBef>
              <a:spcAft>
                <a:spcPts val="0"/>
              </a:spcAft>
              <a:buClr>
                <a:srgbClr val="FFFFFF"/>
              </a:buClr>
              <a:buSzPts val="1500"/>
              <a:buNone/>
              <a:defRPr sz="1500">
                <a:solidFill>
                  <a:srgbClr val="FFFFFF"/>
                </a:solidFill>
              </a:defRPr>
            </a:lvl1pPr>
            <a:lvl2pPr indent="-228600" lvl="1" marL="914400" algn="l">
              <a:lnSpc>
                <a:spcPct val="100000"/>
              </a:lnSpc>
              <a:spcBef>
                <a:spcPts val="210"/>
              </a:spcBef>
              <a:spcAft>
                <a:spcPts val="0"/>
              </a:spcAft>
              <a:buClr>
                <a:srgbClr val="FFFFFF"/>
              </a:buClr>
              <a:buSzPts val="1050"/>
              <a:buFont typeface="Arial"/>
              <a:buNone/>
              <a:defRPr sz="1050">
                <a:solidFill>
                  <a:srgbClr val="FFFFFF"/>
                </a:solidFill>
              </a:defRPr>
            </a:lvl2pPr>
            <a:lvl3pPr indent="-295275" lvl="2" marL="1371600" algn="l">
              <a:lnSpc>
                <a:spcPct val="100000"/>
              </a:lnSpc>
              <a:spcBef>
                <a:spcPts val="210"/>
              </a:spcBef>
              <a:spcAft>
                <a:spcPts val="0"/>
              </a:spcAft>
              <a:buClr>
                <a:srgbClr val="FFFFFF"/>
              </a:buClr>
              <a:buSzPts val="1050"/>
              <a:buChar char="•"/>
              <a:defRPr sz="1050">
                <a:solidFill>
                  <a:srgbClr val="FFFFFF"/>
                </a:solidFill>
              </a:defRPr>
            </a:lvl3pPr>
            <a:lvl4pPr indent="-295275" lvl="3" marL="1828800" algn="l">
              <a:lnSpc>
                <a:spcPct val="100000"/>
              </a:lnSpc>
              <a:spcBef>
                <a:spcPts val="210"/>
              </a:spcBef>
              <a:spcAft>
                <a:spcPts val="0"/>
              </a:spcAft>
              <a:buClr>
                <a:srgbClr val="FFFFFF"/>
              </a:buClr>
              <a:buSzPts val="1050"/>
              <a:buChar char="–"/>
              <a:defRPr sz="1050">
                <a:solidFill>
                  <a:srgbClr val="FFFFFF"/>
                </a:solidFill>
              </a:defRPr>
            </a:lvl4pPr>
            <a:lvl5pPr indent="-295275" lvl="4" marL="2286000" algn="l">
              <a:lnSpc>
                <a:spcPct val="100000"/>
              </a:lnSpc>
              <a:spcBef>
                <a:spcPts val="210"/>
              </a:spcBef>
              <a:spcAft>
                <a:spcPts val="0"/>
              </a:spcAft>
              <a:buClr>
                <a:srgbClr val="FFFFFF"/>
              </a:buClr>
              <a:buSzPts val="1050"/>
              <a:buChar char="»"/>
              <a:defRPr sz="1050">
                <a:solidFill>
                  <a:srgbClr val="FFFFFF"/>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194" name="Google Shape;1194;g124c07c6e63_2_359"/>
          <p:cNvSpPr txBox="1"/>
          <p:nvPr>
            <p:ph idx="6" type="body"/>
          </p:nvPr>
        </p:nvSpPr>
        <p:spPr>
          <a:xfrm>
            <a:off x="5961888" y="3637934"/>
            <a:ext cx="2496312" cy="609398"/>
          </a:xfrm>
          <a:prstGeom prst="rect">
            <a:avLst/>
          </a:prstGeom>
          <a:solidFill>
            <a:schemeClr val="lt2">
              <a:alpha val="80000"/>
            </a:schemeClr>
          </a:solidFill>
          <a:ln>
            <a:noFill/>
          </a:ln>
        </p:spPr>
        <p:txBody>
          <a:bodyPr anchorCtr="0" anchor="b" bIns="91425" lIns="182875" spcFirstLastPara="1" rIns="182875" wrap="square" tIns="91425">
            <a:spAutoFit/>
          </a:bodyPr>
          <a:lstStyle>
            <a:lvl1pPr indent="-228600" lvl="0" marL="457200" algn="l">
              <a:lnSpc>
                <a:spcPct val="100000"/>
              </a:lnSpc>
              <a:spcBef>
                <a:spcPts val="300"/>
              </a:spcBef>
              <a:spcAft>
                <a:spcPts val="0"/>
              </a:spcAft>
              <a:buClr>
                <a:srgbClr val="FFFFFF"/>
              </a:buClr>
              <a:buSzPts val="1500"/>
              <a:buNone/>
              <a:defRPr sz="1500">
                <a:solidFill>
                  <a:srgbClr val="FFFFFF"/>
                </a:solidFill>
              </a:defRPr>
            </a:lvl1pPr>
            <a:lvl2pPr indent="-228600" lvl="1" marL="914400" algn="l">
              <a:lnSpc>
                <a:spcPct val="100000"/>
              </a:lnSpc>
              <a:spcBef>
                <a:spcPts val="210"/>
              </a:spcBef>
              <a:spcAft>
                <a:spcPts val="0"/>
              </a:spcAft>
              <a:buClr>
                <a:srgbClr val="FFFFFF"/>
              </a:buClr>
              <a:buSzPts val="1050"/>
              <a:buFont typeface="Arial"/>
              <a:buNone/>
              <a:defRPr sz="1050">
                <a:solidFill>
                  <a:srgbClr val="FFFFFF"/>
                </a:solidFill>
              </a:defRPr>
            </a:lvl2pPr>
            <a:lvl3pPr indent="-295275" lvl="2" marL="1371600" algn="l">
              <a:lnSpc>
                <a:spcPct val="100000"/>
              </a:lnSpc>
              <a:spcBef>
                <a:spcPts val="210"/>
              </a:spcBef>
              <a:spcAft>
                <a:spcPts val="0"/>
              </a:spcAft>
              <a:buClr>
                <a:srgbClr val="FFFFFF"/>
              </a:buClr>
              <a:buSzPts val="1050"/>
              <a:buChar char="•"/>
              <a:defRPr sz="1050">
                <a:solidFill>
                  <a:srgbClr val="FFFFFF"/>
                </a:solidFill>
              </a:defRPr>
            </a:lvl3pPr>
            <a:lvl4pPr indent="-295275" lvl="3" marL="1828800" algn="l">
              <a:lnSpc>
                <a:spcPct val="100000"/>
              </a:lnSpc>
              <a:spcBef>
                <a:spcPts val="210"/>
              </a:spcBef>
              <a:spcAft>
                <a:spcPts val="0"/>
              </a:spcAft>
              <a:buClr>
                <a:srgbClr val="FFFFFF"/>
              </a:buClr>
              <a:buSzPts val="1050"/>
              <a:buChar char="–"/>
              <a:defRPr sz="1050">
                <a:solidFill>
                  <a:srgbClr val="FFFFFF"/>
                </a:solidFill>
              </a:defRPr>
            </a:lvl4pPr>
            <a:lvl5pPr indent="-295275" lvl="4" marL="2286000" algn="l">
              <a:lnSpc>
                <a:spcPct val="100000"/>
              </a:lnSpc>
              <a:spcBef>
                <a:spcPts val="210"/>
              </a:spcBef>
              <a:spcAft>
                <a:spcPts val="0"/>
              </a:spcAft>
              <a:buClr>
                <a:srgbClr val="FFFFFF"/>
              </a:buClr>
              <a:buSzPts val="1050"/>
              <a:buChar char="»"/>
              <a:defRPr sz="1050">
                <a:solidFill>
                  <a:srgbClr val="FFFFFF"/>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195" name="Google Shape;1195;g124c07c6e63_2_359"/>
          <p:cNvSpPr txBox="1"/>
          <p:nvPr>
            <p:ph idx="7" type="body"/>
          </p:nvPr>
        </p:nvSpPr>
        <p:spPr>
          <a:xfrm>
            <a:off x="685800" y="700088"/>
            <a:ext cx="7772400" cy="304800"/>
          </a:xfrm>
          <a:prstGeom prst="rect">
            <a:avLst/>
          </a:prstGeom>
          <a:noFill/>
          <a:ln>
            <a:noFill/>
          </a:ln>
        </p:spPr>
        <p:txBody>
          <a:bodyPr anchorCtr="0" anchor="t" bIns="0" lIns="0" spcFirstLastPara="1" rIns="0" wrap="square" tIns="0">
            <a:normAutofit/>
          </a:bodyPr>
          <a:lstStyle>
            <a:lvl1pPr indent="-228600" lvl="0" marL="457200" algn="ctr">
              <a:lnSpc>
                <a:spcPct val="86000"/>
              </a:lnSpc>
              <a:spcBef>
                <a:spcPts val="0"/>
              </a:spcBef>
              <a:spcAft>
                <a:spcPts val="0"/>
              </a:spcAft>
              <a:buClr>
                <a:schemeClr val="dk1"/>
              </a:buClr>
              <a:buSzPts val="1350"/>
              <a:buNone/>
              <a:defRPr sz="1350"/>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3_Title Only">
  <p:cSld name="33_Title Only">
    <p:spTree>
      <p:nvGrpSpPr>
        <p:cNvPr id="66" name="Shape 66"/>
        <p:cNvGrpSpPr/>
        <p:nvPr/>
      </p:nvGrpSpPr>
      <p:grpSpPr>
        <a:xfrm>
          <a:off x="0" y="0"/>
          <a:ext cx="0" cy="0"/>
          <a:chOff x="0" y="0"/>
          <a:chExt cx="0" cy="0"/>
        </a:xfrm>
      </p:grpSpPr>
      <p:sp>
        <p:nvSpPr>
          <p:cNvPr id="67" name="Google Shape;67;p38"/>
          <p:cNvSpPr txBox="1"/>
          <p:nvPr>
            <p:ph type="title"/>
          </p:nvPr>
        </p:nvSpPr>
        <p:spPr>
          <a:xfrm>
            <a:off x="685800" y="209971"/>
            <a:ext cx="7772400" cy="613171"/>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8" name="Google Shape;68;p38"/>
          <p:cNvSpPr/>
          <p:nvPr>
            <p:ph idx="2" type="pic"/>
          </p:nvPr>
        </p:nvSpPr>
        <p:spPr>
          <a:xfrm>
            <a:off x="685801" y="951569"/>
            <a:ext cx="1764195" cy="2651760"/>
          </a:xfrm>
          <a:prstGeom prst="rect">
            <a:avLst/>
          </a:prstGeom>
          <a:solidFill>
            <a:srgbClr val="F2F2F2"/>
          </a:solidFill>
          <a:ln>
            <a:noFill/>
          </a:ln>
        </p:spPr>
      </p:sp>
      <p:sp>
        <p:nvSpPr>
          <p:cNvPr id="69" name="Google Shape;69;p38"/>
          <p:cNvSpPr/>
          <p:nvPr>
            <p:ph idx="3" type="pic"/>
          </p:nvPr>
        </p:nvSpPr>
        <p:spPr>
          <a:xfrm>
            <a:off x="4693478" y="951569"/>
            <a:ext cx="1764195" cy="2651760"/>
          </a:xfrm>
          <a:prstGeom prst="rect">
            <a:avLst/>
          </a:prstGeom>
          <a:solidFill>
            <a:srgbClr val="F2F2F2"/>
          </a:solidFill>
          <a:ln>
            <a:noFill/>
          </a:ln>
        </p:spPr>
      </p:sp>
      <p:sp>
        <p:nvSpPr>
          <p:cNvPr id="70" name="Google Shape;70;p38"/>
          <p:cNvSpPr txBox="1"/>
          <p:nvPr>
            <p:ph idx="1" type="body"/>
          </p:nvPr>
        </p:nvSpPr>
        <p:spPr>
          <a:xfrm>
            <a:off x="2600782" y="951569"/>
            <a:ext cx="1859858" cy="2651760"/>
          </a:xfrm>
          <a:prstGeom prst="rect">
            <a:avLst/>
          </a:prstGeom>
          <a:noFill/>
          <a:ln>
            <a:noFill/>
          </a:ln>
        </p:spPr>
        <p:txBody>
          <a:bodyPr anchorCtr="0" anchor="t" bIns="0" lIns="0" spcFirstLastPara="1" rIns="0" wrap="square" tIns="0">
            <a:noAutofit/>
          </a:bodyPr>
          <a:lstStyle>
            <a:lvl1pPr indent="-228600" lvl="0" marL="457200" algn="l">
              <a:spcBef>
                <a:spcPts val="210"/>
              </a:spcBef>
              <a:spcAft>
                <a:spcPts val="0"/>
              </a:spcAft>
              <a:buClr>
                <a:schemeClr val="accent1"/>
              </a:buClr>
              <a:buSzPts val="1050"/>
              <a:buNone/>
              <a:defRPr b="1" sz="1050">
                <a:solidFill>
                  <a:schemeClr val="accent1"/>
                </a:solidFill>
                <a:latin typeface="Open Sans"/>
                <a:ea typeface="Open Sans"/>
                <a:cs typeface="Open Sans"/>
                <a:sym typeface="Open Sans"/>
              </a:defRPr>
            </a:lvl1pPr>
            <a:lvl2pPr indent="-228600" lvl="1" marL="914400" algn="l">
              <a:spcBef>
                <a:spcPts val="210"/>
              </a:spcBef>
              <a:spcAft>
                <a:spcPts val="0"/>
              </a:spcAft>
              <a:buClr>
                <a:schemeClr val="dk1"/>
              </a:buClr>
              <a:buSzPts val="1050"/>
              <a:buFont typeface="Arial"/>
              <a:buNone/>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38"/>
          <p:cNvSpPr txBox="1"/>
          <p:nvPr>
            <p:ph idx="4" type="body"/>
          </p:nvPr>
        </p:nvSpPr>
        <p:spPr>
          <a:xfrm>
            <a:off x="6598342" y="951569"/>
            <a:ext cx="1859858" cy="2651760"/>
          </a:xfrm>
          <a:prstGeom prst="rect">
            <a:avLst/>
          </a:prstGeom>
          <a:noFill/>
          <a:ln>
            <a:noFill/>
          </a:ln>
        </p:spPr>
        <p:txBody>
          <a:bodyPr anchorCtr="0" anchor="t" bIns="0" lIns="0" spcFirstLastPara="1" rIns="0" wrap="square" tIns="0">
            <a:noAutofit/>
          </a:bodyPr>
          <a:lstStyle>
            <a:lvl1pPr indent="-228600" lvl="0" marL="457200" algn="l">
              <a:spcBef>
                <a:spcPts val="210"/>
              </a:spcBef>
              <a:spcAft>
                <a:spcPts val="0"/>
              </a:spcAft>
              <a:buClr>
                <a:schemeClr val="accent1"/>
              </a:buClr>
              <a:buSzPts val="1050"/>
              <a:buNone/>
              <a:defRPr b="1" sz="1050">
                <a:solidFill>
                  <a:schemeClr val="accent1"/>
                </a:solidFill>
                <a:latin typeface="Open Sans"/>
                <a:ea typeface="Open Sans"/>
                <a:cs typeface="Open Sans"/>
                <a:sym typeface="Open Sans"/>
              </a:defRPr>
            </a:lvl1pPr>
            <a:lvl2pPr indent="-228600" lvl="1" marL="914400" algn="l">
              <a:spcBef>
                <a:spcPts val="210"/>
              </a:spcBef>
              <a:spcAft>
                <a:spcPts val="0"/>
              </a:spcAft>
              <a:buClr>
                <a:schemeClr val="dk1"/>
              </a:buClr>
              <a:buSzPts val="1050"/>
              <a:buFont typeface="Arial"/>
              <a:buNone/>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2" name="Google Shape;72;p38"/>
          <p:cNvSpPr txBox="1"/>
          <p:nvPr>
            <p:ph idx="5" type="body"/>
          </p:nvPr>
        </p:nvSpPr>
        <p:spPr>
          <a:xfrm>
            <a:off x="685801" y="3735424"/>
            <a:ext cx="3774839" cy="719138"/>
          </a:xfrm>
          <a:prstGeom prst="rect">
            <a:avLst/>
          </a:prstGeom>
          <a:noFill/>
          <a:ln>
            <a:noFill/>
          </a:ln>
        </p:spPr>
        <p:txBody>
          <a:bodyPr anchorCtr="0" anchor="t" bIns="0" lIns="0" spcFirstLastPara="1" rIns="0" wrap="square" tIns="0">
            <a:noAutofit/>
          </a:bodyPr>
          <a:lstStyle>
            <a:lvl1pPr indent="-228600" lvl="0" marL="457200" algn="l">
              <a:spcBef>
                <a:spcPts val="210"/>
              </a:spcBef>
              <a:spcAft>
                <a:spcPts val="0"/>
              </a:spcAft>
              <a:buClr>
                <a:schemeClr val="dk1"/>
              </a:buClr>
              <a:buSzPts val="1050"/>
              <a:buNone/>
              <a:defRPr sz="1050"/>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3" name="Google Shape;73;p38"/>
          <p:cNvSpPr txBox="1"/>
          <p:nvPr>
            <p:ph idx="6" type="body"/>
          </p:nvPr>
        </p:nvSpPr>
        <p:spPr>
          <a:xfrm>
            <a:off x="4693479" y="3735424"/>
            <a:ext cx="3764722" cy="719138"/>
          </a:xfrm>
          <a:prstGeom prst="rect">
            <a:avLst/>
          </a:prstGeom>
          <a:noFill/>
          <a:ln>
            <a:noFill/>
          </a:ln>
        </p:spPr>
        <p:txBody>
          <a:bodyPr anchorCtr="0" anchor="t" bIns="0" lIns="0" spcFirstLastPara="1" rIns="0" wrap="square" tIns="0">
            <a:noAutofit/>
          </a:bodyPr>
          <a:lstStyle>
            <a:lvl1pPr indent="-228600" lvl="0" marL="457200" algn="l">
              <a:spcBef>
                <a:spcPts val="210"/>
              </a:spcBef>
              <a:spcAft>
                <a:spcPts val="0"/>
              </a:spcAft>
              <a:buClr>
                <a:schemeClr val="dk1"/>
              </a:buClr>
              <a:buSzPts val="1050"/>
              <a:buNone/>
              <a:defRPr sz="1050"/>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ar">
  <p:cSld name="Two Bar">
    <p:spTree>
      <p:nvGrpSpPr>
        <p:cNvPr id="1196" name="Shape 1196"/>
        <p:cNvGrpSpPr/>
        <p:nvPr/>
      </p:nvGrpSpPr>
      <p:grpSpPr>
        <a:xfrm>
          <a:off x="0" y="0"/>
          <a:ext cx="0" cy="0"/>
          <a:chOff x="0" y="0"/>
          <a:chExt cx="0" cy="0"/>
        </a:xfrm>
      </p:grpSpPr>
      <p:sp>
        <p:nvSpPr>
          <p:cNvPr id="1197" name="Google Shape;1197;g124c07c6e63_2_368"/>
          <p:cNvSpPr txBox="1"/>
          <p:nvPr>
            <p:ph type="title"/>
          </p:nvPr>
        </p:nvSpPr>
        <p:spPr>
          <a:xfrm>
            <a:off x="685800" y="209971"/>
            <a:ext cx="7772400" cy="613171"/>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198" name="Google Shape;1198;g124c07c6e63_2_368"/>
          <p:cNvSpPr/>
          <p:nvPr>
            <p:ph idx="2" type="pic"/>
          </p:nvPr>
        </p:nvSpPr>
        <p:spPr>
          <a:xfrm>
            <a:off x="685800" y="1047750"/>
            <a:ext cx="3814192" cy="3199582"/>
          </a:xfrm>
          <a:prstGeom prst="rect">
            <a:avLst/>
          </a:prstGeom>
          <a:solidFill>
            <a:srgbClr val="F2F2F2"/>
          </a:solidFill>
          <a:ln>
            <a:noFill/>
          </a:ln>
        </p:spPr>
      </p:sp>
      <p:sp>
        <p:nvSpPr>
          <p:cNvPr id="1199" name="Google Shape;1199;g124c07c6e63_2_368"/>
          <p:cNvSpPr/>
          <p:nvPr>
            <p:ph idx="3" type="pic"/>
          </p:nvPr>
        </p:nvSpPr>
        <p:spPr>
          <a:xfrm>
            <a:off x="4644009" y="1047750"/>
            <a:ext cx="3814192" cy="3199582"/>
          </a:xfrm>
          <a:prstGeom prst="rect">
            <a:avLst/>
          </a:prstGeom>
          <a:solidFill>
            <a:srgbClr val="F2F2F2"/>
          </a:solidFill>
          <a:ln>
            <a:noFill/>
          </a:ln>
        </p:spPr>
      </p:sp>
      <p:sp>
        <p:nvSpPr>
          <p:cNvPr id="1200" name="Google Shape;1200;g124c07c6e63_2_368"/>
          <p:cNvSpPr txBox="1"/>
          <p:nvPr>
            <p:ph idx="1" type="body"/>
          </p:nvPr>
        </p:nvSpPr>
        <p:spPr>
          <a:xfrm>
            <a:off x="685800" y="3637934"/>
            <a:ext cx="3813048" cy="609398"/>
          </a:xfrm>
          <a:prstGeom prst="rect">
            <a:avLst/>
          </a:prstGeom>
          <a:solidFill>
            <a:schemeClr val="accent1">
              <a:alpha val="80000"/>
            </a:schemeClr>
          </a:solidFill>
          <a:ln>
            <a:noFill/>
          </a:ln>
        </p:spPr>
        <p:txBody>
          <a:bodyPr anchorCtr="0" anchor="b" bIns="91425" lIns="182875" spcFirstLastPara="1" rIns="182875" wrap="square" tIns="91425">
            <a:spAutoFit/>
          </a:bodyPr>
          <a:lstStyle>
            <a:lvl1pPr indent="-228600" lvl="0" marL="457200" algn="l">
              <a:lnSpc>
                <a:spcPct val="100000"/>
              </a:lnSpc>
              <a:spcBef>
                <a:spcPts val="300"/>
              </a:spcBef>
              <a:spcAft>
                <a:spcPts val="0"/>
              </a:spcAft>
              <a:buClr>
                <a:srgbClr val="FFFFFF"/>
              </a:buClr>
              <a:buSzPts val="1500"/>
              <a:buNone/>
              <a:defRPr sz="1500">
                <a:solidFill>
                  <a:srgbClr val="FFFFFF"/>
                </a:solidFill>
              </a:defRPr>
            </a:lvl1pPr>
            <a:lvl2pPr indent="-228600" lvl="1" marL="914400" algn="l">
              <a:lnSpc>
                <a:spcPct val="100000"/>
              </a:lnSpc>
              <a:spcBef>
                <a:spcPts val="210"/>
              </a:spcBef>
              <a:spcAft>
                <a:spcPts val="0"/>
              </a:spcAft>
              <a:buClr>
                <a:srgbClr val="FFFFFF"/>
              </a:buClr>
              <a:buSzPts val="1050"/>
              <a:buFont typeface="Arial"/>
              <a:buNone/>
              <a:defRPr sz="1050">
                <a:solidFill>
                  <a:srgbClr val="FFFFFF"/>
                </a:solidFill>
              </a:defRPr>
            </a:lvl2pPr>
            <a:lvl3pPr indent="-295275" lvl="2" marL="1371600" algn="l">
              <a:lnSpc>
                <a:spcPct val="100000"/>
              </a:lnSpc>
              <a:spcBef>
                <a:spcPts val="210"/>
              </a:spcBef>
              <a:spcAft>
                <a:spcPts val="0"/>
              </a:spcAft>
              <a:buClr>
                <a:srgbClr val="FFFFFF"/>
              </a:buClr>
              <a:buSzPts val="1050"/>
              <a:buChar char="•"/>
              <a:defRPr sz="1050">
                <a:solidFill>
                  <a:srgbClr val="FFFFFF"/>
                </a:solidFill>
              </a:defRPr>
            </a:lvl3pPr>
            <a:lvl4pPr indent="-295275" lvl="3" marL="1828800" algn="l">
              <a:lnSpc>
                <a:spcPct val="100000"/>
              </a:lnSpc>
              <a:spcBef>
                <a:spcPts val="210"/>
              </a:spcBef>
              <a:spcAft>
                <a:spcPts val="0"/>
              </a:spcAft>
              <a:buClr>
                <a:srgbClr val="FFFFFF"/>
              </a:buClr>
              <a:buSzPts val="1050"/>
              <a:buChar char="–"/>
              <a:defRPr sz="1050">
                <a:solidFill>
                  <a:srgbClr val="FFFFFF"/>
                </a:solidFill>
              </a:defRPr>
            </a:lvl4pPr>
            <a:lvl5pPr indent="-295275" lvl="4" marL="2286000" algn="l">
              <a:lnSpc>
                <a:spcPct val="100000"/>
              </a:lnSpc>
              <a:spcBef>
                <a:spcPts val="210"/>
              </a:spcBef>
              <a:spcAft>
                <a:spcPts val="0"/>
              </a:spcAft>
              <a:buClr>
                <a:srgbClr val="FFFFFF"/>
              </a:buClr>
              <a:buSzPts val="1050"/>
              <a:buChar char="»"/>
              <a:defRPr sz="1050">
                <a:solidFill>
                  <a:srgbClr val="FFFFFF"/>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201" name="Google Shape;1201;g124c07c6e63_2_368"/>
          <p:cNvSpPr txBox="1"/>
          <p:nvPr>
            <p:ph idx="4" type="body"/>
          </p:nvPr>
        </p:nvSpPr>
        <p:spPr>
          <a:xfrm>
            <a:off x="4645152" y="3637934"/>
            <a:ext cx="3813048" cy="609398"/>
          </a:xfrm>
          <a:prstGeom prst="rect">
            <a:avLst/>
          </a:prstGeom>
          <a:solidFill>
            <a:schemeClr val="accent4">
              <a:alpha val="80000"/>
            </a:schemeClr>
          </a:solidFill>
          <a:ln>
            <a:noFill/>
          </a:ln>
        </p:spPr>
        <p:txBody>
          <a:bodyPr anchorCtr="0" anchor="b" bIns="91425" lIns="182875" spcFirstLastPara="1" rIns="182875" wrap="square" tIns="91425">
            <a:spAutoFit/>
          </a:bodyPr>
          <a:lstStyle>
            <a:lvl1pPr indent="-228600" lvl="0" marL="457200" algn="l">
              <a:lnSpc>
                <a:spcPct val="100000"/>
              </a:lnSpc>
              <a:spcBef>
                <a:spcPts val="300"/>
              </a:spcBef>
              <a:spcAft>
                <a:spcPts val="0"/>
              </a:spcAft>
              <a:buClr>
                <a:srgbClr val="FFFFFF"/>
              </a:buClr>
              <a:buSzPts val="1500"/>
              <a:buNone/>
              <a:defRPr sz="1500">
                <a:solidFill>
                  <a:srgbClr val="FFFFFF"/>
                </a:solidFill>
              </a:defRPr>
            </a:lvl1pPr>
            <a:lvl2pPr indent="-228600" lvl="1" marL="914400" algn="l">
              <a:lnSpc>
                <a:spcPct val="100000"/>
              </a:lnSpc>
              <a:spcBef>
                <a:spcPts val="210"/>
              </a:spcBef>
              <a:spcAft>
                <a:spcPts val="0"/>
              </a:spcAft>
              <a:buClr>
                <a:srgbClr val="FFFFFF"/>
              </a:buClr>
              <a:buSzPts val="1050"/>
              <a:buFont typeface="Arial"/>
              <a:buNone/>
              <a:defRPr sz="1050">
                <a:solidFill>
                  <a:srgbClr val="FFFFFF"/>
                </a:solidFill>
              </a:defRPr>
            </a:lvl2pPr>
            <a:lvl3pPr indent="-295275" lvl="2" marL="1371600" algn="l">
              <a:lnSpc>
                <a:spcPct val="100000"/>
              </a:lnSpc>
              <a:spcBef>
                <a:spcPts val="210"/>
              </a:spcBef>
              <a:spcAft>
                <a:spcPts val="0"/>
              </a:spcAft>
              <a:buClr>
                <a:srgbClr val="FFFFFF"/>
              </a:buClr>
              <a:buSzPts val="1050"/>
              <a:buChar char="•"/>
              <a:defRPr sz="1050">
                <a:solidFill>
                  <a:srgbClr val="FFFFFF"/>
                </a:solidFill>
              </a:defRPr>
            </a:lvl3pPr>
            <a:lvl4pPr indent="-295275" lvl="3" marL="1828800" algn="l">
              <a:lnSpc>
                <a:spcPct val="100000"/>
              </a:lnSpc>
              <a:spcBef>
                <a:spcPts val="210"/>
              </a:spcBef>
              <a:spcAft>
                <a:spcPts val="0"/>
              </a:spcAft>
              <a:buClr>
                <a:srgbClr val="FFFFFF"/>
              </a:buClr>
              <a:buSzPts val="1050"/>
              <a:buChar char="–"/>
              <a:defRPr sz="1050">
                <a:solidFill>
                  <a:srgbClr val="FFFFFF"/>
                </a:solidFill>
              </a:defRPr>
            </a:lvl4pPr>
            <a:lvl5pPr indent="-295275" lvl="4" marL="2286000" algn="l">
              <a:lnSpc>
                <a:spcPct val="100000"/>
              </a:lnSpc>
              <a:spcBef>
                <a:spcPts val="210"/>
              </a:spcBef>
              <a:spcAft>
                <a:spcPts val="0"/>
              </a:spcAft>
              <a:buClr>
                <a:srgbClr val="FFFFFF"/>
              </a:buClr>
              <a:buSzPts val="1050"/>
              <a:buChar char="»"/>
              <a:defRPr sz="1050">
                <a:solidFill>
                  <a:srgbClr val="FFFFFF"/>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Bar Text Subtitle">
  <p:cSld name="4 Bar Text Subtitle">
    <p:spTree>
      <p:nvGrpSpPr>
        <p:cNvPr id="1202" name="Shape 1202"/>
        <p:cNvGrpSpPr/>
        <p:nvPr/>
      </p:nvGrpSpPr>
      <p:grpSpPr>
        <a:xfrm>
          <a:off x="0" y="0"/>
          <a:ext cx="0" cy="0"/>
          <a:chOff x="0" y="0"/>
          <a:chExt cx="0" cy="0"/>
        </a:xfrm>
      </p:grpSpPr>
      <p:sp>
        <p:nvSpPr>
          <p:cNvPr id="1203" name="Google Shape;1203;g124c07c6e63_2_374"/>
          <p:cNvSpPr txBox="1"/>
          <p:nvPr>
            <p:ph type="title"/>
          </p:nvPr>
        </p:nvSpPr>
        <p:spPr>
          <a:xfrm>
            <a:off x="685800" y="209971"/>
            <a:ext cx="7772400" cy="613171"/>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204" name="Google Shape;1204;g124c07c6e63_2_374"/>
          <p:cNvSpPr/>
          <p:nvPr>
            <p:ph idx="2" type="pic"/>
          </p:nvPr>
        </p:nvSpPr>
        <p:spPr>
          <a:xfrm>
            <a:off x="685800" y="1047750"/>
            <a:ext cx="1828800" cy="1983051"/>
          </a:xfrm>
          <a:prstGeom prst="rect">
            <a:avLst/>
          </a:prstGeom>
          <a:solidFill>
            <a:srgbClr val="F2F2F2"/>
          </a:solidFill>
          <a:ln>
            <a:noFill/>
          </a:ln>
        </p:spPr>
      </p:sp>
      <p:sp>
        <p:nvSpPr>
          <p:cNvPr id="1205" name="Google Shape;1205;g124c07c6e63_2_374"/>
          <p:cNvSpPr/>
          <p:nvPr>
            <p:ph idx="3" type="pic"/>
          </p:nvPr>
        </p:nvSpPr>
        <p:spPr>
          <a:xfrm>
            <a:off x="2667000" y="1047750"/>
            <a:ext cx="1828800" cy="1983051"/>
          </a:xfrm>
          <a:prstGeom prst="rect">
            <a:avLst/>
          </a:prstGeom>
          <a:solidFill>
            <a:srgbClr val="F2F2F2"/>
          </a:solidFill>
          <a:ln>
            <a:noFill/>
          </a:ln>
        </p:spPr>
      </p:sp>
      <p:sp>
        <p:nvSpPr>
          <p:cNvPr id="1206" name="Google Shape;1206;g124c07c6e63_2_374"/>
          <p:cNvSpPr/>
          <p:nvPr>
            <p:ph idx="4" type="pic"/>
          </p:nvPr>
        </p:nvSpPr>
        <p:spPr>
          <a:xfrm>
            <a:off x="4648200" y="1047750"/>
            <a:ext cx="1828800" cy="1983051"/>
          </a:xfrm>
          <a:prstGeom prst="rect">
            <a:avLst/>
          </a:prstGeom>
          <a:solidFill>
            <a:srgbClr val="F2F2F2"/>
          </a:solidFill>
          <a:ln>
            <a:noFill/>
          </a:ln>
        </p:spPr>
      </p:sp>
      <p:sp>
        <p:nvSpPr>
          <p:cNvPr id="1207" name="Google Shape;1207;g124c07c6e63_2_374"/>
          <p:cNvSpPr/>
          <p:nvPr>
            <p:ph idx="5" type="pic"/>
          </p:nvPr>
        </p:nvSpPr>
        <p:spPr>
          <a:xfrm>
            <a:off x="6629400" y="1047750"/>
            <a:ext cx="1828800" cy="1983051"/>
          </a:xfrm>
          <a:prstGeom prst="rect">
            <a:avLst/>
          </a:prstGeom>
          <a:solidFill>
            <a:srgbClr val="F2F2F2"/>
          </a:solidFill>
          <a:ln>
            <a:noFill/>
          </a:ln>
        </p:spPr>
      </p:sp>
      <p:sp>
        <p:nvSpPr>
          <p:cNvPr id="1208" name="Google Shape;1208;g124c07c6e63_2_374"/>
          <p:cNvSpPr txBox="1"/>
          <p:nvPr>
            <p:ph idx="1" type="body"/>
          </p:nvPr>
        </p:nvSpPr>
        <p:spPr>
          <a:xfrm>
            <a:off x="685800" y="2190571"/>
            <a:ext cx="1831086" cy="840230"/>
          </a:xfrm>
          <a:prstGeom prst="rect">
            <a:avLst/>
          </a:prstGeom>
          <a:solidFill>
            <a:schemeClr val="accent1">
              <a:alpha val="80000"/>
            </a:schemeClr>
          </a:solidFill>
          <a:ln>
            <a:noFill/>
          </a:ln>
        </p:spPr>
        <p:txBody>
          <a:bodyPr anchorCtr="0" anchor="b" bIns="91425" lIns="182875" spcFirstLastPara="1" rIns="182875" wrap="square" tIns="91425">
            <a:spAutoFit/>
          </a:bodyPr>
          <a:lstStyle>
            <a:lvl1pPr indent="-228600" lvl="0" marL="457200" algn="l">
              <a:lnSpc>
                <a:spcPct val="100000"/>
              </a:lnSpc>
              <a:spcBef>
                <a:spcPts val="300"/>
              </a:spcBef>
              <a:spcAft>
                <a:spcPts val="0"/>
              </a:spcAft>
              <a:buClr>
                <a:srgbClr val="FFFFFF"/>
              </a:buClr>
              <a:buSzPts val="1500"/>
              <a:buNone/>
              <a:defRPr sz="1500">
                <a:solidFill>
                  <a:srgbClr val="FFFFFF"/>
                </a:solidFill>
              </a:defRPr>
            </a:lvl1pPr>
            <a:lvl2pPr indent="-228600" lvl="1" marL="914400" algn="l">
              <a:lnSpc>
                <a:spcPct val="100000"/>
              </a:lnSpc>
              <a:spcBef>
                <a:spcPts val="210"/>
              </a:spcBef>
              <a:spcAft>
                <a:spcPts val="0"/>
              </a:spcAft>
              <a:buClr>
                <a:srgbClr val="FFFFFF"/>
              </a:buClr>
              <a:buSzPts val="1050"/>
              <a:buFont typeface="Arial"/>
              <a:buNone/>
              <a:defRPr sz="1050">
                <a:solidFill>
                  <a:srgbClr val="FFFFFF"/>
                </a:solidFill>
              </a:defRPr>
            </a:lvl2pPr>
            <a:lvl3pPr indent="-295275" lvl="2" marL="1371600" algn="l">
              <a:lnSpc>
                <a:spcPct val="100000"/>
              </a:lnSpc>
              <a:spcBef>
                <a:spcPts val="210"/>
              </a:spcBef>
              <a:spcAft>
                <a:spcPts val="0"/>
              </a:spcAft>
              <a:buClr>
                <a:srgbClr val="FFFFFF"/>
              </a:buClr>
              <a:buSzPts val="1050"/>
              <a:buChar char="•"/>
              <a:defRPr sz="1050">
                <a:solidFill>
                  <a:srgbClr val="FFFFFF"/>
                </a:solidFill>
              </a:defRPr>
            </a:lvl3pPr>
            <a:lvl4pPr indent="-295275" lvl="3" marL="1828800" algn="l">
              <a:lnSpc>
                <a:spcPct val="100000"/>
              </a:lnSpc>
              <a:spcBef>
                <a:spcPts val="210"/>
              </a:spcBef>
              <a:spcAft>
                <a:spcPts val="0"/>
              </a:spcAft>
              <a:buClr>
                <a:srgbClr val="FFFFFF"/>
              </a:buClr>
              <a:buSzPts val="1050"/>
              <a:buChar char="–"/>
              <a:defRPr sz="1050">
                <a:solidFill>
                  <a:srgbClr val="FFFFFF"/>
                </a:solidFill>
              </a:defRPr>
            </a:lvl4pPr>
            <a:lvl5pPr indent="-295275" lvl="4" marL="2286000" algn="l">
              <a:lnSpc>
                <a:spcPct val="100000"/>
              </a:lnSpc>
              <a:spcBef>
                <a:spcPts val="210"/>
              </a:spcBef>
              <a:spcAft>
                <a:spcPts val="0"/>
              </a:spcAft>
              <a:buClr>
                <a:srgbClr val="FFFFFF"/>
              </a:buClr>
              <a:buSzPts val="1050"/>
              <a:buChar char="»"/>
              <a:defRPr sz="1050">
                <a:solidFill>
                  <a:srgbClr val="FFFFFF"/>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209" name="Google Shape;1209;g124c07c6e63_2_374"/>
          <p:cNvSpPr txBox="1"/>
          <p:nvPr>
            <p:ph idx="6" type="body"/>
          </p:nvPr>
        </p:nvSpPr>
        <p:spPr>
          <a:xfrm>
            <a:off x="2666238" y="2190571"/>
            <a:ext cx="1831086" cy="840230"/>
          </a:xfrm>
          <a:prstGeom prst="rect">
            <a:avLst/>
          </a:prstGeom>
          <a:solidFill>
            <a:schemeClr val="accent3">
              <a:alpha val="80000"/>
            </a:schemeClr>
          </a:solidFill>
          <a:ln>
            <a:noFill/>
          </a:ln>
        </p:spPr>
        <p:txBody>
          <a:bodyPr anchorCtr="0" anchor="b" bIns="91425" lIns="182875" spcFirstLastPara="1" rIns="182875" wrap="square" tIns="91425">
            <a:spAutoFit/>
          </a:bodyPr>
          <a:lstStyle>
            <a:lvl1pPr indent="-228600" lvl="0" marL="457200" algn="l">
              <a:lnSpc>
                <a:spcPct val="100000"/>
              </a:lnSpc>
              <a:spcBef>
                <a:spcPts val="300"/>
              </a:spcBef>
              <a:spcAft>
                <a:spcPts val="0"/>
              </a:spcAft>
              <a:buClr>
                <a:srgbClr val="FFFFFF"/>
              </a:buClr>
              <a:buSzPts val="1500"/>
              <a:buNone/>
              <a:defRPr sz="1500">
                <a:solidFill>
                  <a:srgbClr val="FFFFFF"/>
                </a:solidFill>
              </a:defRPr>
            </a:lvl1pPr>
            <a:lvl2pPr indent="-228600" lvl="1" marL="914400" algn="l">
              <a:lnSpc>
                <a:spcPct val="100000"/>
              </a:lnSpc>
              <a:spcBef>
                <a:spcPts val="210"/>
              </a:spcBef>
              <a:spcAft>
                <a:spcPts val="0"/>
              </a:spcAft>
              <a:buClr>
                <a:srgbClr val="FFFFFF"/>
              </a:buClr>
              <a:buSzPts val="1050"/>
              <a:buFont typeface="Arial"/>
              <a:buNone/>
              <a:defRPr sz="1050">
                <a:solidFill>
                  <a:srgbClr val="FFFFFF"/>
                </a:solidFill>
              </a:defRPr>
            </a:lvl2pPr>
            <a:lvl3pPr indent="-295275" lvl="2" marL="1371600" algn="l">
              <a:lnSpc>
                <a:spcPct val="100000"/>
              </a:lnSpc>
              <a:spcBef>
                <a:spcPts val="210"/>
              </a:spcBef>
              <a:spcAft>
                <a:spcPts val="0"/>
              </a:spcAft>
              <a:buClr>
                <a:srgbClr val="FFFFFF"/>
              </a:buClr>
              <a:buSzPts val="1050"/>
              <a:buChar char="•"/>
              <a:defRPr sz="1050">
                <a:solidFill>
                  <a:srgbClr val="FFFFFF"/>
                </a:solidFill>
              </a:defRPr>
            </a:lvl3pPr>
            <a:lvl4pPr indent="-295275" lvl="3" marL="1828800" algn="l">
              <a:lnSpc>
                <a:spcPct val="100000"/>
              </a:lnSpc>
              <a:spcBef>
                <a:spcPts val="210"/>
              </a:spcBef>
              <a:spcAft>
                <a:spcPts val="0"/>
              </a:spcAft>
              <a:buClr>
                <a:srgbClr val="FFFFFF"/>
              </a:buClr>
              <a:buSzPts val="1050"/>
              <a:buChar char="–"/>
              <a:defRPr sz="1050">
                <a:solidFill>
                  <a:srgbClr val="FFFFFF"/>
                </a:solidFill>
              </a:defRPr>
            </a:lvl4pPr>
            <a:lvl5pPr indent="-295275" lvl="4" marL="2286000" algn="l">
              <a:lnSpc>
                <a:spcPct val="100000"/>
              </a:lnSpc>
              <a:spcBef>
                <a:spcPts val="210"/>
              </a:spcBef>
              <a:spcAft>
                <a:spcPts val="0"/>
              </a:spcAft>
              <a:buClr>
                <a:srgbClr val="FFFFFF"/>
              </a:buClr>
              <a:buSzPts val="1050"/>
              <a:buChar char="»"/>
              <a:defRPr sz="1050">
                <a:solidFill>
                  <a:srgbClr val="FFFFFF"/>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210" name="Google Shape;1210;g124c07c6e63_2_374"/>
          <p:cNvSpPr txBox="1"/>
          <p:nvPr>
            <p:ph idx="7" type="body"/>
          </p:nvPr>
        </p:nvSpPr>
        <p:spPr>
          <a:xfrm>
            <a:off x="4646676" y="2190571"/>
            <a:ext cx="1831086" cy="840230"/>
          </a:xfrm>
          <a:prstGeom prst="rect">
            <a:avLst/>
          </a:prstGeom>
          <a:solidFill>
            <a:schemeClr val="accent5">
              <a:alpha val="80000"/>
            </a:schemeClr>
          </a:solidFill>
          <a:ln>
            <a:noFill/>
          </a:ln>
        </p:spPr>
        <p:txBody>
          <a:bodyPr anchorCtr="0" anchor="b" bIns="91425" lIns="182875" spcFirstLastPara="1" rIns="182875" wrap="square" tIns="91425">
            <a:spAutoFit/>
          </a:bodyPr>
          <a:lstStyle>
            <a:lvl1pPr indent="-228600" lvl="0" marL="457200" algn="l">
              <a:lnSpc>
                <a:spcPct val="100000"/>
              </a:lnSpc>
              <a:spcBef>
                <a:spcPts val="300"/>
              </a:spcBef>
              <a:spcAft>
                <a:spcPts val="0"/>
              </a:spcAft>
              <a:buClr>
                <a:srgbClr val="FFFFFF"/>
              </a:buClr>
              <a:buSzPts val="1500"/>
              <a:buNone/>
              <a:defRPr sz="1500">
                <a:solidFill>
                  <a:srgbClr val="FFFFFF"/>
                </a:solidFill>
              </a:defRPr>
            </a:lvl1pPr>
            <a:lvl2pPr indent="-228600" lvl="1" marL="914400" algn="l">
              <a:lnSpc>
                <a:spcPct val="100000"/>
              </a:lnSpc>
              <a:spcBef>
                <a:spcPts val="210"/>
              </a:spcBef>
              <a:spcAft>
                <a:spcPts val="0"/>
              </a:spcAft>
              <a:buClr>
                <a:srgbClr val="FFFFFF"/>
              </a:buClr>
              <a:buSzPts val="1050"/>
              <a:buFont typeface="Arial"/>
              <a:buNone/>
              <a:defRPr sz="1050">
                <a:solidFill>
                  <a:srgbClr val="FFFFFF"/>
                </a:solidFill>
              </a:defRPr>
            </a:lvl2pPr>
            <a:lvl3pPr indent="-295275" lvl="2" marL="1371600" algn="l">
              <a:lnSpc>
                <a:spcPct val="100000"/>
              </a:lnSpc>
              <a:spcBef>
                <a:spcPts val="210"/>
              </a:spcBef>
              <a:spcAft>
                <a:spcPts val="0"/>
              </a:spcAft>
              <a:buClr>
                <a:srgbClr val="FFFFFF"/>
              </a:buClr>
              <a:buSzPts val="1050"/>
              <a:buChar char="•"/>
              <a:defRPr sz="1050">
                <a:solidFill>
                  <a:srgbClr val="FFFFFF"/>
                </a:solidFill>
              </a:defRPr>
            </a:lvl3pPr>
            <a:lvl4pPr indent="-295275" lvl="3" marL="1828800" algn="l">
              <a:lnSpc>
                <a:spcPct val="100000"/>
              </a:lnSpc>
              <a:spcBef>
                <a:spcPts val="210"/>
              </a:spcBef>
              <a:spcAft>
                <a:spcPts val="0"/>
              </a:spcAft>
              <a:buClr>
                <a:srgbClr val="FFFFFF"/>
              </a:buClr>
              <a:buSzPts val="1050"/>
              <a:buChar char="–"/>
              <a:defRPr sz="1050">
                <a:solidFill>
                  <a:srgbClr val="FFFFFF"/>
                </a:solidFill>
              </a:defRPr>
            </a:lvl4pPr>
            <a:lvl5pPr indent="-295275" lvl="4" marL="2286000" algn="l">
              <a:lnSpc>
                <a:spcPct val="100000"/>
              </a:lnSpc>
              <a:spcBef>
                <a:spcPts val="210"/>
              </a:spcBef>
              <a:spcAft>
                <a:spcPts val="0"/>
              </a:spcAft>
              <a:buClr>
                <a:srgbClr val="FFFFFF"/>
              </a:buClr>
              <a:buSzPts val="1050"/>
              <a:buChar char="»"/>
              <a:defRPr sz="1050">
                <a:solidFill>
                  <a:srgbClr val="FFFFFF"/>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211" name="Google Shape;1211;g124c07c6e63_2_374"/>
          <p:cNvSpPr txBox="1"/>
          <p:nvPr>
            <p:ph idx="8" type="body"/>
          </p:nvPr>
        </p:nvSpPr>
        <p:spPr>
          <a:xfrm>
            <a:off x="6627114" y="2190571"/>
            <a:ext cx="1831086" cy="840230"/>
          </a:xfrm>
          <a:prstGeom prst="rect">
            <a:avLst/>
          </a:prstGeom>
          <a:solidFill>
            <a:schemeClr val="lt2">
              <a:alpha val="80000"/>
            </a:schemeClr>
          </a:solidFill>
          <a:ln>
            <a:noFill/>
          </a:ln>
        </p:spPr>
        <p:txBody>
          <a:bodyPr anchorCtr="0" anchor="b" bIns="91425" lIns="182875" spcFirstLastPara="1" rIns="182875" wrap="square" tIns="91425">
            <a:spAutoFit/>
          </a:bodyPr>
          <a:lstStyle>
            <a:lvl1pPr indent="-228600" lvl="0" marL="457200" algn="l">
              <a:lnSpc>
                <a:spcPct val="100000"/>
              </a:lnSpc>
              <a:spcBef>
                <a:spcPts val="300"/>
              </a:spcBef>
              <a:spcAft>
                <a:spcPts val="0"/>
              </a:spcAft>
              <a:buClr>
                <a:srgbClr val="FFFFFF"/>
              </a:buClr>
              <a:buSzPts val="1500"/>
              <a:buNone/>
              <a:defRPr sz="1500">
                <a:solidFill>
                  <a:srgbClr val="FFFFFF"/>
                </a:solidFill>
              </a:defRPr>
            </a:lvl1pPr>
            <a:lvl2pPr indent="-228600" lvl="1" marL="914400" algn="l">
              <a:lnSpc>
                <a:spcPct val="100000"/>
              </a:lnSpc>
              <a:spcBef>
                <a:spcPts val="210"/>
              </a:spcBef>
              <a:spcAft>
                <a:spcPts val="0"/>
              </a:spcAft>
              <a:buClr>
                <a:srgbClr val="FFFFFF"/>
              </a:buClr>
              <a:buSzPts val="1050"/>
              <a:buFont typeface="Arial"/>
              <a:buNone/>
              <a:defRPr sz="1050">
                <a:solidFill>
                  <a:srgbClr val="FFFFFF"/>
                </a:solidFill>
              </a:defRPr>
            </a:lvl2pPr>
            <a:lvl3pPr indent="-295275" lvl="2" marL="1371600" algn="l">
              <a:lnSpc>
                <a:spcPct val="100000"/>
              </a:lnSpc>
              <a:spcBef>
                <a:spcPts val="210"/>
              </a:spcBef>
              <a:spcAft>
                <a:spcPts val="0"/>
              </a:spcAft>
              <a:buClr>
                <a:srgbClr val="FFFFFF"/>
              </a:buClr>
              <a:buSzPts val="1050"/>
              <a:buChar char="•"/>
              <a:defRPr sz="1050">
                <a:solidFill>
                  <a:srgbClr val="FFFFFF"/>
                </a:solidFill>
              </a:defRPr>
            </a:lvl3pPr>
            <a:lvl4pPr indent="-295275" lvl="3" marL="1828800" algn="l">
              <a:lnSpc>
                <a:spcPct val="100000"/>
              </a:lnSpc>
              <a:spcBef>
                <a:spcPts val="210"/>
              </a:spcBef>
              <a:spcAft>
                <a:spcPts val="0"/>
              </a:spcAft>
              <a:buClr>
                <a:srgbClr val="FFFFFF"/>
              </a:buClr>
              <a:buSzPts val="1050"/>
              <a:buChar char="–"/>
              <a:defRPr sz="1050">
                <a:solidFill>
                  <a:srgbClr val="FFFFFF"/>
                </a:solidFill>
              </a:defRPr>
            </a:lvl4pPr>
            <a:lvl5pPr indent="-295275" lvl="4" marL="2286000" algn="l">
              <a:lnSpc>
                <a:spcPct val="100000"/>
              </a:lnSpc>
              <a:spcBef>
                <a:spcPts val="210"/>
              </a:spcBef>
              <a:spcAft>
                <a:spcPts val="0"/>
              </a:spcAft>
              <a:buClr>
                <a:srgbClr val="FFFFFF"/>
              </a:buClr>
              <a:buSzPts val="1050"/>
              <a:buChar char="»"/>
              <a:defRPr sz="1050">
                <a:solidFill>
                  <a:srgbClr val="FFFFFF"/>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212" name="Google Shape;1212;g124c07c6e63_2_374"/>
          <p:cNvSpPr txBox="1"/>
          <p:nvPr>
            <p:ph idx="9" type="body"/>
          </p:nvPr>
        </p:nvSpPr>
        <p:spPr>
          <a:xfrm>
            <a:off x="685800" y="3159229"/>
            <a:ext cx="1831086" cy="128516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210"/>
              </a:spcBef>
              <a:spcAft>
                <a:spcPts val="0"/>
              </a:spcAft>
              <a:buClr>
                <a:schemeClr val="dk1"/>
              </a:buClr>
              <a:buSzPts val="1050"/>
              <a:buNone/>
              <a:defRPr sz="1050"/>
            </a:lvl1pPr>
            <a:lvl2pPr indent="-295275" lvl="1" marL="914400" algn="l">
              <a:lnSpc>
                <a:spcPct val="100000"/>
              </a:lnSpc>
              <a:spcBef>
                <a:spcPts val="210"/>
              </a:spcBef>
              <a:spcAft>
                <a:spcPts val="0"/>
              </a:spcAft>
              <a:buClr>
                <a:schemeClr val="dk1"/>
              </a:buClr>
              <a:buSzPts val="1050"/>
              <a:buFont typeface="Arial"/>
              <a:buChar char="•"/>
              <a:defRPr sz="1050"/>
            </a:lvl2pPr>
            <a:lvl3pPr indent="-295275" lvl="2" marL="1371600" algn="l">
              <a:lnSpc>
                <a:spcPct val="100000"/>
              </a:lnSpc>
              <a:spcBef>
                <a:spcPts val="210"/>
              </a:spcBef>
              <a:spcAft>
                <a:spcPts val="0"/>
              </a:spcAft>
              <a:buClr>
                <a:schemeClr val="dk1"/>
              </a:buClr>
              <a:buSzPts val="1050"/>
              <a:buChar char="•"/>
              <a:defRPr sz="1050"/>
            </a:lvl3pPr>
            <a:lvl4pPr indent="-295275" lvl="3" marL="1828800" algn="l">
              <a:lnSpc>
                <a:spcPct val="100000"/>
              </a:lnSpc>
              <a:spcBef>
                <a:spcPts val="210"/>
              </a:spcBef>
              <a:spcAft>
                <a:spcPts val="0"/>
              </a:spcAft>
              <a:buClr>
                <a:schemeClr val="dk1"/>
              </a:buClr>
              <a:buSzPts val="1050"/>
              <a:buChar char="–"/>
              <a:defRPr sz="1050"/>
            </a:lvl4pPr>
            <a:lvl5pPr indent="-295275" lvl="4" marL="2286000" algn="l">
              <a:lnSpc>
                <a:spcPct val="100000"/>
              </a:lnSpc>
              <a:spcBef>
                <a:spcPts val="210"/>
              </a:spcBef>
              <a:spcAft>
                <a:spcPts val="0"/>
              </a:spcAft>
              <a:buClr>
                <a:schemeClr val="dk1"/>
              </a:buClr>
              <a:buSzPts val="1050"/>
              <a:buChar char="»"/>
              <a:defRPr sz="105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213" name="Google Shape;1213;g124c07c6e63_2_374"/>
          <p:cNvSpPr txBox="1"/>
          <p:nvPr>
            <p:ph idx="13" type="body"/>
          </p:nvPr>
        </p:nvSpPr>
        <p:spPr>
          <a:xfrm>
            <a:off x="2666238" y="3159229"/>
            <a:ext cx="1831086" cy="1285169"/>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210"/>
              </a:spcBef>
              <a:spcAft>
                <a:spcPts val="0"/>
              </a:spcAft>
              <a:buClr>
                <a:schemeClr val="dk1"/>
              </a:buClr>
              <a:buSzPts val="1050"/>
              <a:buNone/>
              <a:defRPr sz="1050"/>
            </a:lvl1pPr>
            <a:lvl2pPr indent="-295275" lvl="1" marL="914400" algn="l">
              <a:lnSpc>
                <a:spcPct val="100000"/>
              </a:lnSpc>
              <a:spcBef>
                <a:spcPts val="210"/>
              </a:spcBef>
              <a:spcAft>
                <a:spcPts val="0"/>
              </a:spcAft>
              <a:buClr>
                <a:schemeClr val="dk1"/>
              </a:buClr>
              <a:buSzPts val="1050"/>
              <a:buFont typeface="Arial"/>
              <a:buChar char="•"/>
              <a:defRPr sz="1050"/>
            </a:lvl2pPr>
            <a:lvl3pPr indent="-295275" lvl="2" marL="1371600" algn="l">
              <a:lnSpc>
                <a:spcPct val="100000"/>
              </a:lnSpc>
              <a:spcBef>
                <a:spcPts val="210"/>
              </a:spcBef>
              <a:spcAft>
                <a:spcPts val="0"/>
              </a:spcAft>
              <a:buClr>
                <a:schemeClr val="dk1"/>
              </a:buClr>
              <a:buSzPts val="1050"/>
              <a:buChar char="•"/>
              <a:defRPr sz="1050"/>
            </a:lvl3pPr>
            <a:lvl4pPr indent="-295275" lvl="3" marL="1828800" algn="l">
              <a:lnSpc>
                <a:spcPct val="100000"/>
              </a:lnSpc>
              <a:spcBef>
                <a:spcPts val="210"/>
              </a:spcBef>
              <a:spcAft>
                <a:spcPts val="0"/>
              </a:spcAft>
              <a:buClr>
                <a:schemeClr val="dk1"/>
              </a:buClr>
              <a:buSzPts val="1050"/>
              <a:buChar char="–"/>
              <a:defRPr sz="1050"/>
            </a:lvl4pPr>
            <a:lvl5pPr indent="-295275" lvl="4" marL="2286000" algn="l">
              <a:lnSpc>
                <a:spcPct val="100000"/>
              </a:lnSpc>
              <a:spcBef>
                <a:spcPts val="210"/>
              </a:spcBef>
              <a:spcAft>
                <a:spcPts val="0"/>
              </a:spcAft>
              <a:buClr>
                <a:schemeClr val="dk1"/>
              </a:buClr>
              <a:buSzPts val="1050"/>
              <a:buChar char="»"/>
              <a:defRPr sz="105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214" name="Google Shape;1214;g124c07c6e63_2_374"/>
          <p:cNvSpPr txBox="1"/>
          <p:nvPr>
            <p:ph idx="14" type="body"/>
          </p:nvPr>
        </p:nvSpPr>
        <p:spPr>
          <a:xfrm>
            <a:off x="4646676" y="3159229"/>
            <a:ext cx="1831086" cy="1285169"/>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210"/>
              </a:spcBef>
              <a:spcAft>
                <a:spcPts val="0"/>
              </a:spcAft>
              <a:buClr>
                <a:schemeClr val="dk1"/>
              </a:buClr>
              <a:buSzPts val="1050"/>
              <a:buNone/>
              <a:defRPr sz="1050"/>
            </a:lvl1pPr>
            <a:lvl2pPr indent="-295275" lvl="1" marL="914400" algn="l">
              <a:lnSpc>
                <a:spcPct val="100000"/>
              </a:lnSpc>
              <a:spcBef>
                <a:spcPts val="210"/>
              </a:spcBef>
              <a:spcAft>
                <a:spcPts val="0"/>
              </a:spcAft>
              <a:buClr>
                <a:schemeClr val="dk1"/>
              </a:buClr>
              <a:buSzPts val="1050"/>
              <a:buFont typeface="Arial"/>
              <a:buChar char="•"/>
              <a:defRPr sz="1050"/>
            </a:lvl2pPr>
            <a:lvl3pPr indent="-295275" lvl="2" marL="1371600" algn="l">
              <a:lnSpc>
                <a:spcPct val="100000"/>
              </a:lnSpc>
              <a:spcBef>
                <a:spcPts val="210"/>
              </a:spcBef>
              <a:spcAft>
                <a:spcPts val="0"/>
              </a:spcAft>
              <a:buClr>
                <a:schemeClr val="dk1"/>
              </a:buClr>
              <a:buSzPts val="1050"/>
              <a:buChar char="•"/>
              <a:defRPr sz="1050"/>
            </a:lvl3pPr>
            <a:lvl4pPr indent="-295275" lvl="3" marL="1828800" algn="l">
              <a:lnSpc>
                <a:spcPct val="100000"/>
              </a:lnSpc>
              <a:spcBef>
                <a:spcPts val="210"/>
              </a:spcBef>
              <a:spcAft>
                <a:spcPts val="0"/>
              </a:spcAft>
              <a:buClr>
                <a:schemeClr val="dk1"/>
              </a:buClr>
              <a:buSzPts val="1050"/>
              <a:buChar char="–"/>
              <a:defRPr sz="1050"/>
            </a:lvl4pPr>
            <a:lvl5pPr indent="-295275" lvl="4" marL="2286000" algn="l">
              <a:lnSpc>
                <a:spcPct val="100000"/>
              </a:lnSpc>
              <a:spcBef>
                <a:spcPts val="210"/>
              </a:spcBef>
              <a:spcAft>
                <a:spcPts val="0"/>
              </a:spcAft>
              <a:buClr>
                <a:schemeClr val="dk1"/>
              </a:buClr>
              <a:buSzPts val="1050"/>
              <a:buChar char="»"/>
              <a:defRPr sz="105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215" name="Google Shape;1215;g124c07c6e63_2_374"/>
          <p:cNvSpPr txBox="1"/>
          <p:nvPr>
            <p:ph idx="15" type="body"/>
          </p:nvPr>
        </p:nvSpPr>
        <p:spPr>
          <a:xfrm>
            <a:off x="6627114" y="3159229"/>
            <a:ext cx="1831086" cy="1285169"/>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210"/>
              </a:spcBef>
              <a:spcAft>
                <a:spcPts val="0"/>
              </a:spcAft>
              <a:buClr>
                <a:schemeClr val="dk1"/>
              </a:buClr>
              <a:buSzPts val="1050"/>
              <a:buNone/>
              <a:defRPr sz="1050"/>
            </a:lvl1pPr>
            <a:lvl2pPr indent="-295275" lvl="1" marL="914400" algn="l">
              <a:lnSpc>
                <a:spcPct val="100000"/>
              </a:lnSpc>
              <a:spcBef>
                <a:spcPts val="210"/>
              </a:spcBef>
              <a:spcAft>
                <a:spcPts val="0"/>
              </a:spcAft>
              <a:buClr>
                <a:schemeClr val="dk1"/>
              </a:buClr>
              <a:buSzPts val="1050"/>
              <a:buFont typeface="Arial"/>
              <a:buChar char="•"/>
              <a:defRPr sz="1050"/>
            </a:lvl2pPr>
            <a:lvl3pPr indent="-295275" lvl="2" marL="1371600" algn="l">
              <a:lnSpc>
                <a:spcPct val="100000"/>
              </a:lnSpc>
              <a:spcBef>
                <a:spcPts val="210"/>
              </a:spcBef>
              <a:spcAft>
                <a:spcPts val="0"/>
              </a:spcAft>
              <a:buClr>
                <a:schemeClr val="dk1"/>
              </a:buClr>
              <a:buSzPts val="1050"/>
              <a:buChar char="•"/>
              <a:defRPr sz="1050"/>
            </a:lvl3pPr>
            <a:lvl4pPr indent="-295275" lvl="3" marL="1828800" algn="l">
              <a:lnSpc>
                <a:spcPct val="100000"/>
              </a:lnSpc>
              <a:spcBef>
                <a:spcPts val="210"/>
              </a:spcBef>
              <a:spcAft>
                <a:spcPts val="0"/>
              </a:spcAft>
              <a:buClr>
                <a:schemeClr val="dk1"/>
              </a:buClr>
              <a:buSzPts val="1050"/>
              <a:buChar char="–"/>
              <a:defRPr sz="1050"/>
            </a:lvl4pPr>
            <a:lvl5pPr indent="-295275" lvl="4" marL="2286000" algn="l">
              <a:lnSpc>
                <a:spcPct val="100000"/>
              </a:lnSpc>
              <a:spcBef>
                <a:spcPts val="210"/>
              </a:spcBef>
              <a:spcAft>
                <a:spcPts val="0"/>
              </a:spcAft>
              <a:buClr>
                <a:schemeClr val="dk1"/>
              </a:buClr>
              <a:buSzPts val="1050"/>
              <a:buChar char="»"/>
              <a:defRPr sz="105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216" name="Google Shape;1216;g124c07c6e63_2_374"/>
          <p:cNvSpPr txBox="1"/>
          <p:nvPr>
            <p:ph idx="16" type="body"/>
          </p:nvPr>
        </p:nvSpPr>
        <p:spPr>
          <a:xfrm>
            <a:off x="685800" y="700088"/>
            <a:ext cx="7772400" cy="304800"/>
          </a:xfrm>
          <a:prstGeom prst="rect">
            <a:avLst/>
          </a:prstGeom>
          <a:noFill/>
          <a:ln>
            <a:noFill/>
          </a:ln>
        </p:spPr>
        <p:txBody>
          <a:bodyPr anchorCtr="0" anchor="t" bIns="0" lIns="0" spcFirstLastPara="1" rIns="0" wrap="square" tIns="0">
            <a:normAutofit/>
          </a:bodyPr>
          <a:lstStyle>
            <a:lvl1pPr indent="-228600" lvl="0" marL="457200" algn="ctr">
              <a:lnSpc>
                <a:spcPct val="86000"/>
              </a:lnSpc>
              <a:spcBef>
                <a:spcPts val="0"/>
              </a:spcBef>
              <a:spcAft>
                <a:spcPts val="0"/>
              </a:spcAft>
              <a:buClr>
                <a:schemeClr val="dk1"/>
              </a:buClr>
              <a:buSzPts val="1350"/>
              <a:buNone/>
              <a:defRPr sz="1350"/>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ar Text Subtitle">
  <p:cSld name="Three Bar Text Subtitle">
    <p:spTree>
      <p:nvGrpSpPr>
        <p:cNvPr id="1217" name="Shape 1217"/>
        <p:cNvGrpSpPr/>
        <p:nvPr/>
      </p:nvGrpSpPr>
      <p:grpSpPr>
        <a:xfrm>
          <a:off x="0" y="0"/>
          <a:ext cx="0" cy="0"/>
          <a:chOff x="0" y="0"/>
          <a:chExt cx="0" cy="0"/>
        </a:xfrm>
      </p:grpSpPr>
      <p:sp>
        <p:nvSpPr>
          <p:cNvPr id="1218" name="Google Shape;1218;g124c07c6e63_2_389"/>
          <p:cNvSpPr txBox="1"/>
          <p:nvPr>
            <p:ph type="title"/>
          </p:nvPr>
        </p:nvSpPr>
        <p:spPr>
          <a:xfrm>
            <a:off x="685800" y="209971"/>
            <a:ext cx="7772400" cy="613171"/>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219" name="Google Shape;1219;g124c07c6e63_2_389"/>
          <p:cNvSpPr/>
          <p:nvPr>
            <p:ph idx="2" type="pic"/>
          </p:nvPr>
        </p:nvSpPr>
        <p:spPr>
          <a:xfrm>
            <a:off x="685800" y="1047750"/>
            <a:ext cx="2496312" cy="1983051"/>
          </a:xfrm>
          <a:prstGeom prst="rect">
            <a:avLst/>
          </a:prstGeom>
          <a:solidFill>
            <a:srgbClr val="F2F2F2"/>
          </a:solidFill>
          <a:ln>
            <a:noFill/>
          </a:ln>
        </p:spPr>
      </p:sp>
      <p:sp>
        <p:nvSpPr>
          <p:cNvPr id="1220" name="Google Shape;1220;g124c07c6e63_2_389"/>
          <p:cNvSpPr/>
          <p:nvPr>
            <p:ph idx="3" type="pic"/>
          </p:nvPr>
        </p:nvSpPr>
        <p:spPr>
          <a:xfrm>
            <a:off x="3323844" y="1047750"/>
            <a:ext cx="2496312" cy="1983051"/>
          </a:xfrm>
          <a:prstGeom prst="rect">
            <a:avLst/>
          </a:prstGeom>
          <a:solidFill>
            <a:srgbClr val="F2F2F2"/>
          </a:solidFill>
          <a:ln>
            <a:noFill/>
          </a:ln>
        </p:spPr>
      </p:sp>
      <p:sp>
        <p:nvSpPr>
          <p:cNvPr id="1221" name="Google Shape;1221;g124c07c6e63_2_389"/>
          <p:cNvSpPr/>
          <p:nvPr>
            <p:ph idx="4" type="pic"/>
          </p:nvPr>
        </p:nvSpPr>
        <p:spPr>
          <a:xfrm>
            <a:off x="5961888" y="1047750"/>
            <a:ext cx="2496312" cy="1983051"/>
          </a:xfrm>
          <a:prstGeom prst="rect">
            <a:avLst/>
          </a:prstGeom>
          <a:solidFill>
            <a:srgbClr val="F2F2F2"/>
          </a:solidFill>
          <a:ln>
            <a:noFill/>
          </a:ln>
        </p:spPr>
      </p:sp>
      <p:sp>
        <p:nvSpPr>
          <p:cNvPr id="1222" name="Google Shape;1222;g124c07c6e63_2_389"/>
          <p:cNvSpPr txBox="1"/>
          <p:nvPr>
            <p:ph idx="1" type="body"/>
          </p:nvPr>
        </p:nvSpPr>
        <p:spPr>
          <a:xfrm>
            <a:off x="685800" y="2421403"/>
            <a:ext cx="2496312" cy="609398"/>
          </a:xfrm>
          <a:prstGeom prst="rect">
            <a:avLst/>
          </a:prstGeom>
          <a:solidFill>
            <a:schemeClr val="accent1">
              <a:alpha val="80000"/>
            </a:schemeClr>
          </a:solidFill>
          <a:ln>
            <a:noFill/>
          </a:ln>
        </p:spPr>
        <p:txBody>
          <a:bodyPr anchorCtr="0" anchor="b" bIns="91425" lIns="182875" spcFirstLastPara="1" rIns="182875" wrap="square" tIns="91425">
            <a:spAutoFit/>
          </a:bodyPr>
          <a:lstStyle>
            <a:lvl1pPr indent="-228600" lvl="0" marL="457200" algn="l">
              <a:lnSpc>
                <a:spcPct val="100000"/>
              </a:lnSpc>
              <a:spcBef>
                <a:spcPts val="300"/>
              </a:spcBef>
              <a:spcAft>
                <a:spcPts val="0"/>
              </a:spcAft>
              <a:buClr>
                <a:srgbClr val="FFFFFF"/>
              </a:buClr>
              <a:buSzPts val="1500"/>
              <a:buNone/>
              <a:defRPr sz="1500">
                <a:solidFill>
                  <a:srgbClr val="FFFFFF"/>
                </a:solidFill>
              </a:defRPr>
            </a:lvl1pPr>
            <a:lvl2pPr indent="-228600" lvl="1" marL="914400" algn="l">
              <a:lnSpc>
                <a:spcPct val="100000"/>
              </a:lnSpc>
              <a:spcBef>
                <a:spcPts val="210"/>
              </a:spcBef>
              <a:spcAft>
                <a:spcPts val="0"/>
              </a:spcAft>
              <a:buClr>
                <a:srgbClr val="FFFFFF"/>
              </a:buClr>
              <a:buSzPts val="1050"/>
              <a:buFont typeface="Arial"/>
              <a:buNone/>
              <a:defRPr sz="1050">
                <a:solidFill>
                  <a:srgbClr val="FFFFFF"/>
                </a:solidFill>
              </a:defRPr>
            </a:lvl2pPr>
            <a:lvl3pPr indent="-295275" lvl="2" marL="1371600" algn="l">
              <a:lnSpc>
                <a:spcPct val="100000"/>
              </a:lnSpc>
              <a:spcBef>
                <a:spcPts val="210"/>
              </a:spcBef>
              <a:spcAft>
                <a:spcPts val="0"/>
              </a:spcAft>
              <a:buClr>
                <a:srgbClr val="FFFFFF"/>
              </a:buClr>
              <a:buSzPts val="1050"/>
              <a:buChar char="•"/>
              <a:defRPr sz="1050">
                <a:solidFill>
                  <a:srgbClr val="FFFFFF"/>
                </a:solidFill>
              </a:defRPr>
            </a:lvl3pPr>
            <a:lvl4pPr indent="-295275" lvl="3" marL="1828800" algn="l">
              <a:lnSpc>
                <a:spcPct val="100000"/>
              </a:lnSpc>
              <a:spcBef>
                <a:spcPts val="210"/>
              </a:spcBef>
              <a:spcAft>
                <a:spcPts val="0"/>
              </a:spcAft>
              <a:buClr>
                <a:srgbClr val="FFFFFF"/>
              </a:buClr>
              <a:buSzPts val="1050"/>
              <a:buChar char="–"/>
              <a:defRPr sz="1050">
                <a:solidFill>
                  <a:srgbClr val="FFFFFF"/>
                </a:solidFill>
              </a:defRPr>
            </a:lvl4pPr>
            <a:lvl5pPr indent="-295275" lvl="4" marL="2286000" algn="l">
              <a:lnSpc>
                <a:spcPct val="100000"/>
              </a:lnSpc>
              <a:spcBef>
                <a:spcPts val="210"/>
              </a:spcBef>
              <a:spcAft>
                <a:spcPts val="0"/>
              </a:spcAft>
              <a:buClr>
                <a:srgbClr val="FFFFFF"/>
              </a:buClr>
              <a:buSzPts val="1050"/>
              <a:buChar char="»"/>
              <a:defRPr sz="1050">
                <a:solidFill>
                  <a:srgbClr val="FFFFFF"/>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223" name="Google Shape;1223;g124c07c6e63_2_389"/>
          <p:cNvSpPr txBox="1"/>
          <p:nvPr>
            <p:ph idx="5" type="body"/>
          </p:nvPr>
        </p:nvSpPr>
        <p:spPr>
          <a:xfrm>
            <a:off x="3323844" y="2421403"/>
            <a:ext cx="2496312" cy="609398"/>
          </a:xfrm>
          <a:prstGeom prst="rect">
            <a:avLst/>
          </a:prstGeom>
          <a:solidFill>
            <a:schemeClr val="accent4">
              <a:alpha val="80000"/>
            </a:schemeClr>
          </a:solidFill>
          <a:ln>
            <a:noFill/>
          </a:ln>
        </p:spPr>
        <p:txBody>
          <a:bodyPr anchorCtr="0" anchor="b" bIns="91425" lIns="182875" spcFirstLastPara="1" rIns="182875" wrap="square" tIns="91425">
            <a:spAutoFit/>
          </a:bodyPr>
          <a:lstStyle>
            <a:lvl1pPr indent="-228600" lvl="0" marL="457200" algn="l">
              <a:lnSpc>
                <a:spcPct val="100000"/>
              </a:lnSpc>
              <a:spcBef>
                <a:spcPts val="300"/>
              </a:spcBef>
              <a:spcAft>
                <a:spcPts val="0"/>
              </a:spcAft>
              <a:buClr>
                <a:srgbClr val="FFFFFF"/>
              </a:buClr>
              <a:buSzPts val="1500"/>
              <a:buNone/>
              <a:defRPr sz="1500">
                <a:solidFill>
                  <a:srgbClr val="FFFFFF"/>
                </a:solidFill>
              </a:defRPr>
            </a:lvl1pPr>
            <a:lvl2pPr indent="-228600" lvl="1" marL="914400" algn="l">
              <a:lnSpc>
                <a:spcPct val="100000"/>
              </a:lnSpc>
              <a:spcBef>
                <a:spcPts val="210"/>
              </a:spcBef>
              <a:spcAft>
                <a:spcPts val="0"/>
              </a:spcAft>
              <a:buClr>
                <a:srgbClr val="FFFFFF"/>
              </a:buClr>
              <a:buSzPts val="1050"/>
              <a:buFont typeface="Arial"/>
              <a:buNone/>
              <a:defRPr sz="1050">
                <a:solidFill>
                  <a:srgbClr val="FFFFFF"/>
                </a:solidFill>
              </a:defRPr>
            </a:lvl2pPr>
            <a:lvl3pPr indent="-295275" lvl="2" marL="1371600" algn="l">
              <a:lnSpc>
                <a:spcPct val="100000"/>
              </a:lnSpc>
              <a:spcBef>
                <a:spcPts val="210"/>
              </a:spcBef>
              <a:spcAft>
                <a:spcPts val="0"/>
              </a:spcAft>
              <a:buClr>
                <a:srgbClr val="FFFFFF"/>
              </a:buClr>
              <a:buSzPts val="1050"/>
              <a:buChar char="•"/>
              <a:defRPr sz="1050">
                <a:solidFill>
                  <a:srgbClr val="FFFFFF"/>
                </a:solidFill>
              </a:defRPr>
            </a:lvl3pPr>
            <a:lvl4pPr indent="-295275" lvl="3" marL="1828800" algn="l">
              <a:lnSpc>
                <a:spcPct val="100000"/>
              </a:lnSpc>
              <a:spcBef>
                <a:spcPts val="210"/>
              </a:spcBef>
              <a:spcAft>
                <a:spcPts val="0"/>
              </a:spcAft>
              <a:buClr>
                <a:srgbClr val="FFFFFF"/>
              </a:buClr>
              <a:buSzPts val="1050"/>
              <a:buChar char="–"/>
              <a:defRPr sz="1050">
                <a:solidFill>
                  <a:srgbClr val="FFFFFF"/>
                </a:solidFill>
              </a:defRPr>
            </a:lvl4pPr>
            <a:lvl5pPr indent="-295275" lvl="4" marL="2286000" algn="l">
              <a:lnSpc>
                <a:spcPct val="100000"/>
              </a:lnSpc>
              <a:spcBef>
                <a:spcPts val="210"/>
              </a:spcBef>
              <a:spcAft>
                <a:spcPts val="0"/>
              </a:spcAft>
              <a:buClr>
                <a:srgbClr val="FFFFFF"/>
              </a:buClr>
              <a:buSzPts val="1050"/>
              <a:buChar char="»"/>
              <a:defRPr sz="1050">
                <a:solidFill>
                  <a:srgbClr val="FFFFFF"/>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224" name="Google Shape;1224;g124c07c6e63_2_389"/>
          <p:cNvSpPr txBox="1"/>
          <p:nvPr>
            <p:ph idx="6" type="body"/>
          </p:nvPr>
        </p:nvSpPr>
        <p:spPr>
          <a:xfrm>
            <a:off x="5961888" y="2421403"/>
            <a:ext cx="2496312" cy="609398"/>
          </a:xfrm>
          <a:prstGeom prst="rect">
            <a:avLst/>
          </a:prstGeom>
          <a:solidFill>
            <a:schemeClr val="lt2">
              <a:alpha val="80000"/>
            </a:schemeClr>
          </a:solidFill>
          <a:ln>
            <a:noFill/>
          </a:ln>
        </p:spPr>
        <p:txBody>
          <a:bodyPr anchorCtr="0" anchor="b" bIns="91425" lIns="182875" spcFirstLastPara="1" rIns="182875" wrap="square" tIns="91425">
            <a:spAutoFit/>
          </a:bodyPr>
          <a:lstStyle>
            <a:lvl1pPr indent="-228600" lvl="0" marL="457200" algn="l">
              <a:lnSpc>
                <a:spcPct val="100000"/>
              </a:lnSpc>
              <a:spcBef>
                <a:spcPts val="300"/>
              </a:spcBef>
              <a:spcAft>
                <a:spcPts val="0"/>
              </a:spcAft>
              <a:buClr>
                <a:srgbClr val="FFFFFF"/>
              </a:buClr>
              <a:buSzPts val="1500"/>
              <a:buNone/>
              <a:defRPr sz="1500">
                <a:solidFill>
                  <a:srgbClr val="FFFFFF"/>
                </a:solidFill>
              </a:defRPr>
            </a:lvl1pPr>
            <a:lvl2pPr indent="-228600" lvl="1" marL="914400" algn="l">
              <a:lnSpc>
                <a:spcPct val="100000"/>
              </a:lnSpc>
              <a:spcBef>
                <a:spcPts val="210"/>
              </a:spcBef>
              <a:spcAft>
                <a:spcPts val="0"/>
              </a:spcAft>
              <a:buClr>
                <a:srgbClr val="FFFFFF"/>
              </a:buClr>
              <a:buSzPts val="1050"/>
              <a:buFont typeface="Arial"/>
              <a:buNone/>
              <a:defRPr sz="1050">
                <a:solidFill>
                  <a:srgbClr val="FFFFFF"/>
                </a:solidFill>
              </a:defRPr>
            </a:lvl2pPr>
            <a:lvl3pPr indent="-295275" lvl="2" marL="1371600" algn="l">
              <a:lnSpc>
                <a:spcPct val="100000"/>
              </a:lnSpc>
              <a:spcBef>
                <a:spcPts val="210"/>
              </a:spcBef>
              <a:spcAft>
                <a:spcPts val="0"/>
              </a:spcAft>
              <a:buClr>
                <a:srgbClr val="FFFFFF"/>
              </a:buClr>
              <a:buSzPts val="1050"/>
              <a:buChar char="•"/>
              <a:defRPr sz="1050">
                <a:solidFill>
                  <a:srgbClr val="FFFFFF"/>
                </a:solidFill>
              </a:defRPr>
            </a:lvl3pPr>
            <a:lvl4pPr indent="-295275" lvl="3" marL="1828800" algn="l">
              <a:lnSpc>
                <a:spcPct val="100000"/>
              </a:lnSpc>
              <a:spcBef>
                <a:spcPts val="210"/>
              </a:spcBef>
              <a:spcAft>
                <a:spcPts val="0"/>
              </a:spcAft>
              <a:buClr>
                <a:srgbClr val="FFFFFF"/>
              </a:buClr>
              <a:buSzPts val="1050"/>
              <a:buChar char="–"/>
              <a:defRPr sz="1050">
                <a:solidFill>
                  <a:srgbClr val="FFFFFF"/>
                </a:solidFill>
              </a:defRPr>
            </a:lvl4pPr>
            <a:lvl5pPr indent="-295275" lvl="4" marL="2286000" algn="l">
              <a:lnSpc>
                <a:spcPct val="100000"/>
              </a:lnSpc>
              <a:spcBef>
                <a:spcPts val="210"/>
              </a:spcBef>
              <a:spcAft>
                <a:spcPts val="0"/>
              </a:spcAft>
              <a:buClr>
                <a:srgbClr val="FFFFFF"/>
              </a:buClr>
              <a:buSzPts val="1050"/>
              <a:buChar char="»"/>
              <a:defRPr sz="1050">
                <a:solidFill>
                  <a:srgbClr val="FFFFFF"/>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225" name="Google Shape;1225;g124c07c6e63_2_389"/>
          <p:cNvSpPr txBox="1"/>
          <p:nvPr>
            <p:ph idx="7" type="body"/>
          </p:nvPr>
        </p:nvSpPr>
        <p:spPr>
          <a:xfrm>
            <a:off x="685800" y="3159229"/>
            <a:ext cx="2496312" cy="131301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15"/>
              </a:spcBef>
              <a:spcAft>
                <a:spcPts val="0"/>
              </a:spcAft>
              <a:buClr>
                <a:schemeClr val="dk1"/>
              </a:buClr>
              <a:buSzPts val="1575"/>
              <a:buNone/>
              <a:defRPr sz="1575"/>
            </a:lvl1pPr>
            <a:lvl2pPr indent="-295275" lvl="1" marL="914400" algn="l">
              <a:lnSpc>
                <a:spcPct val="100000"/>
              </a:lnSpc>
              <a:spcBef>
                <a:spcPts val="210"/>
              </a:spcBef>
              <a:spcAft>
                <a:spcPts val="0"/>
              </a:spcAft>
              <a:buClr>
                <a:schemeClr val="dk1"/>
              </a:buClr>
              <a:buSzPts val="1050"/>
              <a:buFont typeface="Arial"/>
              <a:buChar char="•"/>
              <a:defRPr sz="1050"/>
            </a:lvl2pPr>
            <a:lvl3pPr indent="-295275" lvl="2" marL="1371600" algn="l">
              <a:lnSpc>
                <a:spcPct val="100000"/>
              </a:lnSpc>
              <a:spcBef>
                <a:spcPts val="210"/>
              </a:spcBef>
              <a:spcAft>
                <a:spcPts val="0"/>
              </a:spcAft>
              <a:buClr>
                <a:schemeClr val="dk1"/>
              </a:buClr>
              <a:buSzPts val="1050"/>
              <a:buChar char="•"/>
              <a:defRPr sz="1050"/>
            </a:lvl3pPr>
            <a:lvl4pPr indent="-295275" lvl="3" marL="1828800" algn="l">
              <a:lnSpc>
                <a:spcPct val="100000"/>
              </a:lnSpc>
              <a:spcBef>
                <a:spcPts val="210"/>
              </a:spcBef>
              <a:spcAft>
                <a:spcPts val="0"/>
              </a:spcAft>
              <a:buClr>
                <a:schemeClr val="dk1"/>
              </a:buClr>
              <a:buSzPts val="1050"/>
              <a:buChar char="–"/>
              <a:defRPr sz="1050"/>
            </a:lvl4pPr>
            <a:lvl5pPr indent="-295275" lvl="4" marL="2286000" algn="l">
              <a:lnSpc>
                <a:spcPct val="100000"/>
              </a:lnSpc>
              <a:spcBef>
                <a:spcPts val="210"/>
              </a:spcBef>
              <a:spcAft>
                <a:spcPts val="0"/>
              </a:spcAft>
              <a:buClr>
                <a:schemeClr val="dk1"/>
              </a:buClr>
              <a:buSzPts val="1050"/>
              <a:buChar char="»"/>
              <a:defRPr sz="105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226" name="Google Shape;1226;g124c07c6e63_2_389"/>
          <p:cNvSpPr txBox="1"/>
          <p:nvPr>
            <p:ph idx="8" type="body"/>
          </p:nvPr>
        </p:nvSpPr>
        <p:spPr>
          <a:xfrm>
            <a:off x="3323844" y="3159229"/>
            <a:ext cx="2496312" cy="131301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15"/>
              </a:spcBef>
              <a:spcAft>
                <a:spcPts val="0"/>
              </a:spcAft>
              <a:buClr>
                <a:schemeClr val="dk1"/>
              </a:buClr>
              <a:buSzPts val="1575"/>
              <a:buNone/>
              <a:defRPr sz="1575"/>
            </a:lvl1pPr>
            <a:lvl2pPr indent="-295275" lvl="1" marL="914400" algn="l">
              <a:lnSpc>
                <a:spcPct val="100000"/>
              </a:lnSpc>
              <a:spcBef>
                <a:spcPts val="210"/>
              </a:spcBef>
              <a:spcAft>
                <a:spcPts val="0"/>
              </a:spcAft>
              <a:buClr>
                <a:schemeClr val="dk1"/>
              </a:buClr>
              <a:buSzPts val="1050"/>
              <a:buFont typeface="Arial"/>
              <a:buChar char="•"/>
              <a:defRPr sz="1050"/>
            </a:lvl2pPr>
            <a:lvl3pPr indent="-295275" lvl="2" marL="1371600" algn="l">
              <a:lnSpc>
                <a:spcPct val="100000"/>
              </a:lnSpc>
              <a:spcBef>
                <a:spcPts val="210"/>
              </a:spcBef>
              <a:spcAft>
                <a:spcPts val="0"/>
              </a:spcAft>
              <a:buClr>
                <a:schemeClr val="dk1"/>
              </a:buClr>
              <a:buSzPts val="1050"/>
              <a:buChar char="•"/>
              <a:defRPr sz="1050"/>
            </a:lvl3pPr>
            <a:lvl4pPr indent="-295275" lvl="3" marL="1828800" algn="l">
              <a:lnSpc>
                <a:spcPct val="100000"/>
              </a:lnSpc>
              <a:spcBef>
                <a:spcPts val="210"/>
              </a:spcBef>
              <a:spcAft>
                <a:spcPts val="0"/>
              </a:spcAft>
              <a:buClr>
                <a:schemeClr val="dk1"/>
              </a:buClr>
              <a:buSzPts val="1050"/>
              <a:buChar char="–"/>
              <a:defRPr sz="1050"/>
            </a:lvl4pPr>
            <a:lvl5pPr indent="-295275" lvl="4" marL="2286000" algn="l">
              <a:lnSpc>
                <a:spcPct val="100000"/>
              </a:lnSpc>
              <a:spcBef>
                <a:spcPts val="210"/>
              </a:spcBef>
              <a:spcAft>
                <a:spcPts val="0"/>
              </a:spcAft>
              <a:buClr>
                <a:schemeClr val="dk1"/>
              </a:buClr>
              <a:buSzPts val="1050"/>
              <a:buChar char="»"/>
              <a:defRPr sz="105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227" name="Google Shape;1227;g124c07c6e63_2_389"/>
          <p:cNvSpPr txBox="1"/>
          <p:nvPr>
            <p:ph idx="9" type="body"/>
          </p:nvPr>
        </p:nvSpPr>
        <p:spPr>
          <a:xfrm>
            <a:off x="5961888" y="3159229"/>
            <a:ext cx="2496312" cy="131301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15"/>
              </a:spcBef>
              <a:spcAft>
                <a:spcPts val="0"/>
              </a:spcAft>
              <a:buClr>
                <a:schemeClr val="dk1"/>
              </a:buClr>
              <a:buSzPts val="1575"/>
              <a:buNone/>
              <a:defRPr sz="1575"/>
            </a:lvl1pPr>
            <a:lvl2pPr indent="-295275" lvl="1" marL="914400" algn="l">
              <a:lnSpc>
                <a:spcPct val="100000"/>
              </a:lnSpc>
              <a:spcBef>
                <a:spcPts val="210"/>
              </a:spcBef>
              <a:spcAft>
                <a:spcPts val="0"/>
              </a:spcAft>
              <a:buClr>
                <a:schemeClr val="dk1"/>
              </a:buClr>
              <a:buSzPts val="1050"/>
              <a:buFont typeface="Arial"/>
              <a:buChar char="•"/>
              <a:defRPr sz="1050"/>
            </a:lvl2pPr>
            <a:lvl3pPr indent="-295275" lvl="2" marL="1371600" algn="l">
              <a:lnSpc>
                <a:spcPct val="100000"/>
              </a:lnSpc>
              <a:spcBef>
                <a:spcPts val="210"/>
              </a:spcBef>
              <a:spcAft>
                <a:spcPts val="0"/>
              </a:spcAft>
              <a:buClr>
                <a:schemeClr val="dk1"/>
              </a:buClr>
              <a:buSzPts val="1050"/>
              <a:buChar char="•"/>
              <a:defRPr sz="1050"/>
            </a:lvl3pPr>
            <a:lvl4pPr indent="-295275" lvl="3" marL="1828800" algn="l">
              <a:lnSpc>
                <a:spcPct val="100000"/>
              </a:lnSpc>
              <a:spcBef>
                <a:spcPts val="210"/>
              </a:spcBef>
              <a:spcAft>
                <a:spcPts val="0"/>
              </a:spcAft>
              <a:buClr>
                <a:schemeClr val="dk1"/>
              </a:buClr>
              <a:buSzPts val="1050"/>
              <a:buChar char="–"/>
              <a:defRPr sz="1050"/>
            </a:lvl4pPr>
            <a:lvl5pPr indent="-295275" lvl="4" marL="2286000" algn="l">
              <a:lnSpc>
                <a:spcPct val="100000"/>
              </a:lnSpc>
              <a:spcBef>
                <a:spcPts val="210"/>
              </a:spcBef>
              <a:spcAft>
                <a:spcPts val="0"/>
              </a:spcAft>
              <a:buClr>
                <a:schemeClr val="dk1"/>
              </a:buClr>
              <a:buSzPts val="1050"/>
              <a:buChar char="»"/>
              <a:defRPr sz="105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228" name="Google Shape;1228;g124c07c6e63_2_389"/>
          <p:cNvSpPr txBox="1"/>
          <p:nvPr>
            <p:ph idx="13" type="body"/>
          </p:nvPr>
        </p:nvSpPr>
        <p:spPr>
          <a:xfrm>
            <a:off x="685800" y="700088"/>
            <a:ext cx="7772400" cy="304800"/>
          </a:xfrm>
          <a:prstGeom prst="rect">
            <a:avLst/>
          </a:prstGeom>
          <a:noFill/>
          <a:ln>
            <a:noFill/>
          </a:ln>
        </p:spPr>
        <p:txBody>
          <a:bodyPr anchorCtr="0" anchor="t" bIns="0" lIns="0" spcFirstLastPara="1" rIns="0" wrap="square" tIns="0">
            <a:normAutofit/>
          </a:bodyPr>
          <a:lstStyle>
            <a:lvl1pPr indent="-228600" lvl="0" marL="457200" algn="ctr">
              <a:lnSpc>
                <a:spcPct val="86000"/>
              </a:lnSpc>
              <a:spcBef>
                <a:spcPts val="0"/>
              </a:spcBef>
              <a:spcAft>
                <a:spcPts val="0"/>
              </a:spcAft>
              <a:buClr>
                <a:schemeClr val="dk1"/>
              </a:buClr>
              <a:buSzPts val="1350"/>
              <a:buNone/>
              <a:defRPr sz="1350"/>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ar Text Subtitle">
  <p:cSld name="Two Bar Text Subtitle">
    <p:spTree>
      <p:nvGrpSpPr>
        <p:cNvPr id="1229" name="Shape 1229"/>
        <p:cNvGrpSpPr/>
        <p:nvPr/>
      </p:nvGrpSpPr>
      <p:grpSpPr>
        <a:xfrm>
          <a:off x="0" y="0"/>
          <a:ext cx="0" cy="0"/>
          <a:chOff x="0" y="0"/>
          <a:chExt cx="0" cy="0"/>
        </a:xfrm>
      </p:grpSpPr>
      <p:sp>
        <p:nvSpPr>
          <p:cNvPr id="1230" name="Google Shape;1230;g124c07c6e63_2_401"/>
          <p:cNvSpPr txBox="1"/>
          <p:nvPr>
            <p:ph type="title"/>
          </p:nvPr>
        </p:nvSpPr>
        <p:spPr>
          <a:xfrm>
            <a:off x="685800" y="209971"/>
            <a:ext cx="7772400" cy="613171"/>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231" name="Google Shape;1231;g124c07c6e63_2_401"/>
          <p:cNvSpPr/>
          <p:nvPr>
            <p:ph idx="2" type="pic"/>
          </p:nvPr>
        </p:nvSpPr>
        <p:spPr>
          <a:xfrm>
            <a:off x="685800" y="1047750"/>
            <a:ext cx="3814192" cy="1983051"/>
          </a:xfrm>
          <a:prstGeom prst="rect">
            <a:avLst/>
          </a:prstGeom>
          <a:solidFill>
            <a:srgbClr val="F2F2F2"/>
          </a:solidFill>
          <a:ln>
            <a:noFill/>
          </a:ln>
        </p:spPr>
      </p:sp>
      <p:sp>
        <p:nvSpPr>
          <p:cNvPr id="1232" name="Google Shape;1232;g124c07c6e63_2_401"/>
          <p:cNvSpPr/>
          <p:nvPr>
            <p:ph idx="3" type="pic"/>
          </p:nvPr>
        </p:nvSpPr>
        <p:spPr>
          <a:xfrm>
            <a:off x="4644009" y="1047750"/>
            <a:ext cx="3814192" cy="1983051"/>
          </a:xfrm>
          <a:prstGeom prst="rect">
            <a:avLst/>
          </a:prstGeom>
          <a:solidFill>
            <a:srgbClr val="F2F2F2"/>
          </a:solidFill>
          <a:ln>
            <a:noFill/>
          </a:ln>
        </p:spPr>
      </p:sp>
      <p:sp>
        <p:nvSpPr>
          <p:cNvPr id="1233" name="Google Shape;1233;g124c07c6e63_2_401"/>
          <p:cNvSpPr txBox="1"/>
          <p:nvPr>
            <p:ph idx="1" type="body"/>
          </p:nvPr>
        </p:nvSpPr>
        <p:spPr>
          <a:xfrm>
            <a:off x="685800" y="2421403"/>
            <a:ext cx="3813048" cy="609398"/>
          </a:xfrm>
          <a:prstGeom prst="rect">
            <a:avLst/>
          </a:prstGeom>
          <a:solidFill>
            <a:schemeClr val="accent1">
              <a:alpha val="80000"/>
            </a:schemeClr>
          </a:solidFill>
          <a:ln>
            <a:noFill/>
          </a:ln>
        </p:spPr>
        <p:txBody>
          <a:bodyPr anchorCtr="0" anchor="b" bIns="91425" lIns="182875" spcFirstLastPara="1" rIns="182875" wrap="square" tIns="91425">
            <a:spAutoFit/>
          </a:bodyPr>
          <a:lstStyle>
            <a:lvl1pPr indent="-228600" lvl="0" marL="457200" algn="l">
              <a:lnSpc>
                <a:spcPct val="100000"/>
              </a:lnSpc>
              <a:spcBef>
                <a:spcPts val="300"/>
              </a:spcBef>
              <a:spcAft>
                <a:spcPts val="0"/>
              </a:spcAft>
              <a:buClr>
                <a:srgbClr val="FFFFFF"/>
              </a:buClr>
              <a:buSzPts val="1500"/>
              <a:buNone/>
              <a:defRPr sz="1500">
                <a:solidFill>
                  <a:srgbClr val="FFFFFF"/>
                </a:solidFill>
              </a:defRPr>
            </a:lvl1pPr>
            <a:lvl2pPr indent="-228600" lvl="1" marL="914400" algn="l">
              <a:lnSpc>
                <a:spcPct val="100000"/>
              </a:lnSpc>
              <a:spcBef>
                <a:spcPts val="210"/>
              </a:spcBef>
              <a:spcAft>
                <a:spcPts val="0"/>
              </a:spcAft>
              <a:buClr>
                <a:srgbClr val="FFFFFF"/>
              </a:buClr>
              <a:buSzPts val="1050"/>
              <a:buFont typeface="Arial"/>
              <a:buNone/>
              <a:defRPr sz="1050">
                <a:solidFill>
                  <a:srgbClr val="FFFFFF"/>
                </a:solidFill>
              </a:defRPr>
            </a:lvl2pPr>
            <a:lvl3pPr indent="-295275" lvl="2" marL="1371600" algn="l">
              <a:lnSpc>
                <a:spcPct val="100000"/>
              </a:lnSpc>
              <a:spcBef>
                <a:spcPts val="210"/>
              </a:spcBef>
              <a:spcAft>
                <a:spcPts val="0"/>
              </a:spcAft>
              <a:buClr>
                <a:srgbClr val="FFFFFF"/>
              </a:buClr>
              <a:buSzPts val="1050"/>
              <a:buChar char="•"/>
              <a:defRPr sz="1050">
                <a:solidFill>
                  <a:srgbClr val="FFFFFF"/>
                </a:solidFill>
              </a:defRPr>
            </a:lvl3pPr>
            <a:lvl4pPr indent="-295275" lvl="3" marL="1828800" algn="l">
              <a:lnSpc>
                <a:spcPct val="100000"/>
              </a:lnSpc>
              <a:spcBef>
                <a:spcPts val="210"/>
              </a:spcBef>
              <a:spcAft>
                <a:spcPts val="0"/>
              </a:spcAft>
              <a:buClr>
                <a:srgbClr val="FFFFFF"/>
              </a:buClr>
              <a:buSzPts val="1050"/>
              <a:buChar char="–"/>
              <a:defRPr sz="1050">
                <a:solidFill>
                  <a:srgbClr val="FFFFFF"/>
                </a:solidFill>
              </a:defRPr>
            </a:lvl4pPr>
            <a:lvl5pPr indent="-295275" lvl="4" marL="2286000" algn="l">
              <a:lnSpc>
                <a:spcPct val="100000"/>
              </a:lnSpc>
              <a:spcBef>
                <a:spcPts val="210"/>
              </a:spcBef>
              <a:spcAft>
                <a:spcPts val="0"/>
              </a:spcAft>
              <a:buClr>
                <a:srgbClr val="FFFFFF"/>
              </a:buClr>
              <a:buSzPts val="1050"/>
              <a:buChar char="»"/>
              <a:defRPr sz="1050">
                <a:solidFill>
                  <a:srgbClr val="FFFFFF"/>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234" name="Google Shape;1234;g124c07c6e63_2_401"/>
          <p:cNvSpPr txBox="1"/>
          <p:nvPr>
            <p:ph idx="4" type="body"/>
          </p:nvPr>
        </p:nvSpPr>
        <p:spPr>
          <a:xfrm>
            <a:off x="4645152" y="2421403"/>
            <a:ext cx="3813048" cy="609398"/>
          </a:xfrm>
          <a:prstGeom prst="rect">
            <a:avLst/>
          </a:prstGeom>
          <a:solidFill>
            <a:schemeClr val="accent4">
              <a:alpha val="80000"/>
            </a:schemeClr>
          </a:solidFill>
          <a:ln>
            <a:noFill/>
          </a:ln>
        </p:spPr>
        <p:txBody>
          <a:bodyPr anchorCtr="0" anchor="b" bIns="91425" lIns="182875" spcFirstLastPara="1" rIns="182875" wrap="square" tIns="91425">
            <a:spAutoFit/>
          </a:bodyPr>
          <a:lstStyle>
            <a:lvl1pPr indent="-228600" lvl="0" marL="457200" algn="l">
              <a:lnSpc>
                <a:spcPct val="100000"/>
              </a:lnSpc>
              <a:spcBef>
                <a:spcPts val="300"/>
              </a:spcBef>
              <a:spcAft>
                <a:spcPts val="0"/>
              </a:spcAft>
              <a:buClr>
                <a:srgbClr val="FFFFFF"/>
              </a:buClr>
              <a:buSzPts val="1500"/>
              <a:buNone/>
              <a:defRPr sz="1500">
                <a:solidFill>
                  <a:srgbClr val="FFFFFF"/>
                </a:solidFill>
              </a:defRPr>
            </a:lvl1pPr>
            <a:lvl2pPr indent="-228600" lvl="1" marL="914400" algn="l">
              <a:lnSpc>
                <a:spcPct val="100000"/>
              </a:lnSpc>
              <a:spcBef>
                <a:spcPts val="210"/>
              </a:spcBef>
              <a:spcAft>
                <a:spcPts val="0"/>
              </a:spcAft>
              <a:buClr>
                <a:srgbClr val="FFFFFF"/>
              </a:buClr>
              <a:buSzPts val="1050"/>
              <a:buFont typeface="Arial"/>
              <a:buNone/>
              <a:defRPr sz="1050">
                <a:solidFill>
                  <a:srgbClr val="FFFFFF"/>
                </a:solidFill>
              </a:defRPr>
            </a:lvl2pPr>
            <a:lvl3pPr indent="-295275" lvl="2" marL="1371600" algn="l">
              <a:lnSpc>
                <a:spcPct val="100000"/>
              </a:lnSpc>
              <a:spcBef>
                <a:spcPts val="210"/>
              </a:spcBef>
              <a:spcAft>
                <a:spcPts val="0"/>
              </a:spcAft>
              <a:buClr>
                <a:srgbClr val="FFFFFF"/>
              </a:buClr>
              <a:buSzPts val="1050"/>
              <a:buChar char="•"/>
              <a:defRPr sz="1050">
                <a:solidFill>
                  <a:srgbClr val="FFFFFF"/>
                </a:solidFill>
              </a:defRPr>
            </a:lvl3pPr>
            <a:lvl4pPr indent="-295275" lvl="3" marL="1828800" algn="l">
              <a:lnSpc>
                <a:spcPct val="100000"/>
              </a:lnSpc>
              <a:spcBef>
                <a:spcPts val="210"/>
              </a:spcBef>
              <a:spcAft>
                <a:spcPts val="0"/>
              </a:spcAft>
              <a:buClr>
                <a:srgbClr val="FFFFFF"/>
              </a:buClr>
              <a:buSzPts val="1050"/>
              <a:buChar char="–"/>
              <a:defRPr sz="1050">
                <a:solidFill>
                  <a:srgbClr val="FFFFFF"/>
                </a:solidFill>
              </a:defRPr>
            </a:lvl4pPr>
            <a:lvl5pPr indent="-295275" lvl="4" marL="2286000" algn="l">
              <a:lnSpc>
                <a:spcPct val="100000"/>
              </a:lnSpc>
              <a:spcBef>
                <a:spcPts val="210"/>
              </a:spcBef>
              <a:spcAft>
                <a:spcPts val="0"/>
              </a:spcAft>
              <a:buClr>
                <a:srgbClr val="FFFFFF"/>
              </a:buClr>
              <a:buSzPts val="1050"/>
              <a:buChar char="»"/>
              <a:defRPr sz="1050">
                <a:solidFill>
                  <a:srgbClr val="FFFFFF"/>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235" name="Google Shape;1235;g124c07c6e63_2_401"/>
          <p:cNvSpPr txBox="1"/>
          <p:nvPr>
            <p:ph idx="5" type="body"/>
          </p:nvPr>
        </p:nvSpPr>
        <p:spPr>
          <a:xfrm>
            <a:off x="685800" y="3159229"/>
            <a:ext cx="3813048" cy="12773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15"/>
              </a:spcBef>
              <a:spcAft>
                <a:spcPts val="0"/>
              </a:spcAft>
              <a:buClr>
                <a:schemeClr val="dk1"/>
              </a:buClr>
              <a:buSzPts val="1575"/>
              <a:buNone/>
              <a:defRPr sz="1575"/>
            </a:lvl1pPr>
            <a:lvl2pPr indent="-295275" lvl="1" marL="914400" algn="l">
              <a:lnSpc>
                <a:spcPct val="100000"/>
              </a:lnSpc>
              <a:spcBef>
                <a:spcPts val="210"/>
              </a:spcBef>
              <a:spcAft>
                <a:spcPts val="0"/>
              </a:spcAft>
              <a:buClr>
                <a:schemeClr val="dk1"/>
              </a:buClr>
              <a:buSzPts val="1050"/>
              <a:buFont typeface="Arial"/>
              <a:buChar char="•"/>
              <a:defRPr sz="1050"/>
            </a:lvl2pPr>
            <a:lvl3pPr indent="-295275" lvl="2" marL="1371600" algn="l">
              <a:lnSpc>
                <a:spcPct val="100000"/>
              </a:lnSpc>
              <a:spcBef>
                <a:spcPts val="210"/>
              </a:spcBef>
              <a:spcAft>
                <a:spcPts val="0"/>
              </a:spcAft>
              <a:buClr>
                <a:schemeClr val="dk1"/>
              </a:buClr>
              <a:buSzPts val="1050"/>
              <a:buChar char="•"/>
              <a:defRPr sz="1050"/>
            </a:lvl3pPr>
            <a:lvl4pPr indent="-295275" lvl="3" marL="1828800" algn="l">
              <a:lnSpc>
                <a:spcPct val="100000"/>
              </a:lnSpc>
              <a:spcBef>
                <a:spcPts val="210"/>
              </a:spcBef>
              <a:spcAft>
                <a:spcPts val="0"/>
              </a:spcAft>
              <a:buClr>
                <a:schemeClr val="dk1"/>
              </a:buClr>
              <a:buSzPts val="1050"/>
              <a:buChar char="–"/>
              <a:defRPr sz="1050"/>
            </a:lvl4pPr>
            <a:lvl5pPr indent="-295275" lvl="4" marL="2286000" algn="l">
              <a:lnSpc>
                <a:spcPct val="100000"/>
              </a:lnSpc>
              <a:spcBef>
                <a:spcPts val="210"/>
              </a:spcBef>
              <a:spcAft>
                <a:spcPts val="0"/>
              </a:spcAft>
              <a:buClr>
                <a:schemeClr val="dk1"/>
              </a:buClr>
              <a:buSzPts val="1050"/>
              <a:buChar char="»"/>
              <a:defRPr sz="105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236" name="Google Shape;1236;g124c07c6e63_2_401"/>
          <p:cNvSpPr txBox="1"/>
          <p:nvPr>
            <p:ph idx="6" type="body"/>
          </p:nvPr>
        </p:nvSpPr>
        <p:spPr>
          <a:xfrm>
            <a:off x="4645152" y="3159229"/>
            <a:ext cx="3813048" cy="12773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15"/>
              </a:spcBef>
              <a:spcAft>
                <a:spcPts val="0"/>
              </a:spcAft>
              <a:buClr>
                <a:schemeClr val="dk1"/>
              </a:buClr>
              <a:buSzPts val="1575"/>
              <a:buNone/>
              <a:defRPr sz="1575"/>
            </a:lvl1pPr>
            <a:lvl2pPr indent="-295275" lvl="1" marL="914400" algn="l">
              <a:lnSpc>
                <a:spcPct val="100000"/>
              </a:lnSpc>
              <a:spcBef>
                <a:spcPts val="210"/>
              </a:spcBef>
              <a:spcAft>
                <a:spcPts val="0"/>
              </a:spcAft>
              <a:buClr>
                <a:schemeClr val="dk1"/>
              </a:buClr>
              <a:buSzPts val="1050"/>
              <a:buFont typeface="Arial"/>
              <a:buChar char="•"/>
              <a:defRPr sz="1050"/>
            </a:lvl2pPr>
            <a:lvl3pPr indent="-295275" lvl="2" marL="1371600" algn="l">
              <a:lnSpc>
                <a:spcPct val="100000"/>
              </a:lnSpc>
              <a:spcBef>
                <a:spcPts val="210"/>
              </a:spcBef>
              <a:spcAft>
                <a:spcPts val="0"/>
              </a:spcAft>
              <a:buClr>
                <a:schemeClr val="dk1"/>
              </a:buClr>
              <a:buSzPts val="1050"/>
              <a:buChar char="•"/>
              <a:defRPr sz="1050"/>
            </a:lvl3pPr>
            <a:lvl4pPr indent="-295275" lvl="3" marL="1828800" algn="l">
              <a:lnSpc>
                <a:spcPct val="100000"/>
              </a:lnSpc>
              <a:spcBef>
                <a:spcPts val="210"/>
              </a:spcBef>
              <a:spcAft>
                <a:spcPts val="0"/>
              </a:spcAft>
              <a:buClr>
                <a:schemeClr val="dk1"/>
              </a:buClr>
              <a:buSzPts val="1050"/>
              <a:buChar char="–"/>
              <a:defRPr sz="1050"/>
            </a:lvl4pPr>
            <a:lvl5pPr indent="-295275" lvl="4" marL="2286000" algn="l">
              <a:lnSpc>
                <a:spcPct val="100000"/>
              </a:lnSpc>
              <a:spcBef>
                <a:spcPts val="210"/>
              </a:spcBef>
              <a:spcAft>
                <a:spcPts val="0"/>
              </a:spcAft>
              <a:buClr>
                <a:schemeClr val="dk1"/>
              </a:buClr>
              <a:buSzPts val="1050"/>
              <a:buChar char="»"/>
              <a:defRPr sz="105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237" name="Google Shape;1237;g124c07c6e63_2_401"/>
          <p:cNvSpPr txBox="1"/>
          <p:nvPr>
            <p:ph idx="7" type="body"/>
          </p:nvPr>
        </p:nvSpPr>
        <p:spPr>
          <a:xfrm>
            <a:off x="685800" y="700088"/>
            <a:ext cx="7772400" cy="304800"/>
          </a:xfrm>
          <a:prstGeom prst="rect">
            <a:avLst/>
          </a:prstGeom>
          <a:noFill/>
          <a:ln>
            <a:noFill/>
          </a:ln>
        </p:spPr>
        <p:txBody>
          <a:bodyPr anchorCtr="0" anchor="t" bIns="0" lIns="0" spcFirstLastPara="1" rIns="0" wrap="square" tIns="0">
            <a:normAutofit/>
          </a:bodyPr>
          <a:lstStyle>
            <a:lvl1pPr indent="-228600" lvl="0" marL="457200" algn="ctr">
              <a:lnSpc>
                <a:spcPct val="86000"/>
              </a:lnSpc>
              <a:spcBef>
                <a:spcPts val="0"/>
              </a:spcBef>
              <a:spcAft>
                <a:spcPts val="0"/>
              </a:spcAft>
              <a:buClr>
                <a:schemeClr val="dk1"/>
              </a:buClr>
              <a:buSzPts val="1350"/>
              <a:buNone/>
              <a:defRPr sz="1350"/>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ar Text">
  <p:cSld name="Three Bar Text">
    <p:spTree>
      <p:nvGrpSpPr>
        <p:cNvPr id="74" name="Shape 74"/>
        <p:cNvGrpSpPr/>
        <p:nvPr/>
      </p:nvGrpSpPr>
      <p:grpSpPr>
        <a:xfrm>
          <a:off x="0" y="0"/>
          <a:ext cx="0" cy="0"/>
          <a:chOff x="0" y="0"/>
          <a:chExt cx="0" cy="0"/>
        </a:xfrm>
      </p:grpSpPr>
      <p:sp>
        <p:nvSpPr>
          <p:cNvPr id="75" name="Google Shape;75;p39"/>
          <p:cNvSpPr txBox="1"/>
          <p:nvPr>
            <p:ph type="title"/>
          </p:nvPr>
        </p:nvSpPr>
        <p:spPr>
          <a:xfrm>
            <a:off x="685800" y="209971"/>
            <a:ext cx="7772400" cy="613171"/>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6" name="Google Shape;76;p39"/>
          <p:cNvSpPr/>
          <p:nvPr>
            <p:ph idx="2" type="pic"/>
          </p:nvPr>
        </p:nvSpPr>
        <p:spPr>
          <a:xfrm>
            <a:off x="685800" y="1047750"/>
            <a:ext cx="2496312" cy="1983051"/>
          </a:xfrm>
          <a:prstGeom prst="rect">
            <a:avLst/>
          </a:prstGeom>
          <a:solidFill>
            <a:srgbClr val="F2F2F2"/>
          </a:solidFill>
          <a:ln>
            <a:noFill/>
          </a:ln>
        </p:spPr>
      </p:sp>
      <p:sp>
        <p:nvSpPr>
          <p:cNvPr id="77" name="Google Shape;77;p39"/>
          <p:cNvSpPr/>
          <p:nvPr>
            <p:ph idx="3" type="pic"/>
          </p:nvPr>
        </p:nvSpPr>
        <p:spPr>
          <a:xfrm>
            <a:off x="3323844" y="1047750"/>
            <a:ext cx="2496312" cy="1983051"/>
          </a:xfrm>
          <a:prstGeom prst="rect">
            <a:avLst/>
          </a:prstGeom>
          <a:solidFill>
            <a:srgbClr val="F2F2F2"/>
          </a:solidFill>
          <a:ln>
            <a:noFill/>
          </a:ln>
        </p:spPr>
      </p:sp>
      <p:sp>
        <p:nvSpPr>
          <p:cNvPr id="78" name="Google Shape;78;p39"/>
          <p:cNvSpPr/>
          <p:nvPr>
            <p:ph idx="4" type="pic"/>
          </p:nvPr>
        </p:nvSpPr>
        <p:spPr>
          <a:xfrm>
            <a:off x="5961888" y="1047750"/>
            <a:ext cx="2496312" cy="1983051"/>
          </a:xfrm>
          <a:prstGeom prst="rect">
            <a:avLst/>
          </a:prstGeom>
          <a:solidFill>
            <a:srgbClr val="F2F2F2"/>
          </a:solidFill>
          <a:ln>
            <a:noFill/>
          </a:ln>
        </p:spPr>
      </p:sp>
      <p:sp>
        <p:nvSpPr>
          <p:cNvPr id="79" name="Google Shape;79;p39"/>
          <p:cNvSpPr txBox="1"/>
          <p:nvPr>
            <p:ph idx="1" type="body"/>
          </p:nvPr>
        </p:nvSpPr>
        <p:spPr>
          <a:xfrm>
            <a:off x="685800" y="2421403"/>
            <a:ext cx="2496312" cy="609398"/>
          </a:xfrm>
          <a:prstGeom prst="rect">
            <a:avLst/>
          </a:prstGeom>
          <a:solidFill>
            <a:schemeClr val="accent1">
              <a:alpha val="80000"/>
            </a:schemeClr>
          </a:solidFill>
          <a:ln>
            <a:noFill/>
          </a:ln>
        </p:spPr>
        <p:txBody>
          <a:bodyPr anchorCtr="0" anchor="b" bIns="91425" lIns="182875" spcFirstLastPara="1" rIns="182875" wrap="square" tIns="91425">
            <a:spAutoFit/>
          </a:bodyPr>
          <a:lstStyle>
            <a:lvl1pPr indent="-228600" lvl="0" marL="457200" algn="l">
              <a:spcBef>
                <a:spcPts val="300"/>
              </a:spcBef>
              <a:spcAft>
                <a:spcPts val="0"/>
              </a:spcAft>
              <a:buClr>
                <a:srgbClr val="FFFFFF"/>
              </a:buClr>
              <a:buSzPts val="1500"/>
              <a:buNone/>
              <a:defRPr sz="1500">
                <a:solidFill>
                  <a:srgbClr val="FFFFFF"/>
                </a:solidFill>
              </a:defRPr>
            </a:lvl1pPr>
            <a:lvl2pPr indent="-228600" lvl="1" marL="914400" algn="l">
              <a:spcBef>
                <a:spcPts val="210"/>
              </a:spcBef>
              <a:spcAft>
                <a:spcPts val="0"/>
              </a:spcAft>
              <a:buClr>
                <a:srgbClr val="FFFFFF"/>
              </a:buClr>
              <a:buSzPts val="1050"/>
              <a:buFont typeface="Arial"/>
              <a:buNone/>
              <a:defRPr sz="1050">
                <a:solidFill>
                  <a:srgbClr val="FFFFFF"/>
                </a:solidFill>
              </a:defRPr>
            </a:lvl2pPr>
            <a:lvl3pPr indent="-295275" lvl="2" marL="1371600" algn="l">
              <a:spcBef>
                <a:spcPts val="210"/>
              </a:spcBef>
              <a:spcAft>
                <a:spcPts val="0"/>
              </a:spcAft>
              <a:buClr>
                <a:srgbClr val="FFFFFF"/>
              </a:buClr>
              <a:buSzPts val="1050"/>
              <a:buChar char="•"/>
              <a:defRPr sz="1050">
                <a:solidFill>
                  <a:srgbClr val="FFFFFF"/>
                </a:solidFill>
              </a:defRPr>
            </a:lvl3pPr>
            <a:lvl4pPr indent="-295275" lvl="3" marL="1828800" algn="l">
              <a:spcBef>
                <a:spcPts val="210"/>
              </a:spcBef>
              <a:spcAft>
                <a:spcPts val="0"/>
              </a:spcAft>
              <a:buClr>
                <a:srgbClr val="FFFFFF"/>
              </a:buClr>
              <a:buSzPts val="1050"/>
              <a:buChar char="–"/>
              <a:defRPr sz="1050">
                <a:solidFill>
                  <a:srgbClr val="FFFFFF"/>
                </a:solidFill>
              </a:defRPr>
            </a:lvl4pPr>
            <a:lvl5pPr indent="-295275" lvl="4" marL="2286000" algn="l">
              <a:spcBef>
                <a:spcPts val="210"/>
              </a:spcBef>
              <a:spcAft>
                <a:spcPts val="0"/>
              </a:spcAft>
              <a:buClr>
                <a:srgbClr val="FFFFFF"/>
              </a:buClr>
              <a:buSzPts val="1050"/>
              <a:buChar char="»"/>
              <a:defRPr sz="1050">
                <a:solidFill>
                  <a:srgbClr val="FFFFFF"/>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0" name="Google Shape;80;p39"/>
          <p:cNvSpPr txBox="1"/>
          <p:nvPr>
            <p:ph idx="5" type="body"/>
          </p:nvPr>
        </p:nvSpPr>
        <p:spPr>
          <a:xfrm>
            <a:off x="3323844" y="2421403"/>
            <a:ext cx="2496312" cy="609398"/>
          </a:xfrm>
          <a:prstGeom prst="rect">
            <a:avLst/>
          </a:prstGeom>
          <a:solidFill>
            <a:schemeClr val="accent4">
              <a:alpha val="80000"/>
            </a:schemeClr>
          </a:solidFill>
          <a:ln>
            <a:noFill/>
          </a:ln>
        </p:spPr>
        <p:txBody>
          <a:bodyPr anchorCtr="0" anchor="b" bIns="91425" lIns="182875" spcFirstLastPara="1" rIns="182875" wrap="square" tIns="91425">
            <a:spAutoFit/>
          </a:bodyPr>
          <a:lstStyle>
            <a:lvl1pPr indent="-228600" lvl="0" marL="457200" algn="l">
              <a:spcBef>
                <a:spcPts val="300"/>
              </a:spcBef>
              <a:spcAft>
                <a:spcPts val="0"/>
              </a:spcAft>
              <a:buClr>
                <a:srgbClr val="FFFFFF"/>
              </a:buClr>
              <a:buSzPts val="1500"/>
              <a:buNone/>
              <a:defRPr sz="1500">
                <a:solidFill>
                  <a:srgbClr val="FFFFFF"/>
                </a:solidFill>
              </a:defRPr>
            </a:lvl1pPr>
            <a:lvl2pPr indent="-228600" lvl="1" marL="914400" algn="l">
              <a:spcBef>
                <a:spcPts val="210"/>
              </a:spcBef>
              <a:spcAft>
                <a:spcPts val="0"/>
              </a:spcAft>
              <a:buClr>
                <a:srgbClr val="FFFFFF"/>
              </a:buClr>
              <a:buSzPts val="1050"/>
              <a:buFont typeface="Arial"/>
              <a:buNone/>
              <a:defRPr sz="1050">
                <a:solidFill>
                  <a:srgbClr val="FFFFFF"/>
                </a:solidFill>
              </a:defRPr>
            </a:lvl2pPr>
            <a:lvl3pPr indent="-295275" lvl="2" marL="1371600" algn="l">
              <a:spcBef>
                <a:spcPts val="210"/>
              </a:spcBef>
              <a:spcAft>
                <a:spcPts val="0"/>
              </a:spcAft>
              <a:buClr>
                <a:srgbClr val="FFFFFF"/>
              </a:buClr>
              <a:buSzPts val="1050"/>
              <a:buChar char="•"/>
              <a:defRPr sz="1050">
                <a:solidFill>
                  <a:srgbClr val="FFFFFF"/>
                </a:solidFill>
              </a:defRPr>
            </a:lvl3pPr>
            <a:lvl4pPr indent="-295275" lvl="3" marL="1828800" algn="l">
              <a:spcBef>
                <a:spcPts val="210"/>
              </a:spcBef>
              <a:spcAft>
                <a:spcPts val="0"/>
              </a:spcAft>
              <a:buClr>
                <a:srgbClr val="FFFFFF"/>
              </a:buClr>
              <a:buSzPts val="1050"/>
              <a:buChar char="–"/>
              <a:defRPr sz="1050">
                <a:solidFill>
                  <a:srgbClr val="FFFFFF"/>
                </a:solidFill>
              </a:defRPr>
            </a:lvl4pPr>
            <a:lvl5pPr indent="-295275" lvl="4" marL="2286000" algn="l">
              <a:spcBef>
                <a:spcPts val="210"/>
              </a:spcBef>
              <a:spcAft>
                <a:spcPts val="0"/>
              </a:spcAft>
              <a:buClr>
                <a:srgbClr val="FFFFFF"/>
              </a:buClr>
              <a:buSzPts val="1050"/>
              <a:buChar char="»"/>
              <a:defRPr sz="1050">
                <a:solidFill>
                  <a:srgbClr val="FFFFFF"/>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39"/>
          <p:cNvSpPr txBox="1"/>
          <p:nvPr>
            <p:ph idx="6" type="body"/>
          </p:nvPr>
        </p:nvSpPr>
        <p:spPr>
          <a:xfrm>
            <a:off x="5961888" y="2421403"/>
            <a:ext cx="2496312" cy="609398"/>
          </a:xfrm>
          <a:prstGeom prst="rect">
            <a:avLst/>
          </a:prstGeom>
          <a:solidFill>
            <a:schemeClr val="lt2">
              <a:alpha val="80000"/>
            </a:schemeClr>
          </a:solidFill>
          <a:ln>
            <a:noFill/>
          </a:ln>
        </p:spPr>
        <p:txBody>
          <a:bodyPr anchorCtr="0" anchor="b" bIns="91425" lIns="182875" spcFirstLastPara="1" rIns="182875" wrap="square" tIns="91425">
            <a:spAutoFit/>
          </a:bodyPr>
          <a:lstStyle>
            <a:lvl1pPr indent="-228600" lvl="0" marL="457200" algn="l">
              <a:spcBef>
                <a:spcPts val="300"/>
              </a:spcBef>
              <a:spcAft>
                <a:spcPts val="0"/>
              </a:spcAft>
              <a:buClr>
                <a:srgbClr val="FFFFFF"/>
              </a:buClr>
              <a:buSzPts val="1500"/>
              <a:buNone/>
              <a:defRPr sz="1500">
                <a:solidFill>
                  <a:srgbClr val="FFFFFF"/>
                </a:solidFill>
              </a:defRPr>
            </a:lvl1pPr>
            <a:lvl2pPr indent="-228600" lvl="1" marL="914400" algn="l">
              <a:spcBef>
                <a:spcPts val="210"/>
              </a:spcBef>
              <a:spcAft>
                <a:spcPts val="0"/>
              </a:spcAft>
              <a:buClr>
                <a:srgbClr val="FFFFFF"/>
              </a:buClr>
              <a:buSzPts val="1050"/>
              <a:buFont typeface="Arial"/>
              <a:buNone/>
              <a:defRPr sz="1050">
                <a:solidFill>
                  <a:srgbClr val="FFFFFF"/>
                </a:solidFill>
              </a:defRPr>
            </a:lvl2pPr>
            <a:lvl3pPr indent="-295275" lvl="2" marL="1371600" algn="l">
              <a:spcBef>
                <a:spcPts val="210"/>
              </a:spcBef>
              <a:spcAft>
                <a:spcPts val="0"/>
              </a:spcAft>
              <a:buClr>
                <a:srgbClr val="FFFFFF"/>
              </a:buClr>
              <a:buSzPts val="1050"/>
              <a:buChar char="•"/>
              <a:defRPr sz="1050">
                <a:solidFill>
                  <a:srgbClr val="FFFFFF"/>
                </a:solidFill>
              </a:defRPr>
            </a:lvl3pPr>
            <a:lvl4pPr indent="-295275" lvl="3" marL="1828800" algn="l">
              <a:spcBef>
                <a:spcPts val="210"/>
              </a:spcBef>
              <a:spcAft>
                <a:spcPts val="0"/>
              </a:spcAft>
              <a:buClr>
                <a:srgbClr val="FFFFFF"/>
              </a:buClr>
              <a:buSzPts val="1050"/>
              <a:buChar char="–"/>
              <a:defRPr sz="1050">
                <a:solidFill>
                  <a:srgbClr val="FFFFFF"/>
                </a:solidFill>
              </a:defRPr>
            </a:lvl4pPr>
            <a:lvl5pPr indent="-295275" lvl="4" marL="2286000" algn="l">
              <a:spcBef>
                <a:spcPts val="210"/>
              </a:spcBef>
              <a:spcAft>
                <a:spcPts val="0"/>
              </a:spcAft>
              <a:buClr>
                <a:srgbClr val="FFFFFF"/>
              </a:buClr>
              <a:buSzPts val="1050"/>
              <a:buChar char="»"/>
              <a:defRPr sz="1050">
                <a:solidFill>
                  <a:srgbClr val="FFFFFF"/>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2" name="Google Shape;82;p39"/>
          <p:cNvSpPr txBox="1"/>
          <p:nvPr>
            <p:ph idx="7" type="body"/>
          </p:nvPr>
        </p:nvSpPr>
        <p:spPr>
          <a:xfrm>
            <a:off x="685800" y="3159229"/>
            <a:ext cx="2496312" cy="1313019"/>
          </a:xfrm>
          <a:prstGeom prst="rect">
            <a:avLst/>
          </a:prstGeom>
          <a:noFill/>
          <a:ln>
            <a:noFill/>
          </a:ln>
        </p:spPr>
        <p:txBody>
          <a:bodyPr anchorCtr="0" anchor="t" bIns="0" lIns="0" spcFirstLastPara="1" rIns="0" wrap="square" tIns="0">
            <a:noAutofit/>
          </a:bodyPr>
          <a:lstStyle>
            <a:lvl1pPr indent="-228600" lvl="0" marL="457200" algn="l">
              <a:spcBef>
                <a:spcPts val="315"/>
              </a:spcBef>
              <a:spcAft>
                <a:spcPts val="0"/>
              </a:spcAft>
              <a:buClr>
                <a:schemeClr val="dk1"/>
              </a:buClr>
              <a:buSzPts val="1575"/>
              <a:buNone/>
              <a:defRPr sz="1575"/>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3" name="Google Shape;83;p39"/>
          <p:cNvSpPr txBox="1"/>
          <p:nvPr>
            <p:ph idx="8" type="body"/>
          </p:nvPr>
        </p:nvSpPr>
        <p:spPr>
          <a:xfrm>
            <a:off x="3323844" y="3159229"/>
            <a:ext cx="2496312" cy="1313019"/>
          </a:xfrm>
          <a:prstGeom prst="rect">
            <a:avLst/>
          </a:prstGeom>
          <a:noFill/>
          <a:ln>
            <a:noFill/>
          </a:ln>
        </p:spPr>
        <p:txBody>
          <a:bodyPr anchorCtr="0" anchor="t" bIns="0" lIns="0" spcFirstLastPara="1" rIns="0" wrap="square" tIns="0">
            <a:noAutofit/>
          </a:bodyPr>
          <a:lstStyle>
            <a:lvl1pPr indent="-228600" lvl="0" marL="457200" algn="l">
              <a:spcBef>
                <a:spcPts val="315"/>
              </a:spcBef>
              <a:spcAft>
                <a:spcPts val="0"/>
              </a:spcAft>
              <a:buClr>
                <a:schemeClr val="dk1"/>
              </a:buClr>
              <a:buSzPts val="1575"/>
              <a:buNone/>
              <a:defRPr sz="1575"/>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4" name="Google Shape;84;p39"/>
          <p:cNvSpPr txBox="1"/>
          <p:nvPr>
            <p:ph idx="9" type="body"/>
          </p:nvPr>
        </p:nvSpPr>
        <p:spPr>
          <a:xfrm>
            <a:off x="5961888" y="3159229"/>
            <a:ext cx="2496312" cy="1313019"/>
          </a:xfrm>
          <a:prstGeom prst="rect">
            <a:avLst/>
          </a:prstGeom>
          <a:noFill/>
          <a:ln>
            <a:noFill/>
          </a:ln>
        </p:spPr>
        <p:txBody>
          <a:bodyPr anchorCtr="0" anchor="t" bIns="0" lIns="0" spcFirstLastPara="1" rIns="0" wrap="square" tIns="0">
            <a:noAutofit/>
          </a:bodyPr>
          <a:lstStyle>
            <a:lvl1pPr indent="-228600" lvl="0" marL="457200" algn="l">
              <a:spcBef>
                <a:spcPts val="315"/>
              </a:spcBef>
              <a:spcAft>
                <a:spcPts val="0"/>
              </a:spcAft>
              <a:buClr>
                <a:schemeClr val="dk1"/>
              </a:buClr>
              <a:buSzPts val="1575"/>
              <a:buNone/>
              <a:defRPr sz="1575"/>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ight Grid" showMasterSp="0">
  <p:cSld name="Eight Grid">
    <p:spTree>
      <p:nvGrpSpPr>
        <p:cNvPr id="85" name="Shape 85"/>
        <p:cNvGrpSpPr/>
        <p:nvPr/>
      </p:nvGrpSpPr>
      <p:grpSpPr>
        <a:xfrm>
          <a:off x="0" y="0"/>
          <a:ext cx="0" cy="0"/>
          <a:chOff x="0" y="0"/>
          <a:chExt cx="0" cy="0"/>
        </a:xfrm>
      </p:grpSpPr>
      <p:sp>
        <p:nvSpPr>
          <p:cNvPr id="86" name="Google Shape;86;p40"/>
          <p:cNvSpPr/>
          <p:nvPr>
            <p:ph idx="2" type="pic"/>
          </p:nvPr>
        </p:nvSpPr>
        <p:spPr>
          <a:xfrm>
            <a:off x="0" y="0"/>
            <a:ext cx="2297430" cy="2578608"/>
          </a:xfrm>
          <a:prstGeom prst="rect">
            <a:avLst/>
          </a:prstGeom>
          <a:noFill/>
          <a:ln>
            <a:noFill/>
          </a:ln>
        </p:spPr>
      </p:sp>
      <p:sp>
        <p:nvSpPr>
          <p:cNvPr id="87" name="Google Shape;87;p40"/>
          <p:cNvSpPr/>
          <p:nvPr>
            <p:ph idx="3" type="pic"/>
          </p:nvPr>
        </p:nvSpPr>
        <p:spPr>
          <a:xfrm>
            <a:off x="2286762" y="0"/>
            <a:ext cx="2297430" cy="2578608"/>
          </a:xfrm>
          <a:prstGeom prst="rect">
            <a:avLst/>
          </a:prstGeom>
          <a:noFill/>
          <a:ln>
            <a:noFill/>
          </a:ln>
        </p:spPr>
      </p:sp>
      <p:sp>
        <p:nvSpPr>
          <p:cNvPr id="88" name="Google Shape;88;p40"/>
          <p:cNvSpPr/>
          <p:nvPr>
            <p:ph idx="4" type="pic"/>
          </p:nvPr>
        </p:nvSpPr>
        <p:spPr>
          <a:xfrm>
            <a:off x="4573524" y="0"/>
            <a:ext cx="2297430" cy="2578608"/>
          </a:xfrm>
          <a:prstGeom prst="rect">
            <a:avLst/>
          </a:prstGeom>
          <a:noFill/>
          <a:ln>
            <a:noFill/>
          </a:ln>
        </p:spPr>
      </p:sp>
      <p:sp>
        <p:nvSpPr>
          <p:cNvPr id="89" name="Google Shape;89;p40"/>
          <p:cNvSpPr/>
          <p:nvPr>
            <p:ph idx="5" type="pic"/>
          </p:nvPr>
        </p:nvSpPr>
        <p:spPr>
          <a:xfrm>
            <a:off x="6860286" y="0"/>
            <a:ext cx="2297430" cy="2578608"/>
          </a:xfrm>
          <a:prstGeom prst="rect">
            <a:avLst/>
          </a:prstGeom>
          <a:noFill/>
          <a:ln>
            <a:noFill/>
          </a:ln>
        </p:spPr>
      </p:sp>
      <p:sp>
        <p:nvSpPr>
          <p:cNvPr id="90" name="Google Shape;90;p40"/>
          <p:cNvSpPr/>
          <p:nvPr>
            <p:ph idx="6" type="pic"/>
          </p:nvPr>
        </p:nvSpPr>
        <p:spPr>
          <a:xfrm>
            <a:off x="0" y="2564892"/>
            <a:ext cx="2297430" cy="2578608"/>
          </a:xfrm>
          <a:prstGeom prst="rect">
            <a:avLst/>
          </a:prstGeom>
          <a:noFill/>
          <a:ln>
            <a:noFill/>
          </a:ln>
        </p:spPr>
      </p:sp>
      <p:sp>
        <p:nvSpPr>
          <p:cNvPr id="91" name="Google Shape;91;p40"/>
          <p:cNvSpPr/>
          <p:nvPr>
            <p:ph idx="7" type="pic"/>
          </p:nvPr>
        </p:nvSpPr>
        <p:spPr>
          <a:xfrm>
            <a:off x="2286762" y="2564892"/>
            <a:ext cx="2297430" cy="2578608"/>
          </a:xfrm>
          <a:prstGeom prst="rect">
            <a:avLst/>
          </a:prstGeom>
          <a:noFill/>
          <a:ln>
            <a:noFill/>
          </a:ln>
        </p:spPr>
      </p:sp>
      <p:sp>
        <p:nvSpPr>
          <p:cNvPr id="92" name="Google Shape;92;p40"/>
          <p:cNvSpPr/>
          <p:nvPr>
            <p:ph idx="8" type="pic"/>
          </p:nvPr>
        </p:nvSpPr>
        <p:spPr>
          <a:xfrm>
            <a:off x="4573524" y="2564892"/>
            <a:ext cx="2297430" cy="2578608"/>
          </a:xfrm>
          <a:prstGeom prst="rect">
            <a:avLst/>
          </a:prstGeom>
          <a:noFill/>
          <a:ln>
            <a:noFill/>
          </a:ln>
        </p:spPr>
      </p:sp>
      <p:sp>
        <p:nvSpPr>
          <p:cNvPr id="93" name="Google Shape;93;p40"/>
          <p:cNvSpPr/>
          <p:nvPr>
            <p:ph idx="9" type="pic"/>
          </p:nvPr>
        </p:nvSpPr>
        <p:spPr>
          <a:xfrm>
            <a:off x="6860286" y="2564892"/>
            <a:ext cx="2297430" cy="2578608"/>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fteen Grid" showMasterSp="0">
  <p:cSld name="Fifteen Grid">
    <p:spTree>
      <p:nvGrpSpPr>
        <p:cNvPr id="94" name="Shape 94"/>
        <p:cNvGrpSpPr/>
        <p:nvPr/>
      </p:nvGrpSpPr>
      <p:grpSpPr>
        <a:xfrm>
          <a:off x="0" y="0"/>
          <a:ext cx="0" cy="0"/>
          <a:chOff x="0" y="0"/>
          <a:chExt cx="0" cy="0"/>
        </a:xfrm>
      </p:grpSpPr>
      <p:sp>
        <p:nvSpPr>
          <p:cNvPr id="95" name="Google Shape;95;p41"/>
          <p:cNvSpPr/>
          <p:nvPr>
            <p:ph idx="2" type="pic"/>
          </p:nvPr>
        </p:nvSpPr>
        <p:spPr>
          <a:xfrm>
            <a:off x="0" y="0"/>
            <a:ext cx="1831086" cy="1721358"/>
          </a:xfrm>
          <a:prstGeom prst="rect">
            <a:avLst/>
          </a:prstGeom>
          <a:noFill/>
          <a:ln>
            <a:noFill/>
          </a:ln>
        </p:spPr>
      </p:sp>
      <p:sp>
        <p:nvSpPr>
          <p:cNvPr id="96" name="Google Shape;96;p41"/>
          <p:cNvSpPr/>
          <p:nvPr>
            <p:ph idx="3" type="pic"/>
          </p:nvPr>
        </p:nvSpPr>
        <p:spPr>
          <a:xfrm>
            <a:off x="1828229" y="0"/>
            <a:ext cx="1831086" cy="1721358"/>
          </a:xfrm>
          <a:prstGeom prst="rect">
            <a:avLst/>
          </a:prstGeom>
          <a:noFill/>
          <a:ln>
            <a:noFill/>
          </a:ln>
        </p:spPr>
      </p:sp>
      <p:sp>
        <p:nvSpPr>
          <p:cNvPr id="97" name="Google Shape;97;p41"/>
          <p:cNvSpPr/>
          <p:nvPr>
            <p:ph idx="4" type="pic"/>
          </p:nvPr>
        </p:nvSpPr>
        <p:spPr>
          <a:xfrm>
            <a:off x="3656457" y="0"/>
            <a:ext cx="1831086" cy="1721358"/>
          </a:xfrm>
          <a:prstGeom prst="rect">
            <a:avLst/>
          </a:prstGeom>
          <a:noFill/>
          <a:ln>
            <a:noFill/>
          </a:ln>
        </p:spPr>
      </p:sp>
      <p:sp>
        <p:nvSpPr>
          <p:cNvPr id="98" name="Google Shape;98;p41"/>
          <p:cNvSpPr/>
          <p:nvPr>
            <p:ph idx="5" type="pic"/>
          </p:nvPr>
        </p:nvSpPr>
        <p:spPr>
          <a:xfrm>
            <a:off x="5484686" y="0"/>
            <a:ext cx="1831086" cy="1721358"/>
          </a:xfrm>
          <a:prstGeom prst="rect">
            <a:avLst/>
          </a:prstGeom>
          <a:noFill/>
          <a:ln>
            <a:noFill/>
          </a:ln>
        </p:spPr>
      </p:sp>
      <p:sp>
        <p:nvSpPr>
          <p:cNvPr id="99" name="Google Shape;99;p41"/>
          <p:cNvSpPr/>
          <p:nvPr>
            <p:ph idx="6" type="pic"/>
          </p:nvPr>
        </p:nvSpPr>
        <p:spPr>
          <a:xfrm>
            <a:off x="7312914" y="0"/>
            <a:ext cx="1831086" cy="1721358"/>
          </a:xfrm>
          <a:prstGeom prst="rect">
            <a:avLst/>
          </a:prstGeom>
          <a:noFill/>
          <a:ln>
            <a:noFill/>
          </a:ln>
        </p:spPr>
      </p:sp>
      <p:sp>
        <p:nvSpPr>
          <p:cNvPr id="100" name="Google Shape;100;p41"/>
          <p:cNvSpPr/>
          <p:nvPr>
            <p:ph idx="7" type="pic"/>
          </p:nvPr>
        </p:nvSpPr>
        <p:spPr>
          <a:xfrm>
            <a:off x="0" y="1711071"/>
            <a:ext cx="1831086" cy="1721358"/>
          </a:xfrm>
          <a:prstGeom prst="rect">
            <a:avLst/>
          </a:prstGeom>
          <a:noFill/>
          <a:ln>
            <a:noFill/>
          </a:ln>
        </p:spPr>
      </p:sp>
      <p:sp>
        <p:nvSpPr>
          <p:cNvPr id="101" name="Google Shape;101;p41"/>
          <p:cNvSpPr/>
          <p:nvPr>
            <p:ph idx="8" type="pic"/>
          </p:nvPr>
        </p:nvSpPr>
        <p:spPr>
          <a:xfrm>
            <a:off x="1828229" y="1711071"/>
            <a:ext cx="1831086" cy="1721358"/>
          </a:xfrm>
          <a:prstGeom prst="rect">
            <a:avLst/>
          </a:prstGeom>
          <a:noFill/>
          <a:ln>
            <a:noFill/>
          </a:ln>
        </p:spPr>
      </p:sp>
      <p:sp>
        <p:nvSpPr>
          <p:cNvPr id="102" name="Google Shape;102;p41"/>
          <p:cNvSpPr/>
          <p:nvPr>
            <p:ph idx="9" type="pic"/>
          </p:nvPr>
        </p:nvSpPr>
        <p:spPr>
          <a:xfrm>
            <a:off x="3656457" y="1711071"/>
            <a:ext cx="1831086" cy="1721358"/>
          </a:xfrm>
          <a:prstGeom prst="rect">
            <a:avLst/>
          </a:prstGeom>
          <a:noFill/>
          <a:ln>
            <a:noFill/>
          </a:ln>
        </p:spPr>
      </p:sp>
      <p:sp>
        <p:nvSpPr>
          <p:cNvPr id="103" name="Google Shape;103;p41"/>
          <p:cNvSpPr/>
          <p:nvPr>
            <p:ph idx="13" type="pic"/>
          </p:nvPr>
        </p:nvSpPr>
        <p:spPr>
          <a:xfrm>
            <a:off x="5484686" y="1711071"/>
            <a:ext cx="1831086" cy="1721358"/>
          </a:xfrm>
          <a:prstGeom prst="rect">
            <a:avLst/>
          </a:prstGeom>
          <a:noFill/>
          <a:ln>
            <a:noFill/>
          </a:ln>
        </p:spPr>
      </p:sp>
      <p:sp>
        <p:nvSpPr>
          <p:cNvPr id="104" name="Google Shape;104;p41"/>
          <p:cNvSpPr/>
          <p:nvPr>
            <p:ph idx="14" type="pic"/>
          </p:nvPr>
        </p:nvSpPr>
        <p:spPr>
          <a:xfrm>
            <a:off x="7312914" y="1711071"/>
            <a:ext cx="1831086" cy="1721358"/>
          </a:xfrm>
          <a:prstGeom prst="rect">
            <a:avLst/>
          </a:prstGeom>
          <a:noFill/>
          <a:ln>
            <a:noFill/>
          </a:ln>
        </p:spPr>
      </p:sp>
      <p:sp>
        <p:nvSpPr>
          <p:cNvPr id="105" name="Google Shape;105;p41"/>
          <p:cNvSpPr/>
          <p:nvPr>
            <p:ph idx="15" type="pic"/>
          </p:nvPr>
        </p:nvSpPr>
        <p:spPr>
          <a:xfrm>
            <a:off x="0" y="3422142"/>
            <a:ext cx="1831086" cy="1721358"/>
          </a:xfrm>
          <a:prstGeom prst="rect">
            <a:avLst/>
          </a:prstGeom>
          <a:noFill/>
          <a:ln>
            <a:noFill/>
          </a:ln>
        </p:spPr>
      </p:sp>
      <p:sp>
        <p:nvSpPr>
          <p:cNvPr id="106" name="Google Shape;106;p41"/>
          <p:cNvSpPr/>
          <p:nvPr>
            <p:ph idx="16" type="pic"/>
          </p:nvPr>
        </p:nvSpPr>
        <p:spPr>
          <a:xfrm>
            <a:off x="1828229" y="3422142"/>
            <a:ext cx="1831086" cy="1721358"/>
          </a:xfrm>
          <a:prstGeom prst="rect">
            <a:avLst/>
          </a:prstGeom>
          <a:noFill/>
          <a:ln>
            <a:noFill/>
          </a:ln>
        </p:spPr>
      </p:sp>
      <p:sp>
        <p:nvSpPr>
          <p:cNvPr id="107" name="Google Shape;107;p41"/>
          <p:cNvSpPr/>
          <p:nvPr>
            <p:ph idx="17" type="pic"/>
          </p:nvPr>
        </p:nvSpPr>
        <p:spPr>
          <a:xfrm>
            <a:off x="3656457" y="3422142"/>
            <a:ext cx="1831086" cy="1721358"/>
          </a:xfrm>
          <a:prstGeom prst="rect">
            <a:avLst/>
          </a:prstGeom>
          <a:noFill/>
          <a:ln>
            <a:noFill/>
          </a:ln>
        </p:spPr>
      </p:sp>
      <p:sp>
        <p:nvSpPr>
          <p:cNvPr id="108" name="Google Shape;108;p41"/>
          <p:cNvSpPr/>
          <p:nvPr>
            <p:ph idx="18" type="pic"/>
          </p:nvPr>
        </p:nvSpPr>
        <p:spPr>
          <a:xfrm>
            <a:off x="5484686" y="3422142"/>
            <a:ext cx="1831086" cy="1721358"/>
          </a:xfrm>
          <a:prstGeom prst="rect">
            <a:avLst/>
          </a:prstGeom>
          <a:noFill/>
          <a:ln>
            <a:noFill/>
          </a:ln>
        </p:spPr>
      </p:sp>
      <p:sp>
        <p:nvSpPr>
          <p:cNvPr id="109" name="Google Shape;109;p41"/>
          <p:cNvSpPr/>
          <p:nvPr>
            <p:ph idx="19" type="pic"/>
          </p:nvPr>
        </p:nvSpPr>
        <p:spPr>
          <a:xfrm>
            <a:off x="7312914" y="3422142"/>
            <a:ext cx="1831086" cy="1721358"/>
          </a:xfrm>
          <a:prstGeom prst="rect">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4 Grid" showMasterSp="0">
  <p:cSld name="24 Grid">
    <p:spTree>
      <p:nvGrpSpPr>
        <p:cNvPr id="110" name="Shape 110"/>
        <p:cNvGrpSpPr/>
        <p:nvPr/>
      </p:nvGrpSpPr>
      <p:grpSpPr>
        <a:xfrm>
          <a:off x="0" y="0"/>
          <a:ext cx="0" cy="0"/>
          <a:chOff x="0" y="0"/>
          <a:chExt cx="0" cy="0"/>
        </a:xfrm>
      </p:grpSpPr>
      <p:sp>
        <p:nvSpPr>
          <p:cNvPr id="111" name="Google Shape;111;p42"/>
          <p:cNvSpPr/>
          <p:nvPr>
            <p:ph idx="2" type="pic"/>
          </p:nvPr>
        </p:nvSpPr>
        <p:spPr>
          <a:xfrm>
            <a:off x="0" y="0"/>
            <a:ext cx="1536192" cy="1296162"/>
          </a:xfrm>
          <a:prstGeom prst="rect">
            <a:avLst/>
          </a:prstGeom>
          <a:noFill/>
          <a:ln>
            <a:noFill/>
          </a:ln>
        </p:spPr>
      </p:sp>
      <p:sp>
        <p:nvSpPr>
          <p:cNvPr id="112" name="Google Shape;112;p42"/>
          <p:cNvSpPr/>
          <p:nvPr>
            <p:ph idx="3" type="pic"/>
          </p:nvPr>
        </p:nvSpPr>
        <p:spPr>
          <a:xfrm>
            <a:off x="1521562" y="0"/>
            <a:ext cx="1536192" cy="1296162"/>
          </a:xfrm>
          <a:prstGeom prst="rect">
            <a:avLst/>
          </a:prstGeom>
          <a:noFill/>
          <a:ln>
            <a:noFill/>
          </a:ln>
        </p:spPr>
      </p:sp>
      <p:sp>
        <p:nvSpPr>
          <p:cNvPr id="113" name="Google Shape;113;p42"/>
          <p:cNvSpPr/>
          <p:nvPr>
            <p:ph idx="4" type="pic"/>
          </p:nvPr>
        </p:nvSpPr>
        <p:spPr>
          <a:xfrm>
            <a:off x="3043124" y="0"/>
            <a:ext cx="1536192" cy="1296162"/>
          </a:xfrm>
          <a:prstGeom prst="rect">
            <a:avLst/>
          </a:prstGeom>
          <a:noFill/>
          <a:ln>
            <a:noFill/>
          </a:ln>
        </p:spPr>
      </p:sp>
      <p:sp>
        <p:nvSpPr>
          <p:cNvPr id="114" name="Google Shape;114;p42"/>
          <p:cNvSpPr/>
          <p:nvPr>
            <p:ph idx="5" type="pic"/>
          </p:nvPr>
        </p:nvSpPr>
        <p:spPr>
          <a:xfrm>
            <a:off x="4564685" y="0"/>
            <a:ext cx="1536192" cy="1296162"/>
          </a:xfrm>
          <a:prstGeom prst="rect">
            <a:avLst/>
          </a:prstGeom>
          <a:noFill/>
          <a:ln>
            <a:noFill/>
          </a:ln>
        </p:spPr>
      </p:sp>
      <p:sp>
        <p:nvSpPr>
          <p:cNvPr id="115" name="Google Shape;115;p42"/>
          <p:cNvSpPr/>
          <p:nvPr>
            <p:ph idx="6" type="pic"/>
          </p:nvPr>
        </p:nvSpPr>
        <p:spPr>
          <a:xfrm>
            <a:off x="7607808" y="0"/>
            <a:ext cx="1536192" cy="1296162"/>
          </a:xfrm>
          <a:prstGeom prst="rect">
            <a:avLst/>
          </a:prstGeom>
          <a:noFill/>
          <a:ln>
            <a:noFill/>
          </a:ln>
        </p:spPr>
      </p:sp>
      <p:sp>
        <p:nvSpPr>
          <p:cNvPr id="116" name="Google Shape;116;p42"/>
          <p:cNvSpPr/>
          <p:nvPr>
            <p:ph idx="7" type="pic"/>
          </p:nvPr>
        </p:nvSpPr>
        <p:spPr>
          <a:xfrm>
            <a:off x="6086247" y="0"/>
            <a:ext cx="1536192" cy="1296162"/>
          </a:xfrm>
          <a:prstGeom prst="rect">
            <a:avLst/>
          </a:prstGeom>
          <a:noFill/>
          <a:ln>
            <a:noFill/>
          </a:ln>
        </p:spPr>
      </p:sp>
      <p:sp>
        <p:nvSpPr>
          <p:cNvPr id="117" name="Google Shape;117;p42"/>
          <p:cNvSpPr/>
          <p:nvPr>
            <p:ph idx="8" type="pic"/>
          </p:nvPr>
        </p:nvSpPr>
        <p:spPr>
          <a:xfrm>
            <a:off x="0" y="1282446"/>
            <a:ext cx="1536192" cy="1296162"/>
          </a:xfrm>
          <a:prstGeom prst="rect">
            <a:avLst/>
          </a:prstGeom>
          <a:noFill/>
          <a:ln>
            <a:noFill/>
          </a:ln>
        </p:spPr>
      </p:sp>
      <p:sp>
        <p:nvSpPr>
          <p:cNvPr id="118" name="Google Shape;118;p42"/>
          <p:cNvSpPr/>
          <p:nvPr>
            <p:ph idx="9" type="pic"/>
          </p:nvPr>
        </p:nvSpPr>
        <p:spPr>
          <a:xfrm>
            <a:off x="1521562" y="1282446"/>
            <a:ext cx="1536192" cy="1296162"/>
          </a:xfrm>
          <a:prstGeom prst="rect">
            <a:avLst/>
          </a:prstGeom>
          <a:noFill/>
          <a:ln>
            <a:noFill/>
          </a:ln>
        </p:spPr>
      </p:sp>
      <p:sp>
        <p:nvSpPr>
          <p:cNvPr id="119" name="Google Shape;119;p42"/>
          <p:cNvSpPr/>
          <p:nvPr>
            <p:ph idx="13" type="pic"/>
          </p:nvPr>
        </p:nvSpPr>
        <p:spPr>
          <a:xfrm>
            <a:off x="3043124" y="1282446"/>
            <a:ext cx="1536192" cy="1296162"/>
          </a:xfrm>
          <a:prstGeom prst="rect">
            <a:avLst/>
          </a:prstGeom>
          <a:noFill/>
          <a:ln>
            <a:noFill/>
          </a:ln>
        </p:spPr>
      </p:sp>
      <p:sp>
        <p:nvSpPr>
          <p:cNvPr id="120" name="Google Shape;120;p42"/>
          <p:cNvSpPr/>
          <p:nvPr>
            <p:ph idx="14" type="pic"/>
          </p:nvPr>
        </p:nvSpPr>
        <p:spPr>
          <a:xfrm>
            <a:off x="4564685" y="1282446"/>
            <a:ext cx="1536192" cy="1296162"/>
          </a:xfrm>
          <a:prstGeom prst="rect">
            <a:avLst/>
          </a:prstGeom>
          <a:noFill/>
          <a:ln>
            <a:noFill/>
          </a:ln>
        </p:spPr>
      </p:sp>
      <p:sp>
        <p:nvSpPr>
          <p:cNvPr id="121" name="Google Shape;121;p42"/>
          <p:cNvSpPr/>
          <p:nvPr>
            <p:ph idx="15" type="pic"/>
          </p:nvPr>
        </p:nvSpPr>
        <p:spPr>
          <a:xfrm>
            <a:off x="7607808" y="1282446"/>
            <a:ext cx="1536192" cy="1296162"/>
          </a:xfrm>
          <a:prstGeom prst="rect">
            <a:avLst/>
          </a:prstGeom>
          <a:noFill/>
          <a:ln>
            <a:noFill/>
          </a:ln>
        </p:spPr>
      </p:sp>
      <p:sp>
        <p:nvSpPr>
          <p:cNvPr id="122" name="Google Shape;122;p42"/>
          <p:cNvSpPr/>
          <p:nvPr>
            <p:ph idx="16" type="pic"/>
          </p:nvPr>
        </p:nvSpPr>
        <p:spPr>
          <a:xfrm>
            <a:off x="6086247" y="1282446"/>
            <a:ext cx="1536192" cy="1296162"/>
          </a:xfrm>
          <a:prstGeom prst="rect">
            <a:avLst/>
          </a:prstGeom>
          <a:noFill/>
          <a:ln>
            <a:noFill/>
          </a:ln>
        </p:spPr>
      </p:sp>
      <p:sp>
        <p:nvSpPr>
          <p:cNvPr id="123" name="Google Shape;123;p42"/>
          <p:cNvSpPr/>
          <p:nvPr>
            <p:ph idx="17" type="pic"/>
          </p:nvPr>
        </p:nvSpPr>
        <p:spPr>
          <a:xfrm>
            <a:off x="0" y="2564892"/>
            <a:ext cx="1536192" cy="1296162"/>
          </a:xfrm>
          <a:prstGeom prst="rect">
            <a:avLst/>
          </a:prstGeom>
          <a:noFill/>
          <a:ln>
            <a:noFill/>
          </a:ln>
        </p:spPr>
      </p:sp>
      <p:sp>
        <p:nvSpPr>
          <p:cNvPr id="124" name="Google Shape;124;p42"/>
          <p:cNvSpPr/>
          <p:nvPr>
            <p:ph idx="18" type="pic"/>
          </p:nvPr>
        </p:nvSpPr>
        <p:spPr>
          <a:xfrm>
            <a:off x="1521562" y="2564892"/>
            <a:ext cx="1536192" cy="1296162"/>
          </a:xfrm>
          <a:prstGeom prst="rect">
            <a:avLst/>
          </a:prstGeom>
          <a:noFill/>
          <a:ln>
            <a:noFill/>
          </a:ln>
        </p:spPr>
      </p:sp>
      <p:sp>
        <p:nvSpPr>
          <p:cNvPr id="125" name="Google Shape;125;p42"/>
          <p:cNvSpPr/>
          <p:nvPr>
            <p:ph idx="19" type="pic"/>
          </p:nvPr>
        </p:nvSpPr>
        <p:spPr>
          <a:xfrm>
            <a:off x="3043124" y="2564892"/>
            <a:ext cx="1536192" cy="1296162"/>
          </a:xfrm>
          <a:prstGeom prst="rect">
            <a:avLst/>
          </a:prstGeom>
          <a:noFill/>
          <a:ln>
            <a:noFill/>
          </a:ln>
        </p:spPr>
      </p:sp>
      <p:sp>
        <p:nvSpPr>
          <p:cNvPr id="126" name="Google Shape;126;p42"/>
          <p:cNvSpPr/>
          <p:nvPr>
            <p:ph idx="20" type="pic"/>
          </p:nvPr>
        </p:nvSpPr>
        <p:spPr>
          <a:xfrm>
            <a:off x="4564685" y="2564892"/>
            <a:ext cx="1536192" cy="1296162"/>
          </a:xfrm>
          <a:prstGeom prst="rect">
            <a:avLst/>
          </a:prstGeom>
          <a:noFill/>
          <a:ln>
            <a:noFill/>
          </a:ln>
        </p:spPr>
      </p:sp>
      <p:sp>
        <p:nvSpPr>
          <p:cNvPr id="127" name="Google Shape;127;p42"/>
          <p:cNvSpPr/>
          <p:nvPr>
            <p:ph idx="21" type="pic"/>
          </p:nvPr>
        </p:nvSpPr>
        <p:spPr>
          <a:xfrm>
            <a:off x="7607808" y="2564892"/>
            <a:ext cx="1536192" cy="1296162"/>
          </a:xfrm>
          <a:prstGeom prst="rect">
            <a:avLst/>
          </a:prstGeom>
          <a:noFill/>
          <a:ln>
            <a:noFill/>
          </a:ln>
        </p:spPr>
      </p:sp>
      <p:sp>
        <p:nvSpPr>
          <p:cNvPr id="128" name="Google Shape;128;p42"/>
          <p:cNvSpPr/>
          <p:nvPr>
            <p:ph idx="22" type="pic"/>
          </p:nvPr>
        </p:nvSpPr>
        <p:spPr>
          <a:xfrm>
            <a:off x="6086247" y="2564892"/>
            <a:ext cx="1536192" cy="1296162"/>
          </a:xfrm>
          <a:prstGeom prst="rect">
            <a:avLst/>
          </a:prstGeom>
          <a:noFill/>
          <a:ln>
            <a:noFill/>
          </a:ln>
        </p:spPr>
      </p:sp>
      <p:sp>
        <p:nvSpPr>
          <p:cNvPr id="129" name="Google Shape;129;p42"/>
          <p:cNvSpPr/>
          <p:nvPr>
            <p:ph idx="23" type="pic"/>
          </p:nvPr>
        </p:nvSpPr>
        <p:spPr>
          <a:xfrm>
            <a:off x="0" y="3847338"/>
            <a:ext cx="1536192" cy="1296162"/>
          </a:xfrm>
          <a:prstGeom prst="rect">
            <a:avLst/>
          </a:prstGeom>
          <a:noFill/>
          <a:ln>
            <a:noFill/>
          </a:ln>
        </p:spPr>
      </p:sp>
      <p:sp>
        <p:nvSpPr>
          <p:cNvPr id="130" name="Google Shape;130;p42"/>
          <p:cNvSpPr/>
          <p:nvPr>
            <p:ph idx="24" type="pic"/>
          </p:nvPr>
        </p:nvSpPr>
        <p:spPr>
          <a:xfrm>
            <a:off x="1521562" y="3847338"/>
            <a:ext cx="1536192" cy="1296162"/>
          </a:xfrm>
          <a:prstGeom prst="rect">
            <a:avLst/>
          </a:prstGeom>
          <a:noFill/>
          <a:ln>
            <a:noFill/>
          </a:ln>
        </p:spPr>
      </p:sp>
      <p:sp>
        <p:nvSpPr>
          <p:cNvPr id="131" name="Google Shape;131;p42"/>
          <p:cNvSpPr/>
          <p:nvPr>
            <p:ph idx="25" type="pic"/>
          </p:nvPr>
        </p:nvSpPr>
        <p:spPr>
          <a:xfrm>
            <a:off x="3043124" y="3847338"/>
            <a:ext cx="1536192" cy="1296162"/>
          </a:xfrm>
          <a:prstGeom prst="rect">
            <a:avLst/>
          </a:prstGeom>
          <a:noFill/>
          <a:ln>
            <a:noFill/>
          </a:ln>
        </p:spPr>
      </p:sp>
      <p:sp>
        <p:nvSpPr>
          <p:cNvPr id="132" name="Google Shape;132;p42"/>
          <p:cNvSpPr/>
          <p:nvPr>
            <p:ph idx="26" type="pic"/>
          </p:nvPr>
        </p:nvSpPr>
        <p:spPr>
          <a:xfrm>
            <a:off x="4564685" y="3847338"/>
            <a:ext cx="1536192" cy="1296162"/>
          </a:xfrm>
          <a:prstGeom prst="rect">
            <a:avLst/>
          </a:prstGeom>
          <a:noFill/>
          <a:ln>
            <a:noFill/>
          </a:ln>
        </p:spPr>
      </p:sp>
      <p:sp>
        <p:nvSpPr>
          <p:cNvPr id="133" name="Google Shape;133;p42"/>
          <p:cNvSpPr/>
          <p:nvPr>
            <p:ph idx="27" type="pic"/>
          </p:nvPr>
        </p:nvSpPr>
        <p:spPr>
          <a:xfrm>
            <a:off x="7607808" y="3847338"/>
            <a:ext cx="1536192" cy="1296162"/>
          </a:xfrm>
          <a:prstGeom prst="rect">
            <a:avLst/>
          </a:prstGeom>
          <a:noFill/>
          <a:ln>
            <a:noFill/>
          </a:ln>
        </p:spPr>
      </p:sp>
      <p:sp>
        <p:nvSpPr>
          <p:cNvPr id="134" name="Google Shape;134;p42"/>
          <p:cNvSpPr/>
          <p:nvPr>
            <p:ph idx="28" type="pic"/>
          </p:nvPr>
        </p:nvSpPr>
        <p:spPr>
          <a:xfrm>
            <a:off x="6086247" y="3847338"/>
            <a:ext cx="1536192" cy="1296162"/>
          </a:xfrm>
          <a:prstGeom prst="rect">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Tall Text">
  <p:cSld name="Four Tall Text">
    <p:spTree>
      <p:nvGrpSpPr>
        <p:cNvPr id="135" name="Shape 135"/>
        <p:cNvGrpSpPr/>
        <p:nvPr/>
      </p:nvGrpSpPr>
      <p:grpSpPr>
        <a:xfrm>
          <a:off x="0" y="0"/>
          <a:ext cx="0" cy="0"/>
          <a:chOff x="0" y="0"/>
          <a:chExt cx="0" cy="0"/>
        </a:xfrm>
      </p:grpSpPr>
      <p:sp>
        <p:nvSpPr>
          <p:cNvPr id="136" name="Google Shape;136;p43"/>
          <p:cNvSpPr txBox="1"/>
          <p:nvPr>
            <p:ph type="title"/>
          </p:nvPr>
        </p:nvSpPr>
        <p:spPr>
          <a:xfrm>
            <a:off x="685800" y="209971"/>
            <a:ext cx="7772400" cy="613171"/>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37" name="Google Shape;137;p43"/>
          <p:cNvSpPr/>
          <p:nvPr>
            <p:ph idx="2" type="pic"/>
          </p:nvPr>
        </p:nvSpPr>
        <p:spPr>
          <a:xfrm>
            <a:off x="685800" y="1047750"/>
            <a:ext cx="1828800" cy="1107124"/>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50800">
              <a:schemeClr val="accent1"/>
            </a:outerShdw>
          </a:effectLst>
        </p:spPr>
      </p:sp>
      <p:sp>
        <p:nvSpPr>
          <p:cNvPr id="138" name="Google Shape;138;p43"/>
          <p:cNvSpPr/>
          <p:nvPr>
            <p:ph idx="3" type="pic"/>
          </p:nvPr>
        </p:nvSpPr>
        <p:spPr>
          <a:xfrm>
            <a:off x="2667000" y="1047750"/>
            <a:ext cx="1828800" cy="1107124"/>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50800">
              <a:schemeClr val="accent3"/>
            </a:outerShdw>
          </a:effectLst>
        </p:spPr>
      </p:sp>
      <p:sp>
        <p:nvSpPr>
          <p:cNvPr id="139" name="Google Shape;139;p43"/>
          <p:cNvSpPr/>
          <p:nvPr>
            <p:ph idx="4" type="pic"/>
          </p:nvPr>
        </p:nvSpPr>
        <p:spPr>
          <a:xfrm>
            <a:off x="4648200" y="1047750"/>
            <a:ext cx="1828800" cy="1107124"/>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50800">
              <a:schemeClr val="accent5"/>
            </a:outerShdw>
          </a:effectLst>
        </p:spPr>
      </p:sp>
      <p:sp>
        <p:nvSpPr>
          <p:cNvPr id="140" name="Google Shape;140;p43"/>
          <p:cNvSpPr/>
          <p:nvPr>
            <p:ph idx="5" type="pic"/>
          </p:nvPr>
        </p:nvSpPr>
        <p:spPr>
          <a:xfrm>
            <a:off x="6629400" y="1047750"/>
            <a:ext cx="1828800" cy="1107124"/>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50800">
              <a:schemeClr val="lt2"/>
            </a:outerShdw>
          </a:effectLst>
        </p:spPr>
      </p:sp>
      <p:sp>
        <p:nvSpPr>
          <p:cNvPr id="141" name="Google Shape;141;p43"/>
          <p:cNvSpPr txBox="1"/>
          <p:nvPr>
            <p:ph idx="1" type="body"/>
          </p:nvPr>
        </p:nvSpPr>
        <p:spPr>
          <a:xfrm>
            <a:off x="685800" y="2291461"/>
            <a:ext cx="1831086" cy="2241249"/>
          </a:xfrm>
          <a:prstGeom prst="rect">
            <a:avLst/>
          </a:prstGeom>
          <a:noFill/>
          <a:ln>
            <a:noFill/>
          </a:ln>
        </p:spPr>
        <p:txBody>
          <a:bodyPr anchorCtr="0" anchor="t" bIns="0" lIns="0" spcFirstLastPara="1" rIns="0" wrap="square" tIns="0">
            <a:noAutofit/>
          </a:bodyPr>
          <a:lstStyle>
            <a:lvl1pPr indent="-228600" lvl="0" marL="457200" algn="l">
              <a:spcBef>
                <a:spcPts val="315"/>
              </a:spcBef>
              <a:spcAft>
                <a:spcPts val="0"/>
              </a:spcAft>
              <a:buClr>
                <a:schemeClr val="dk1"/>
              </a:buClr>
              <a:buSzPts val="1575"/>
              <a:buNone/>
              <a:defRPr sz="1575"/>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2" name="Google Shape;142;p43"/>
          <p:cNvSpPr txBox="1"/>
          <p:nvPr>
            <p:ph idx="6" type="body"/>
          </p:nvPr>
        </p:nvSpPr>
        <p:spPr>
          <a:xfrm>
            <a:off x="2666238" y="2291461"/>
            <a:ext cx="1831086" cy="2241249"/>
          </a:xfrm>
          <a:prstGeom prst="rect">
            <a:avLst/>
          </a:prstGeom>
          <a:noFill/>
          <a:ln>
            <a:noFill/>
          </a:ln>
        </p:spPr>
        <p:txBody>
          <a:bodyPr anchorCtr="0" anchor="t" bIns="0" lIns="0" spcFirstLastPara="1" rIns="0" wrap="square" tIns="0">
            <a:noAutofit/>
          </a:bodyPr>
          <a:lstStyle>
            <a:lvl1pPr indent="-228600" lvl="0" marL="457200" algn="l">
              <a:spcBef>
                <a:spcPts val="315"/>
              </a:spcBef>
              <a:spcAft>
                <a:spcPts val="0"/>
              </a:spcAft>
              <a:buClr>
                <a:schemeClr val="dk1"/>
              </a:buClr>
              <a:buSzPts val="1575"/>
              <a:buNone/>
              <a:defRPr sz="1575"/>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3" name="Google Shape;143;p43"/>
          <p:cNvSpPr txBox="1"/>
          <p:nvPr>
            <p:ph idx="7" type="body"/>
          </p:nvPr>
        </p:nvSpPr>
        <p:spPr>
          <a:xfrm>
            <a:off x="4646676" y="2291461"/>
            <a:ext cx="1831086" cy="2241249"/>
          </a:xfrm>
          <a:prstGeom prst="rect">
            <a:avLst/>
          </a:prstGeom>
          <a:noFill/>
          <a:ln>
            <a:noFill/>
          </a:ln>
        </p:spPr>
        <p:txBody>
          <a:bodyPr anchorCtr="0" anchor="t" bIns="0" lIns="0" spcFirstLastPara="1" rIns="0" wrap="square" tIns="0">
            <a:noAutofit/>
          </a:bodyPr>
          <a:lstStyle>
            <a:lvl1pPr indent="-228600" lvl="0" marL="457200" algn="l">
              <a:spcBef>
                <a:spcPts val="315"/>
              </a:spcBef>
              <a:spcAft>
                <a:spcPts val="0"/>
              </a:spcAft>
              <a:buClr>
                <a:schemeClr val="dk1"/>
              </a:buClr>
              <a:buSzPts val="1575"/>
              <a:buNone/>
              <a:defRPr sz="1575"/>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4" name="Google Shape;144;p43"/>
          <p:cNvSpPr txBox="1"/>
          <p:nvPr>
            <p:ph idx="8" type="body"/>
          </p:nvPr>
        </p:nvSpPr>
        <p:spPr>
          <a:xfrm>
            <a:off x="6627114" y="2291461"/>
            <a:ext cx="1831086" cy="2241249"/>
          </a:xfrm>
          <a:prstGeom prst="rect">
            <a:avLst/>
          </a:prstGeom>
          <a:noFill/>
          <a:ln>
            <a:noFill/>
          </a:ln>
        </p:spPr>
        <p:txBody>
          <a:bodyPr anchorCtr="0" anchor="t" bIns="0" lIns="0" spcFirstLastPara="1" rIns="0" wrap="square" tIns="0">
            <a:noAutofit/>
          </a:bodyPr>
          <a:lstStyle>
            <a:lvl1pPr indent="-228600" lvl="0" marL="457200" algn="l">
              <a:spcBef>
                <a:spcPts val="315"/>
              </a:spcBef>
              <a:spcAft>
                <a:spcPts val="0"/>
              </a:spcAft>
              <a:buClr>
                <a:schemeClr val="dk1"/>
              </a:buClr>
              <a:buSzPts val="1575"/>
              <a:buNone/>
              <a:defRPr sz="1575"/>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 team subtitle">
  <p:cSld name="12 team subtitle">
    <p:spTree>
      <p:nvGrpSpPr>
        <p:cNvPr id="145" name="Shape 145"/>
        <p:cNvGrpSpPr/>
        <p:nvPr/>
      </p:nvGrpSpPr>
      <p:grpSpPr>
        <a:xfrm>
          <a:off x="0" y="0"/>
          <a:ext cx="0" cy="0"/>
          <a:chOff x="0" y="0"/>
          <a:chExt cx="0" cy="0"/>
        </a:xfrm>
      </p:grpSpPr>
      <p:sp>
        <p:nvSpPr>
          <p:cNvPr id="146" name="Google Shape;146;p44"/>
          <p:cNvSpPr txBox="1"/>
          <p:nvPr>
            <p:ph type="title"/>
          </p:nvPr>
        </p:nvSpPr>
        <p:spPr>
          <a:xfrm>
            <a:off x="685800" y="209971"/>
            <a:ext cx="7772400" cy="613171"/>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47" name="Google Shape;147;p44"/>
          <p:cNvSpPr/>
          <p:nvPr>
            <p:ph idx="2" type="pic"/>
          </p:nvPr>
        </p:nvSpPr>
        <p:spPr>
          <a:xfrm>
            <a:off x="431540" y="1229842"/>
            <a:ext cx="685800" cy="685800"/>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1"/>
            </a:outerShdw>
          </a:effectLst>
        </p:spPr>
      </p:sp>
      <p:sp>
        <p:nvSpPr>
          <p:cNvPr id="148" name="Google Shape;148;p44"/>
          <p:cNvSpPr txBox="1"/>
          <p:nvPr>
            <p:ph idx="1" type="body"/>
          </p:nvPr>
        </p:nvSpPr>
        <p:spPr>
          <a:xfrm>
            <a:off x="1228437" y="1229842"/>
            <a:ext cx="1034421" cy="733806"/>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210"/>
              </a:spcBef>
              <a:spcAft>
                <a:spcPts val="0"/>
              </a:spcAft>
              <a:buClr>
                <a:schemeClr val="dk1"/>
              </a:buClr>
              <a:buSzPts val="1050"/>
              <a:buNone/>
              <a:defRPr sz="1050">
                <a:latin typeface="Open Sans"/>
                <a:ea typeface="Open Sans"/>
                <a:cs typeface="Open Sans"/>
                <a:sym typeface="Open Sans"/>
              </a:defRPr>
            </a:lvl1pPr>
            <a:lvl2pPr indent="-228600" lvl="1" marL="914400" algn="l">
              <a:lnSpc>
                <a:spcPct val="90000"/>
              </a:lnSpc>
              <a:spcBef>
                <a:spcPts val="0"/>
              </a:spcBef>
              <a:spcAft>
                <a:spcPts val="0"/>
              </a:spcAft>
              <a:buClr>
                <a:schemeClr val="dk1"/>
              </a:buClr>
              <a:buSzPts val="900"/>
              <a:buFont typeface="Arial"/>
              <a:buNone/>
              <a:defRPr i="1" sz="900"/>
            </a:lvl2pPr>
            <a:lvl3pPr indent="-228600" lvl="2" marL="1371600" algn="l">
              <a:spcBef>
                <a:spcPts val="600"/>
              </a:spcBef>
              <a:spcAft>
                <a:spcPts val="0"/>
              </a:spcAft>
              <a:buClr>
                <a:schemeClr val="dk1"/>
              </a:buClr>
              <a:buSzPts val="900"/>
              <a:buNone/>
              <a:defRPr sz="900"/>
            </a:lvl3pPr>
            <a:lvl4pPr indent="-285750" lvl="3" marL="1828800" algn="l">
              <a:spcBef>
                <a:spcPts val="180"/>
              </a:spcBef>
              <a:spcAft>
                <a:spcPts val="0"/>
              </a:spcAft>
              <a:buClr>
                <a:schemeClr val="dk1"/>
              </a:buClr>
              <a:buSzPts val="900"/>
              <a:buChar char="–"/>
              <a:defRPr sz="900"/>
            </a:lvl4pPr>
            <a:lvl5pPr indent="-285750" lvl="4" marL="2286000" algn="l">
              <a:spcBef>
                <a:spcPts val="180"/>
              </a:spcBef>
              <a:spcAft>
                <a:spcPts val="0"/>
              </a:spcAft>
              <a:buClr>
                <a:schemeClr val="dk1"/>
              </a:buClr>
              <a:buSzPts val="900"/>
              <a:buChar char="»"/>
              <a:defRPr sz="9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9" name="Google Shape;149;p44"/>
          <p:cNvSpPr/>
          <p:nvPr>
            <p:ph idx="3" type="pic"/>
          </p:nvPr>
        </p:nvSpPr>
        <p:spPr>
          <a:xfrm>
            <a:off x="2612783" y="1229842"/>
            <a:ext cx="685800" cy="685800"/>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3"/>
            </a:outerShdw>
          </a:effectLst>
        </p:spPr>
      </p:sp>
      <p:sp>
        <p:nvSpPr>
          <p:cNvPr id="150" name="Google Shape;150;p44"/>
          <p:cNvSpPr txBox="1"/>
          <p:nvPr>
            <p:ph idx="4" type="body"/>
          </p:nvPr>
        </p:nvSpPr>
        <p:spPr>
          <a:xfrm>
            <a:off x="3409679" y="1229842"/>
            <a:ext cx="1034421" cy="733806"/>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210"/>
              </a:spcBef>
              <a:spcAft>
                <a:spcPts val="0"/>
              </a:spcAft>
              <a:buClr>
                <a:schemeClr val="dk1"/>
              </a:buClr>
              <a:buSzPts val="1050"/>
              <a:buNone/>
              <a:defRPr sz="1050">
                <a:latin typeface="Open Sans"/>
                <a:ea typeface="Open Sans"/>
                <a:cs typeface="Open Sans"/>
                <a:sym typeface="Open Sans"/>
              </a:defRPr>
            </a:lvl1pPr>
            <a:lvl2pPr indent="-228600" lvl="1" marL="914400" algn="l">
              <a:lnSpc>
                <a:spcPct val="90000"/>
              </a:lnSpc>
              <a:spcBef>
                <a:spcPts val="0"/>
              </a:spcBef>
              <a:spcAft>
                <a:spcPts val="0"/>
              </a:spcAft>
              <a:buClr>
                <a:schemeClr val="dk1"/>
              </a:buClr>
              <a:buSzPts val="900"/>
              <a:buFont typeface="Arial"/>
              <a:buNone/>
              <a:defRPr i="1" sz="900"/>
            </a:lvl2pPr>
            <a:lvl3pPr indent="-228600" lvl="2" marL="1371600" algn="l">
              <a:spcBef>
                <a:spcPts val="600"/>
              </a:spcBef>
              <a:spcAft>
                <a:spcPts val="0"/>
              </a:spcAft>
              <a:buClr>
                <a:schemeClr val="dk1"/>
              </a:buClr>
              <a:buSzPts val="900"/>
              <a:buNone/>
              <a:defRPr sz="900"/>
            </a:lvl3pPr>
            <a:lvl4pPr indent="-285750" lvl="3" marL="1828800" algn="l">
              <a:spcBef>
                <a:spcPts val="180"/>
              </a:spcBef>
              <a:spcAft>
                <a:spcPts val="0"/>
              </a:spcAft>
              <a:buClr>
                <a:schemeClr val="dk1"/>
              </a:buClr>
              <a:buSzPts val="900"/>
              <a:buChar char="–"/>
              <a:defRPr sz="900"/>
            </a:lvl4pPr>
            <a:lvl5pPr indent="-285750" lvl="4" marL="2286000" algn="l">
              <a:spcBef>
                <a:spcPts val="180"/>
              </a:spcBef>
              <a:spcAft>
                <a:spcPts val="0"/>
              </a:spcAft>
              <a:buClr>
                <a:schemeClr val="dk1"/>
              </a:buClr>
              <a:buSzPts val="900"/>
              <a:buChar char="»"/>
              <a:defRPr sz="9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1" name="Google Shape;151;p44"/>
          <p:cNvSpPr/>
          <p:nvPr>
            <p:ph idx="5" type="pic"/>
          </p:nvPr>
        </p:nvSpPr>
        <p:spPr>
          <a:xfrm>
            <a:off x="4794025" y="1229842"/>
            <a:ext cx="685800" cy="685800"/>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5"/>
            </a:outerShdw>
          </a:effectLst>
        </p:spPr>
      </p:sp>
      <p:sp>
        <p:nvSpPr>
          <p:cNvPr id="152" name="Google Shape;152;p44"/>
          <p:cNvSpPr txBox="1"/>
          <p:nvPr>
            <p:ph idx="6" type="body"/>
          </p:nvPr>
        </p:nvSpPr>
        <p:spPr>
          <a:xfrm>
            <a:off x="5590922" y="1229842"/>
            <a:ext cx="1034421" cy="733806"/>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210"/>
              </a:spcBef>
              <a:spcAft>
                <a:spcPts val="0"/>
              </a:spcAft>
              <a:buClr>
                <a:schemeClr val="dk1"/>
              </a:buClr>
              <a:buSzPts val="1050"/>
              <a:buNone/>
              <a:defRPr sz="1050">
                <a:latin typeface="Open Sans"/>
                <a:ea typeface="Open Sans"/>
                <a:cs typeface="Open Sans"/>
                <a:sym typeface="Open Sans"/>
              </a:defRPr>
            </a:lvl1pPr>
            <a:lvl2pPr indent="-228600" lvl="1" marL="914400" algn="l">
              <a:lnSpc>
                <a:spcPct val="90000"/>
              </a:lnSpc>
              <a:spcBef>
                <a:spcPts val="0"/>
              </a:spcBef>
              <a:spcAft>
                <a:spcPts val="0"/>
              </a:spcAft>
              <a:buClr>
                <a:schemeClr val="dk1"/>
              </a:buClr>
              <a:buSzPts val="900"/>
              <a:buFont typeface="Arial"/>
              <a:buNone/>
              <a:defRPr i="1" sz="900"/>
            </a:lvl2pPr>
            <a:lvl3pPr indent="-228600" lvl="2" marL="1371600" algn="l">
              <a:spcBef>
                <a:spcPts val="600"/>
              </a:spcBef>
              <a:spcAft>
                <a:spcPts val="0"/>
              </a:spcAft>
              <a:buClr>
                <a:schemeClr val="dk1"/>
              </a:buClr>
              <a:buSzPts val="900"/>
              <a:buNone/>
              <a:defRPr sz="900"/>
            </a:lvl3pPr>
            <a:lvl4pPr indent="-285750" lvl="3" marL="1828800" algn="l">
              <a:spcBef>
                <a:spcPts val="180"/>
              </a:spcBef>
              <a:spcAft>
                <a:spcPts val="0"/>
              </a:spcAft>
              <a:buClr>
                <a:schemeClr val="dk1"/>
              </a:buClr>
              <a:buSzPts val="900"/>
              <a:buChar char="–"/>
              <a:defRPr sz="900"/>
            </a:lvl4pPr>
            <a:lvl5pPr indent="-285750" lvl="4" marL="2286000" algn="l">
              <a:spcBef>
                <a:spcPts val="180"/>
              </a:spcBef>
              <a:spcAft>
                <a:spcPts val="0"/>
              </a:spcAft>
              <a:buClr>
                <a:schemeClr val="dk1"/>
              </a:buClr>
              <a:buSzPts val="900"/>
              <a:buChar char="»"/>
              <a:defRPr sz="9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3" name="Google Shape;153;p44"/>
          <p:cNvSpPr/>
          <p:nvPr>
            <p:ph idx="7" type="pic"/>
          </p:nvPr>
        </p:nvSpPr>
        <p:spPr>
          <a:xfrm>
            <a:off x="6975267" y="1229842"/>
            <a:ext cx="685800" cy="685800"/>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lt2"/>
            </a:outerShdw>
          </a:effectLst>
        </p:spPr>
      </p:sp>
      <p:sp>
        <p:nvSpPr>
          <p:cNvPr id="154" name="Google Shape;154;p44"/>
          <p:cNvSpPr txBox="1"/>
          <p:nvPr>
            <p:ph idx="8" type="body"/>
          </p:nvPr>
        </p:nvSpPr>
        <p:spPr>
          <a:xfrm>
            <a:off x="7772164" y="1229842"/>
            <a:ext cx="1034421" cy="733806"/>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210"/>
              </a:spcBef>
              <a:spcAft>
                <a:spcPts val="0"/>
              </a:spcAft>
              <a:buClr>
                <a:schemeClr val="dk1"/>
              </a:buClr>
              <a:buSzPts val="1050"/>
              <a:buNone/>
              <a:defRPr sz="1050">
                <a:latin typeface="Open Sans"/>
                <a:ea typeface="Open Sans"/>
                <a:cs typeface="Open Sans"/>
                <a:sym typeface="Open Sans"/>
              </a:defRPr>
            </a:lvl1pPr>
            <a:lvl2pPr indent="-228600" lvl="1" marL="914400" algn="l">
              <a:lnSpc>
                <a:spcPct val="90000"/>
              </a:lnSpc>
              <a:spcBef>
                <a:spcPts val="0"/>
              </a:spcBef>
              <a:spcAft>
                <a:spcPts val="0"/>
              </a:spcAft>
              <a:buClr>
                <a:schemeClr val="dk1"/>
              </a:buClr>
              <a:buSzPts val="900"/>
              <a:buFont typeface="Arial"/>
              <a:buNone/>
              <a:defRPr i="1" sz="900"/>
            </a:lvl2pPr>
            <a:lvl3pPr indent="-228600" lvl="2" marL="1371600" algn="l">
              <a:spcBef>
                <a:spcPts val="600"/>
              </a:spcBef>
              <a:spcAft>
                <a:spcPts val="0"/>
              </a:spcAft>
              <a:buClr>
                <a:schemeClr val="dk1"/>
              </a:buClr>
              <a:buSzPts val="900"/>
              <a:buNone/>
              <a:defRPr sz="900"/>
            </a:lvl3pPr>
            <a:lvl4pPr indent="-285750" lvl="3" marL="1828800" algn="l">
              <a:spcBef>
                <a:spcPts val="180"/>
              </a:spcBef>
              <a:spcAft>
                <a:spcPts val="0"/>
              </a:spcAft>
              <a:buClr>
                <a:schemeClr val="dk1"/>
              </a:buClr>
              <a:buSzPts val="900"/>
              <a:buChar char="–"/>
              <a:defRPr sz="900"/>
            </a:lvl4pPr>
            <a:lvl5pPr indent="-285750" lvl="4" marL="2286000" algn="l">
              <a:spcBef>
                <a:spcPts val="180"/>
              </a:spcBef>
              <a:spcAft>
                <a:spcPts val="0"/>
              </a:spcAft>
              <a:buClr>
                <a:schemeClr val="dk1"/>
              </a:buClr>
              <a:buSzPts val="900"/>
              <a:buChar char="»"/>
              <a:defRPr sz="9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5" name="Google Shape;155;p44"/>
          <p:cNvSpPr/>
          <p:nvPr>
            <p:ph idx="9" type="pic"/>
          </p:nvPr>
        </p:nvSpPr>
        <p:spPr>
          <a:xfrm>
            <a:off x="431540" y="2365161"/>
            <a:ext cx="685800" cy="685800"/>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1"/>
            </a:outerShdw>
          </a:effectLst>
        </p:spPr>
      </p:sp>
      <p:sp>
        <p:nvSpPr>
          <p:cNvPr id="156" name="Google Shape;156;p44"/>
          <p:cNvSpPr txBox="1"/>
          <p:nvPr>
            <p:ph idx="13" type="body"/>
          </p:nvPr>
        </p:nvSpPr>
        <p:spPr>
          <a:xfrm>
            <a:off x="1228437" y="2365160"/>
            <a:ext cx="1034421" cy="733806"/>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210"/>
              </a:spcBef>
              <a:spcAft>
                <a:spcPts val="0"/>
              </a:spcAft>
              <a:buClr>
                <a:schemeClr val="dk1"/>
              </a:buClr>
              <a:buSzPts val="1050"/>
              <a:buNone/>
              <a:defRPr sz="1050">
                <a:latin typeface="Open Sans"/>
                <a:ea typeface="Open Sans"/>
                <a:cs typeface="Open Sans"/>
                <a:sym typeface="Open Sans"/>
              </a:defRPr>
            </a:lvl1pPr>
            <a:lvl2pPr indent="-228600" lvl="1" marL="914400" algn="l">
              <a:lnSpc>
                <a:spcPct val="90000"/>
              </a:lnSpc>
              <a:spcBef>
                <a:spcPts val="0"/>
              </a:spcBef>
              <a:spcAft>
                <a:spcPts val="0"/>
              </a:spcAft>
              <a:buClr>
                <a:schemeClr val="dk1"/>
              </a:buClr>
              <a:buSzPts val="900"/>
              <a:buFont typeface="Arial"/>
              <a:buNone/>
              <a:defRPr i="1" sz="900"/>
            </a:lvl2pPr>
            <a:lvl3pPr indent="-228600" lvl="2" marL="1371600" algn="l">
              <a:spcBef>
                <a:spcPts val="600"/>
              </a:spcBef>
              <a:spcAft>
                <a:spcPts val="0"/>
              </a:spcAft>
              <a:buClr>
                <a:schemeClr val="dk1"/>
              </a:buClr>
              <a:buSzPts val="900"/>
              <a:buNone/>
              <a:defRPr sz="900"/>
            </a:lvl3pPr>
            <a:lvl4pPr indent="-285750" lvl="3" marL="1828800" algn="l">
              <a:spcBef>
                <a:spcPts val="180"/>
              </a:spcBef>
              <a:spcAft>
                <a:spcPts val="0"/>
              </a:spcAft>
              <a:buClr>
                <a:schemeClr val="dk1"/>
              </a:buClr>
              <a:buSzPts val="900"/>
              <a:buChar char="–"/>
              <a:defRPr sz="900"/>
            </a:lvl4pPr>
            <a:lvl5pPr indent="-285750" lvl="4" marL="2286000" algn="l">
              <a:spcBef>
                <a:spcPts val="180"/>
              </a:spcBef>
              <a:spcAft>
                <a:spcPts val="0"/>
              </a:spcAft>
              <a:buClr>
                <a:schemeClr val="dk1"/>
              </a:buClr>
              <a:buSzPts val="900"/>
              <a:buChar char="»"/>
              <a:defRPr sz="9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7" name="Google Shape;157;p44"/>
          <p:cNvSpPr/>
          <p:nvPr>
            <p:ph idx="14" type="pic"/>
          </p:nvPr>
        </p:nvSpPr>
        <p:spPr>
          <a:xfrm>
            <a:off x="2612783" y="2365161"/>
            <a:ext cx="685800" cy="685800"/>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3"/>
            </a:outerShdw>
          </a:effectLst>
        </p:spPr>
      </p:sp>
      <p:sp>
        <p:nvSpPr>
          <p:cNvPr id="158" name="Google Shape;158;p44"/>
          <p:cNvSpPr txBox="1"/>
          <p:nvPr>
            <p:ph idx="15" type="body"/>
          </p:nvPr>
        </p:nvSpPr>
        <p:spPr>
          <a:xfrm>
            <a:off x="3409679" y="2365160"/>
            <a:ext cx="1034421" cy="733806"/>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210"/>
              </a:spcBef>
              <a:spcAft>
                <a:spcPts val="0"/>
              </a:spcAft>
              <a:buClr>
                <a:schemeClr val="dk1"/>
              </a:buClr>
              <a:buSzPts val="1050"/>
              <a:buNone/>
              <a:defRPr sz="1050">
                <a:latin typeface="Open Sans"/>
                <a:ea typeface="Open Sans"/>
                <a:cs typeface="Open Sans"/>
                <a:sym typeface="Open Sans"/>
              </a:defRPr>
            </a:lvl1pPr>
            <a:lvl2pPr indent="-228600" lvl="1" marL="914400" algn="l">
              <a:lnSpc>
                <a:spcPct val="90000"/>
              </a:lnSpc>
              <a:spcBef>
                <a:spcPts val="0"/>
              </a:spcBef>
              <a:spcAft>
                <a:spcPts val="0"/>
              </a:spcAft>
              <a:buClr>
                <a:schemeClr val="dk1"/>
              </a:buClr>
              <a:buSzPts val="900"/>
              <a:buFont typeface="Arial"/>
              <a:buNone/>
              <a:defRPr i="1" sz="900"/>
            </a:lvl2pPr>
            <a:lvl3pPr indent="-228600" lvl="2" marL="1371600" algn="l">
              <a:spcBef>
                <a:spcPts val="600"/>
              </a:spcBef>
              <a:spcAft>
                <a:spcPts val="0"/>
              </a:spcAft>
              <a:buClr>
                <a:schemeClr val="dk1"/>
              </a:buClr>
              <a:buSzPts val="900"/>
              <a:buNone/>
              <a:defRPr sz="900"/>
            </a:lvl3pPr>
            <a:lvl4pPr indent="-285750" lvl="3" marL="1828800" algn="l">
              <a:spcBef>
                <a:spcPts val="180"/>
              </a:spcBef>
              <a:spcAft>
                <a:spcPts val="0"/>
              </a:spcAft>
              <a:buClr>
                <a:schemeClr val="dk1"/>
              </a:buClr>
              <a:buSzPts val="900"/>
              <a:buChar char="–"/>
              <a:defRPr sz="900"/>
            </a:lvl4pPr>
            <a:lvl5pPr indent="-285750" lvl="4" marL="2286000" algn="l">
              <a:spcBef>
                <a:spcPts val="180"/>
              </a:spcBef>
              <a:spcAft>
                <a:spcPts val="0"/>
              </a:spcAft>
              <a:buClr>
                <a:schemeClr val="dk1"/>
              </a:buClr>
              <a:buSzPts val="900"/>
              <a:buChar char="»"/>
              <a:defRPr sz="9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9" name="Google Shape;159;p44"/>
          <p:cNvSpPr/>
          <p:nvPr>
            <p:ph idx="16" type="pic"/>
          </p:nvPr>
        </p:nvSpPr>
        <p:spPr>
          <a:xfrm>
            <a:off x="4794025" y="2365161"/>
            <a:ext cx="685800" cy="685800"/>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5"/>
            </a:outerShdw>
          </a:effectLst>
        </p:spPr>
      </p:sp>
      <p:sp>
        <p:nvSpPr>
          <p:cNvPr id="160" name="Google Shape;160;p44"/>
          <p:cNvSpPr txBox="1"/>
          <p:nvPr>
            <p:ph idx="17" type="body"/>
          </p:nvPr>
        </p:nvSpPr>
        <p:spPr>
          <a:xfrm>
            <a:off x="5590922" y="2365160"/>
            <a:ext cx="1034421" cy="733806"/>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210"/>
              </a:spcBef>
              <a:spcAft>
                <a:spcPts val="0"/>
              </a:spcAft>
              <a:buClr>
                <a:schemeClr val="dk1"/>
              </a:buClr>
              <a:buSzPts val="1050"/>
              <a:buNone/>
              <a:defRPr sz="1050">
                <a:latin typeface="Open Sans"/>
                <a:ea typeface="Open Sans"/>
                <a:cs typeface="Open Sans"/>
                <a:sym typeface="Open Sans"/>
              </a:defRPr>
            </a:lvl1pPr>
            <a:lvl2pPr indent="-228600" lvl="1" marL="914400" algn="l">
              <a:lnSpc>
                <a:spcPct val="90000"/>
              </a:lnSpc>
              <a:spcBef>
                <a:spcPts val="0"/>
              </a:spcBef>
              <a:spcAft>
                <a:spcPts val="0"/>
              </a:spcAft>
              <a:buClr>
                <a:schemeClr val="dk1"/>
              </a:buClr>
              <a:buSzPts val="900"/>
              <a:buFont typeface="Arial"/>
              <a:buNone/>
              <a:defRPr i="1" sz="900"/>
            </a:lvl2pPr>
            <a:lvl3pPr indent="-228600" lvl="2" marL="1371600" algn="l">
              <a:spcBef>
                <a:spcPts val="600"/>
              </a:spcBef>
              <a:spcAft>
                <a:spcPts val="0"/>
              </a:spcAft>
              <a:buClr>
                <a:schemeClr val="dk1"/>
              </a:buClr>
              <a:buSzPts val="900"/>
              <a:buNone/>
              <a:defRPr sz="900"/>
            </a:lvl3pPr>
            <a:lvl4pPr indent="-285750" lvl="3" marL="1828800" algn="l">
              <a:spcBef>
                <a:spcPts val="180"/>
              </a:spcBef>
              <a:spcAft>
                <a:spcPts val="0"/>
              </a:spcAft>
              <a:buClr>
                <a:schemeClr val="dk1"/>
              </a:buClr>
              <a:buSzPts val="900"/>
              <a:buChar char="–"/>
              <a:defRPr sz="900"/>
            </a:lvl4pPr>
            <a:lvl5pPr indent="-285750" lvl="4" marL="2286000" algn="l">
              <a:spcBef>
                <a:spcPts val="180"/>
              </a:spcBef>
              <a:spcAft>
                <a:spcPts val="0"/>
              </a:spcAft>
              <a:buClr>
                <a:schemeClr val="dk1"/>
              </a:buClr>
              <a:buSzPts val="900"/>
              <a:buChar char="»"/>
              <a:defRPr sz="9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1" name="Google Shape;161;p44"/>
          <p:cNvSpPr/>
          <p:nvPr>
            <p:ph idx="18" type="pic"/>
          </p:nvPr>
        </p:nvSpPr>
        <p:spPr>
          <a:xfrm>
            <a:off x="6975267" y="2365161"/>
            <a:ext cx="685800" cy="685800"/>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lt2"/>
            </a:outerShdw>
          </a:effectLst>
        </p:spPr>
      </p:sp>
      <p:sp>
        <p:nvSpPr>
          <p:cNvPr id="162" name="Google Shape;162;p44"/>
          <p:cNvSpPr txBox="1"/>
          <p:nvPr>
            <p:ph idx="19" type="body"/>
          </p:nvPr>
        </p:nvSpPr>
        <p:spPr>
          <a:xfrm>
            <a:off x="7772164" y="2365160"/>
            <a:ext cx="1034421" cy="733806"/>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210"/>
              </a:spcBef>
              <a:spcAft>
                <a:spcPts val="0"/>
              </a:spcAft>
              <a:buClr>
                <a:schemeClr val="dk1"/>
              </a:buClr>
              <a:buSzPts val="1050"/>
              <a:buNone/>
              <a:defRPr sz="1050">
                <a:latin typeface="Open Sans"/>
                <a:ea typeface="Open Sans"/>
                <a:cs typeface="Open Sans"/>
                <a:sym typeface="Open Sans"/>
              </a:defRPr>
            </a:lvl1pPr>
            <a:lvl2pPr indent="-228600" lvl="1" marL="914400" algn="l">
              <a:lnSpc>
                <a:spcPct val="90000"/>
              </a:lnSpc>
              <a:spcBef>
                <a:spcPts val="0"/>
              </a:spcBef>
              <a:spcAft>
                <a:spcPts val="0"/>
              </a:spcAft>
              <a:buClr>
                <a:schemeClr val="dk1"/>
              </a:buClr>
              <a:buSzPts val="900"/>
              <a:buFont typeface="Arial"/>
              <a:buNone/>
              <a:defRPr i="1" sz="900"/>
            </a:lvl2pPr>
            <a:lvl3pPr indent="-228600" lvl="2" marL="1371600" algn="l">
              <a:spcBef>
                <a:spcPts val="600"/>
              </a:spcBef>
              <a:spcAft>
                <a:spcPts val="0"/>
              </a:spcAft>
              <a:buClr>
                <a:schemeClr val="dk1"/>
              </a:buClr>
              <a:buSzPts val="900"/>
              <a:buNone/>
              <a:defRPr sz="900"/>
            </a:lvl3pPr>
            <a:lvl4pPr indent="-285750" lvl="3" marL="1828800" algn="l">
              <a:spcBef>
                <a:spcPts val="180"/>
              </a:spcBef>
              <a:spcAft>
                <a:spcPts val="0"/>
              </a:spcAft>
              <a:buClr>
                <a:schemeClr val="dk1"/>
              </a:buClr>
              <a:buSzPts val="900"/>
              <a:buChar char="–"/>
              <a:defRPr sz="900"/>
            </a:lvl4pPr>
            <a:lvl5pPr indent="-285750" lvl="4" marL="2286000" algn="l">
              <a:spcBef>
                <a:spcPts val="180"/>
              </a:spcBef>
              <a:spcAft>
                <a:spcPts val="0"/>
              </a:spcAft>
              <a:buClr>
                <a:schemeClr val="dk1"/>
              </a:buClr>
              <a:buSzPts val="900"/>
              <a:buChar char="»"/>
              <a:defRPr sz="9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3" name="Google Shape;163;p44"/>
          <p:cNvSpPr/>
          <p:nvPr>
            <p:ph idx="20" type="pic"/>
          </p:nvPr>
        </p:nvSpPr>
        <p:spPr>
          <a:xfrm>
            <a:off x="431540" y="3500479"/>
            <a:ext cx="685800" cy="685800"/>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1"/>
            </a:outerShdw>
          </a:effectLst>
        </p:spPr>
      </p:sp>
      <p:sp>
        <p:nvSpPr>
          <p:cNvPr id="164" name="Google Shape;164;p44"/>
          <p:cNvSpPr txBox="1"/>
          <p:nvPr>
            <p:ph idx="21" type="body"/>
          </p:nvPr>
        </p:nvSpPr>
        <p:spPr>
          <a:xfrm>
            <a:off x="1228437" y="3500478"/>
            <a:ext cx="1034421" cy="733806"/>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210"/>
              </a:spcBef>
              <a:spcAft>
                <a:spcPts val="0"/>
              </a:spcAft>
              <a:buClr>
                <a:schemeClr val="dk1"/>
              </a:buClr>
              <a:buSzPts val="1050"/>
              <a:buNone/>
              <a:defRPr sz="1050">
                <a:latin typeface="Open Sans"/>
                <a:ea typeface="Open Sans"/>
                <a:cs typeface="Open Sans"/>
                <a:sym typeface="Open Sans"/>
              </a:defRPr>
            </a:lvl1pPr>
            <a:lvl2pPr indent="-228600" lvl="1" marL="914400" algn="l">
              <a:lnSpc>
                <a:spcPct val="90000"/>
              </a:lnSpc>
              <a:spcBef>
                <a:spcPts val="0"/>
              </a:spcBef>
              <a:spcAft>
                <a:spcPts val="0"/>
              </a:spcAft>
              <a:buClr>
                <a:schemeClr val="dk1"/>
              </a:buClr>
              <a:buSzPts val="900"/>
              <a:buFont typeface="Arial"/>
              <a:buNone/>
              <a:defRPr i="1" sz="900"/>
            </a:lvl2pPr>
            <a:lvl3pPr indent="-228600" lvl="2" marL="1371600" algn="l">
              <a:spcBef>
                <a:spcPts val="600"/>
              </a:spcBef>
              <a:spcAft>
                <a:spcPts val="0"/>
              </a:spcAft>
              <a:buClr>
                <a:schemeClr val="dk1"/>
              </a:buClr>
              <a:buSzPts val="900"/>
              <a:buNone/>
              <a:defRPr sz="900"/>
            </a:lvl3pPr>
            <a:lvl4pPr indent="-285750" lvl="3" marL="1828800" algn="l">
              <a:spcBef>
                <a:spcPts val="180"/>
              </a:spcBef>
              <a:spcAft>
                <a:spcPts val="0"/>
              </a:spcAft>
              <a:buClr>
                <a:schemeClr val="dk1"/>
              </a:buClr>
              <a:buSzPts val="900"/>
              <a:buChar char="–"/>
              <a:defRPr sz="900"/>
            </a:lvl4pPr>
            <a:lvl5pPr indent="-285750" lvl="4" marL="2286000" algn="l">
              <a:spcBef>
                <a:spcPts val="180"/>
              </a:spcBef>
              <a:spcAft>
                <a:spcPts val="0"/>
              </a:spcAft>
              <a:buClr>
                <a:schemeClr val="dk1"/>
              </a:buClr>
              <a:buSzPts val="900"/>
              <a:buChar char="»"/>
              <a:defRPr sz="9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5" name="Google Shape;165;p44"/>
          <p:cNvSpPr/>
          <p:nvPr>
            <p:ph idx="22" type="pic"/>
          </p:nvPr>
        </p:nvSpPr>
        <p:spPr>
          <a:xfrm>
            <a:off x="2612783" y="3500479"/>
            <a:ext cx="685800" cy="685800"/>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3"/>
            </a:outerShdw>
          </a:effectLst>
        </p:spPr>
      </p:sp>
      <p:sp>
        <p:nvSpPr>
          <p:cNvPr id="166" name="Google Shape;166;p44"/>
          <p:cNvSpPr txBox="1"/>
          <p:nvPr>
            <p:ph idx="23" type="body"/>
          </p:nvPr>
        </p:nvSpPr>
        <p:spPr>
          <a:xfrm>
            <a:off x="3409679" y="3500478"/>
            <a:ext cx="1034421" cy="733806"/>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210"/>
              </a:spcBef>
              <a:spcAft>
                <a:spcPts val="0"/>
              </a:spcAft>
              <a:buClr>
                <a:schemeClr val="dk1"/>
              </a:buClr>
              <a:buSzPts val="1050"/>
              <a:buNone/>
              <a:defRPr sz="1050">
                <a:latin typeface="Open Sans"/>
                <a:ea typeface="Open Sans"/>
                <a:cs typeface="Open Sans"/>
                <a:sym typeface="Open Sans"/>
              </a:defRPr>
            </a:lvl1pPr>
            <a:lvl2pPr indent="-228600" lvl="1" marL="914400" algn="l">
              <a:lnSpc>
                <a:spcPct val="90000"/>
              </a:lnSpc>
              <a:spcBef>
                <a:spcPts val="0"/>
              </a:spcBef>
              <a:spcAft>
                <a:spcPts val="0"/>
              </a:spcAft>
              <a:buClr>
                <a:schemeClr val="dk1"/>
              </a:buClr>
              <a:buSzPts val="900"/>
              <a:buFont typeface="Arial"/>
              <a:buNone/>
              <a:defRPr i="1" sz="900"/>
            </a:lvl2pPr>
            <a:lvl3pPr indent="-228600" lvl="2" marL="1371600" algn="l">
              <a:spcBef>
                <a:spcPts val="600"/>
              </a:spcBef>
              <a:spcAft>
                <a:spcPts val="0"/>
              </a:spcAft>
              <a:buClr>
                <a:schemeClr val="dk1"/>
              </a:buClr>
              <a:buSzPts val="900"/>
              <a:buNone/>
              <a:defRPr sz="900"/>
            </a:lvl3pPr>
            <a:lvl4pPr indent="-285750" lvl="3" marL="1828800" algn="l">
              <a:spcBef>
                <a:spcPts val="180"/>
              </a:spcBef>
              <a:spcAft>
                <a:spcPts val="0"/>
              </a:spcAft>
              <a:buClr>
                <a:schemeClr val="dk1"/>
              </a:buClr>
              <a:buSzPts val="900"/>
              <a:buChar char="–"/>
              <a:defRPr sz="900"/>
            </a:lvl4pPr>
            <a:lvl5pPr indent="-285750" lvl="4" marL="2286000" algn="l">
              <a:spcBef>
                <a:spcPts val="180"/>
              </a:spcBef>
              <a:spcAft>
                <a:spcPts val="0"/>
              </a:spcAft>
              <a:buClr>
                <a:schemeClr val="dk1"/>
              </a:buClr>
              <a:buSzPts val="900"/>
              <a:buChar char="»"/>
              <a:defRPr sz="9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7" name="Google Shape;167;p44"/>
          <p:cNvSpPr/>
          <p:nvPr>
            <p:ph idx="24" type="pic"/>
          </p:nvPr>
        </p:nvSpPr>
        <p:spPr>
          <a:xfrm>
            <a:off x="4794025" y="3500479"/>
            <a:ext cx="685800" cy="685800"/>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5"/>
            </a:outerShdw>
          </a:effectLst>
        </p:spPr>
      </p:sp>
      <p:sp>
        <p:nvSpPr>
          <p:cNvPr id="168" name="Google Shape;168;p44"/>
          <p:cNvSpPr txBox="1"/>
          <p:nvPr>
            <p:ph idx="25" type="body"/>
          </p:nvPr>
        </p:nvSpPr>
        <p:spPr>
          <a:xfrm>
            <a:off x="5590922" y="3500478"/>
            <a:ext cx="1034421" cy="733806"/>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210"/>
              </a:spcBef>
              <a:spcAft>
                <a:spcPts val="0"/>
              </a:spcAft>
              <a:buClr>
                <a:schemeClr val="dk1"/>
              </a:buClr>
              <a:buSzPts val="1050"/>
              <a:buNone/>
              <a:defRPr sz="1050">
                <a:latin typeface="Open Sans"/>
                <a:ea typeface="Open Sans"/>
                <a:cs typeface="Open Sans"/>
                <a:sym typeface="Open Sans"/>
              </a:defRPr>
            </a:lvl1pPr>
            <a:lvl2pPr indent="-228600" lvl="1" marL="914400" algn="l">
              <a:lnSpc>
                <a:spcPct val="90000"/>
              </a:lnSpc>
              <a:spcBef>
                <a:spcPts val="0"/>
              </a:spcBef>
              <a:spcAft>
                <a:spcPts val="0"/>
              </a:spcAft>
              <a:buClr>
                <a:schemeClr val="dk1"/>
              </a:buClr>
              <a:buSzPts val="900"/>
              <a:buFont typeface="Arial"/>
              <a:buNone/>
              <a:defRPr i="1" sz="900"/>
            </a:lvl2pPr>
            <a:lvl3pPr indent="-228600" lvl="2" marL="1371600" algn="l">
              <a:spcBef>
                <a:spcPts val="600"/>
              </a:spcBef>
              <a:spcAft>
                <a:spcPts val="0"/>
              </a:spcAft>
              <a:buClr>
                <a:schemeClr val="dk1"/>
              </a:buClr>
              <a:buSzPts val="900"/>
              <a:buNone/>
              <a:defRPr sz="900"/>
            </a:lvl3pPr>
            <a:lvl4pPr indent="-285750" lvl="3" marL="1828800" algn="l">
              <a:spcBef>
                <a:spcPts val="180"/>
              </a:spcBef>
              <a:spcAft>
                <a:spcPts val="0"/>
              </a:spcAft>
              <a:buClr>
                <a:schemeClr val="dk1"/>
              </a:buClr>
              <a:buSzPts val="900"/>
              <a:buChar char="–"/>
              <a:defRPr sz="900"/>
            </a:lvl4pPr>
            <a:lvl5pPr indent="-285750" lvl="4" marL="2286000" algn="l">
              <a:spcBef>
                <a:spcPts val="180"/>
              </a:spcBef>
              <a:spcAft>
                <a:spcPts val="0"/>
              </a:spcAft>
              <a:buClr>
                <a:schemeClr val="dk1"/>
              </a:buClr>
              <a:buSzPts val="900"/>
              <a:buChar char="»"/>
              <a:defRPr sz="9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9" name="Google Shape;169;p44"/>
          <p:cNvSpPr/>
          <p:nvPr>
            <p:ph idx="26" type="pic"/>
          </p:nvPr>
        </p:nvSpPr>
        <p:spPr>
          <a:xfrm>
            <a:off x="6975267" y="3500479"/>
            <a:ext cx="685800" cy="685800"/>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lt2"/>
            </a:outerShdw>
          </a:effectLst>
        </p:spPr>
      </p:sp>
      <p:sp>
        <p:nvSpPr>
          <p:cNvPr id="170" name="Google Shape;170;p44"/>
          <p:cNvSpPr txBox="1"/>
          <p:nvPr>
            <p:ph idx="27" type="body"/>
          </p:nvPr>
        </p:nvSpPr>
        <p:spPr>
          <a:xfrm>
            <a:off x="7772164" y="3500478"/>
            <a:ext cx="1034421" cy="733806"/>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210"/>
              </a:spcBef>
              <a:spcAft>
                <a:spcPts val="0"/>
              </a:spcAft>
              <a:buClr>
                <a:schemeClr val="dk1"/>
              </a:buClr>
              <a:buSzPts val="1050"/>
              <a:buNone/>
              <a:defRPr sz="1050">
                <a:latin typeface="Open Sans"/>
                <a:ea typeface="Open Sans"/>
                <a:cs typeface="Open Sans"/>
                <a:sym typeface="Open Sans"/>
              </a:defRPr>
            </a:lvl1pPr>
            <a:lvl2pPr indent="-228600" lvl="1" marL="914400" algn="l">
              <a:lnSpc>
                <a:spcPct val="90000"/>
              </a:lnSpc>
              <a:spcBef>
                <a:spcPts val="0"/>
              </a:spcBef>
              <a:spcAft>
                <a:spcPts val="0"/>
              </a:spcAft>
              <a:buClr>
                <a:schemeClr val="dk1"/>
              </a:buClr>
              <a:buSzPts val="900"/>
              <a:buFont typeface="Arial"/>
              <a:buNone/>
              <a:defRPr i="1" sz="900"/>
            </a:lvl2pPr>
            <a:lvl3pPr indent="-228600" lvl="2" marL="1371600" algn="l">
              <a:spcBef>
                <a:spcPts val="600"/>
              </a:spcBef>
              <a:spcAft>
                <a:spcPts val="0"/>
              </a:spcAft>
              <a:buClr>
                <a:schemeClr val="dk1"/>
              </a:buClr>
              <a:buSzPts val="900"/>
              <a:buNone/>
              <a:defRPr sz="900"/>
            </a:lvl3pPr>
            <a:lvl4pPr indent="-285750" lvl="3" marL="1828800" algn="l">
              <a:spcBef>
                <a:spcPts val="180"/>
              </a:spcBef>
              <a:spcAft>
                <a:spcPts val="0"/>
              </a:spcAft>
              <a:buClr>
                <a:schemeClr val="dk1"/>
              </a:buClr>
              <a:buSzPts val="900"/>
              <a:buChar char="–"/>
              <a:defRPr sz="900"/>
            </a:lvl4pPr>
            <a:lvl5pPr indent="-285750" lvl="4" marL="2286000" algn="l">
              <a:spcBef>
                <a:spcPts val="180"/>
              </a:spcBef>
              <a:spcAft>
                <a:spcPts val="0"/>
              </a:spcAft>
              <a:buClr>
                <a:schemeClr val="dk1"/>
              </a:buClr>
              <a:buSzPts val="900"/>
              <a:buChar char="»"/>
              <a:defRPr sz="9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1" name="Google Shape;171;p44"/>
          <p:cNvSpPr txBox="1"/>
          <p:nvPr>
            <p:ph idx="28" type="body"/>
          </p:nvPr>
        </p:nvSpPr>
        <p:spPr>
          <a:xfrm>
            <a:off x="685800" y="700088"/>
            <a:ext cx="7772400" cy="304800"/>
          </a:xfrm>
          <a:prstGeom prst="rect">
            <a:avLst/>
          </a:prstGeom>
          <a:noFill/>
          <a:ln>
            <a:noFill/>
          </a:ln>
        </p:spPr>
        <p:txBody>
          <a:bodyPr anchorCtr="0" anchor="t" bIns="0" lIns="0" spcFirstLastPara="1" rIns="0" wrap="square" tIns="0">
            <a:normAutofit/>
          </a:bodyPr>
          <a:lstStyle>
            <a:lvl1pPr indent="-228600" lvl="0" marL="457200" algn="ctr">
              <a:lnSpc>
                <a:spcPct val="86000"/>
              </a:lnSpc>
              <a:spcBef>
                <a:spcPts val="0"/>
              </a:spcBef>
              <a:spcAft>
                <a:spcPts val="0"/>
              </a:spcAft>
              <a:buClr>
                <a:schemeClr val="dk1"/>
              </a:buClr>
              <a:buSzPts val="1350"/>
              <a:buNone/>
              <a:defRPr sz="1350"/>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Team Subtitle">
  <p:cSld name="9 Team Subtitle">
    <p:spTree>
      <p:nvGrpSpPr>
        <p:cNvPr id="172" name="Shape 172"/>
        <p:cNvGrpSpPr/>
        <p:nvPr/>
      </p:nvGrpSpPr>
      <p:grpSpPr>
        <a:xfrm>
          <a:off x="0" y="0"/>
          <a:ext cx="0" cy="0"/>
          <a:chOff x="0" y="0"/>
          <a:chExt cx="0" cy="0"/>
        </a:xfrm>
      </p:grpSpPr>
      <p:sp>
        <p:nvSpPr>
          <p:cNvPr id="173" name="Google Shape;173;p45"/>
          <p:cNvSpPr txBox="1"/>
          <p:nvPr>
            <p:ph type="title"/>
          </p:nvPr>
        </p:nvSpPr>
        <p:spPr>
          <a:xfrm>
            <a:off x="685800" y="209971"/>
            <a:ext cx="7772400" cy="613171"/>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74" name="Google Shape;174;p45"/>
          <p:cNvSpPr/>
          <p:nvPr>
            <p:ph idx="2" type="pic"/>
          </p:nvPr>
        </p:nvSpPr>
        <p:spPr>
          <a:xfrm>
            <a:off x="431540" y="1229842"/>
            <a:ext cx="685800" cy="685800"/>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1"/>
            </a:outerShdw>
          </a:effectLst>
        </p:spPr>
      </p:sp>
      <p:sp>
        <p:nvSpPr>
          <p:cNvPr id="175" name="Google Shape;175;p45"/>
          <p:cNvSpPr txBox="1"/>
          <p:nvPr>
            <p:ph idx="1" type="body"/>
          </p:nvPr>
        </p:nvSpPr>
        <p:spPr>
          <a:xfrm>
            <a:off x="1228437" y="1229842"/>
            <a:ext cx="1735806" cy="733806"/>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210"/>
              </a:spcBef>
              <a:spcAft>
                <a:spcPts val="0"/>
              </a:spcAft>
              <a:buClr>
                <a:schemeClr val="dk1"/>
              </a:buClr>
              <a:buSzPts val="1050"/>
              <a:buNone/>
              <a:defRPr sz="1050">
                <a:latin typeface="Open Sans"/>
                <a:ea typeface="Open Sans"/>
                <a:cs typeface="Open Sans"/>
                <a:sym typeface="Open Sans"/>
              </a:defRPr>
            </a:lvl1pPr>
            <a:lvl2pPr indent="-228600" lvl="1" marL="914400" algn="l">
              <a:lnSpc>
                <a:spcPct val="90000"/>
              </a:lnSpc>
              <a:spcBef>
                <a:spcPts val="0"/>
              </a:spcBef>
              <a:spcAft>
                <a:spcPts val="0"/>
              </a:spcAft>
              <a:buClr>
                <a:schemeClr val="dk1"/>
              </a:buClr>
              <a:buSzPts val="900"/>
              <a:buFont typeface="Arial"/>
              <a:buNone/>
              <a:defRPr i="1" sz="900"/>
            </a:lvl2pPr>
            <a:lvl3pPr indent="-228600" lvl="2" marL="1371600" algn="l">
              <a:spcBef>
                <a:spcPts val="600"/>
              </a:spcBef>
              <a:spcAft>
                <a:spcPts val="0"/>
              </a:spcAft>
              <a:buClr>
                <a:schemeClr val="dk1"/>
              </a:buClr>
              <a:buSzPts val="900"/>
              <a:buNone/>
              <a:defRPr sz="900"/>
            </a:lvl3pPr>
            <a:lvl4pPr indent="-285750" lvl="3" marL="1828800" algn="l">
              <a:spcBef>
                <a:spcPts val="180"/>
              </a:spcBef>
              <a:spcAft>
                <a:spcPts val="0"/>
              </a:spcAft>
              <a:buClr>
                <a:schemeClr val="dk1"/>
              </a:buClr>
              <a:buSzPts val="900"/>
              <a:buChar char="–"/>
              <a:defRPr sz="900"/>
            </a:lvl4pPr>
            <a:lvl5pPr indent="-285750" lvl="4" marL="2286000" algn="l">
              <a:spcBef>
                <a:spcPts val="180"/>
              </a:spcBef>
              <a:spcAft>
                <a:spcPts val="0"/>
              </a:spcAft>
              <a:buClr>
                <a:schemeClr val="dk1"/>
              </a:buClr>
              <a:buSzPts val="900"/>
              <a:buChar char="»"/>
              <a:defRPr sz="9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6" name="Google Shape;176;p45"/>
          <p:cNvSpPr/>
          <p:nvPr>
            <p:ph idx="3" type="pic"/>
          </p:nvPr>
        </p:nvSpPr>
        <p:spPr>
          <a:xfrm>
            <a:off x="3270244" y="1229842"/>
            <a:ext cx="685800" cy="685800"/>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3"/>
            </a:outerShdw>
          </a:effectLst>
        </p:spPr>
      </p:sp>
      <p:sp>
        <p:nvSpPr>
          <p:cNvPr id="177" name="Google Shape;177;p45"/>
          <p:cNvSpPr txBox="1"/>
          <p:nvPr>
            <p:ph idx="4" type="body"/>
          </p:nvPr>
        </p:nvSpPr>
        <p:spPr>
          <a:xfrm>
            <a:off x="4069975" y="1229842"/>
            <a:ext cx="1735806" cy="733806"/>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210"/>
              </a:spcBef>
              <a:spcAft>
                <a:spcPts val="0"/>
              </a:spcAft>
              <a:buClr>
                <a:schemeClr val="dk1"/>
              </a:buClr>
              <a:buSzPts val="1050"/>
              <a:buNone/>
              <a:defRPr sz="1050">
                <a:latin typeface="Open Sans"/>
                <a:ea typeface="Open Sans"/>
                <a:cs typeface="Open Sans"/>
                <a:sym typeface="Open Sans"/>
              </a:defRPr>
            </a:lvl1pPr>
            <a:lvl2pPr indent="-228600" lvl="1" marL="914400" algn="l">
              <a:lnSpc>
                <a:spcPct val="90000"/>
              </a:lnSpc>
              <a:spcBef>
                <a:spcPts val="0"/>
              </a:spcBef>
              <a:spcAft>
                <a:spcPts val="0"/>
              </a:spcAft>
              <a:buClr>
                <a:schemeClr val="dk1"/>
              </a:buClr>
              <a:buSzPts val="900"/>
              <a:buFont typeface="Arial"/>
              <a:buNone/>
              <a:defRPr i="1" sz="900"/>
            </a:lvl2pPr>
            <a:lvl3pPr indent="-228600" lvl="2" marL="1371600" algn="l">
              <a:spcBef>
                <a:spcPts val="600"/>
              </a:spcBef>
              <a:spcAft>
                <a:spcPts val="0"/>
              </a:spcAft>
              <a:buClr>
                <a:schemeClr val="dk1"/>
              </a:buClr>
              <a:buSzPts val="900"/>
              <a:buNone/>
              <a:defRPr sz="900"/>
            </a:lvl3pPr>
            <a:lvl4pPr indent="-285750" lvl="3" marL="1828800" algn="l">
              <a:spcBef>
                <a:spcPts val="180"/>
              </a:spcBef>
              <a:spcAft>
                <a:spcPts val="0"/>
              </a:spcAft>
              <a:buClr>
                <a:schemeClr val="dk1"/>
              </a:buClr>
              <a:buSzPts val="900"/>
              <a:buChar char="–"/>
              <a:defRPr sz="900"/>
            </a:lvl4pPr>
            <a:lvl5pPr indent="-285750" lvl="4" marL="2286000" algn="l">
              <a:spcBef>
                <a:spcPts val="180"/>
              </a:spcBef>
              <a:spcAft>
                <a:spcPts val="0"/>
              </a:spcAft>
              <a:buClr>
                <a:schemeClr val="dk1"/>
              </a:buClr>
              <a:buSzPts val="900"/>
              <a:buChar char="»"/>
              <a:defRPr sz="9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8" name="Google Shape;178;p45"/>
          <p:cNvSpPr/>
          <p:nvPr>
            <p:ph idx="5" type="pic"/>
          </p:nvPr>
        </p:nvSpPr>
        <p:spPr>
          <a:xfrm>
            <a:off x="6108947" y="1229842"/>
            <a:ext cx="685800" cy="685800"/>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5"/>
            </a:outerShdw>
          </a:effectLst>
        </p:spPr>
      </p:sp>
      <p:sp>
        <p:nvSpPr>
          <p:cNvPr id="179" name="Google Shape;179;p45"/>
          <p:cNvSpPr txBox="1"/>
          <p:nvPr>
            <p:ph idx="6" type="body"/>
          </p:nvPr>
        </p:nvSpPr>
        <p:spPr>
          <a:xfrm>
            <a:off x="6911512" y="1229842"/>
            <a:ext cx="1735806" cy="733806"/>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210"/>
              </a:spcBef>
              <a:spcAft>
                <a:spcPts val="0"/>
              </a:spcAft>
              <a:buClr>
                <a:schemeClr val="dk1"/>
              </a:buClr>
              <a:buSzPts val="1050"/>
              <a:buNone/>
              <a:defRPr sz="1050">
                <a:latin typeface="Open Sans"/>
                <a:ea typeface="Open Sans"/>
                <a:cs typeface="Open Sans"/>
                <a:sym typeface="Open Sans"/>
              </a:defRPr>
            </a:lvl1pPr>
            <a:lvl2pPr indent="-228600" lvl="1" marL="914400" algn="l">
              <a:lnSpc>
                <a:spcPct val="90000"/>
              </a:lnSpc>
              <a:spcBef>
                <a:spcPts val="0"/>
              </a:spcBef>
              <a:spcAft>
                <a:spcPts val="0"/>
              </a:spcAft>
              <a:buClr>
                <a:schemeClr val="dk1"/>
              </a:buClr>
              <a:buSzPts val="900"/>
              <a:buFont typeface="Arial"/>
              <a:buNone/>
              <a:defRPr i="1" sz="900"/>
            </a:lvl2pPr>
            <a:lvl3pPr indent="-228600" lvl="2" marL="1371600" algn="l">
              <a:spcBef>
                <a:spcPts val="600"/>
              </a:spcBef>
              <a:spcAft>
                <a:spcPts val="0"/>
              </a:spcAft>
              <a:buClr>
                <a:schemeClr val="dk1"/>
              </a:buClr>
              <a:buSzPts val="900"/>
              <a:buNone/>
              <a:defRPr sz="900"/>
            </a:lvl3pPr>
            <a:lvl4pPr indent="-285750" lvl="3" marL="1828800" algn="l">
              <a:spcBef>
                <a:spcPts val="180"/>
              </a:spcBef>
              <a:spcAft>
                <a:spcPts val="0"/>
              </a:spcAft>
              <a:buClr>
                <a:schemeClr val="dk1"/>
              </a:buClr>
              <a:buSzPts val="900"/>
              <a:buChar char="–"/>
              <a:defRPr sz="900"/>
            </a:lvl4pPr>
            <a:lvl5pPr indent="-285750" lvl="4" marL="2286000" algn="l">
              <a:spcBef>
                <a:spcPts val="180"/>
              </a:spcBef>
              <a:spcAft>
                <a:spcPts val="0"/>
              </a:spcAft>
              <a:buClr>
                <a:schemeClr val="dk1"/>
              </a:buClr>
              <a:buSzPts val="900"/>
              <a:buChar char="»"/>
              <a:defRPr sz="9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0" name="Google Shape;180;p45"/>
          <p:cNvSpPr/>
          <p:nvPr>
            <p:ph idx="7" type="pic"/>
          </p:nvPr>
        </p:nvSpPr>
        <p:spPr>
          <a:xfrm>
            <a:off x="431540" y="2365161"/>
            <a:ext cx="685800" cy="685800"/>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1"/>
            </a:outerShdw>
          </a:effectLst>
        </p:spPr>
      </p:sp>
      <p:sp>
        <p:nvSpPr>
          <p:cNvPr id="181" name="Google Shape;181;p45"/>
          <p:cNvSpPr txBox="1"/>
          <p:nvPr>
            <p:ph idx="8" type="body"/>
          </p:nvPr>
        </p:nvSpPr>
        <p:spPr>
          <a:xfrm>
            <a:off x="1228437" y="2365160"/>
            <a:ext cx="1735806" cy="733806"/>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210"/>
              </a:spcBef>
              <a:spcAft>
                <a:spcPts val="0"/>
              </a:spcAft>
              <a:buClr>
                <a:schemeClr val="dk1"/>
              </a:buClr>
              <a:buSzPts val="1050"/>
              <a:buNone/>
              <a:defRPr sz="1050">
                <a:latin typeface="Open Sans"/>
                <a:ea typeface="Open Sans"/>
                <a:cs typeface="Open Sans"/>
                <a:sym typeface="Open Sans"/>
              </a:defRPr>
            </a:lvl1pPr>
            <a:lvl2pPr indent="-228600" lvl="1" marL="914400" algn="l">
              <a:lnSpc>
                <a:spcPct val="90000"/>
              </a:lnSpc>
              <a:spcBef>
                <a:spcPts val="0"/>
              </a:spcBef>
              <a:spcAft>
                <a:spcPts val="0"/>
              </a:spcAft>
              <a:buClr>
                <a:schemeClr val="dk1"/>
              </a:buClr>
              <a:buSzPts val="900"/>
              <a:buFont typeface="Arial"/>
              <a:buNone/>
              <a:defRPr i="1" sz="900"/>
            </a:lvl2pPr>
            <a:lvl3pPr indent="-228600" lvl="2" marL="1371600" algn="l">
              <a:spcBef>
                <a:spcPts val="600"/>
              </a:spcBef>
              <a:spcAft>
                <a:spcPts val="0"/>
              </a:spcAft>
              <a:buClr>
                <a:schemeClr val="dk1"/>
              </a:buClr>
              <a:buSzPts val="900"/>
              <a:buNone/>
              <a:defRPr sz="900"/>
            </a:lvl3pPr>
            <a:lvl4pPr indent="-285750" lvl="3" marL="1828800" algn="l">
              <a:spcBef>
                <a:spcPts val="180"/>
              </a:spcBef>
              <a:spcAft>
                <a:spcPts val="0"/>
              </a:spcAft>
              <a:buClr>
                <a:schemeClr val="dk1"/>
              </a:buClr>
              <a:buSzPts val="900"/>
              <a:buChar char="–"/>
              <a:defRPr sz="900"/>
            </a:lvl4pPr>
            <a:lvl5pPr indent="-285750" lvl="4" marL="2286000" algn="l">
              <a:spcBef>
                <a:spcPts val="180"/>
              </a:spcBef>
              <a:spcAft>
                <a:spcPts val="0"/>
              </a:spcAft>
              <a:buClr>
                <a:schemeClr val="dk1"/>
              </a:buClr>
              <a:buSzPts val="900"/>
              <a:buChar char="»"/>
              <a:defRPr sz="9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2" name="Google Shape;182;p45"/>
          <p:cNvSpPr/>
          <p:nvPr>
            <p:ph idx="9" type="pic"/>
          </p:nvPr>
        </p:nvSpPr>
        <p:spPr>
          <a:xfrm>
            <a:off x="3270244" y="2365161"/>
            <a:ext cx="685800" cy="685800"/>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3"/>
            </a:outerShdw>
          </a:effectLst>
        </p:spPr>
      </p:sp>
      <p:sp>
        <p:nvSpPr>
          <p:cNvPr id="183" name="Google Shape;183;p45"/>
          <p:cNvSpPr txBox="1"/>
          <p:nvPr>
            <p:ph idx="13" type="body"/>
          </p:nvPr>
        </p:nvSpPr>
        <p:spPr>
          <a:xfrm>
            <a:off x="4069975" y="2365160"/>
            <a:ext cx="1735806" cy="733806"/>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210"/>
              </a:spcBef>
              <a:spcAft>
                <a:spcPts val="0"/>
              </a:spcAft>
              <a:buClr>
                <a:schemeClr val="dk1"/>
              </a:buClr>
              <a:buSzPts val="1050"/>
              <a:buNone/>
              <a:defRPr sz="1050">
                <a:latin typeface="Open Sans"/>
                <a:ea typeface="Open Sans"/>
                <a:cs typeface="Open Sans"/>
                <a:sym typeface="Open Sans"/>
              </a:defRPr>
            </a:lvl1pPr>
            <a:lvl2pPr indent="-228600" lvl="1" marL="914400" algn="l">
              <a:lnSpc>
                <a:spcPct val="90000"/>
              </a:lnSpc>
              <a:spcBef>
                <a:spcPts val="0"/>
              </a:spcBef>
              <a:spcAft>
                <a:spcPts val="0"/>
              </a:spcAft>
              <a:buClr>
                <a:schemeClr val="dk1"/>
              </a:buClr>
              <a:buSzPts val="900"/>
              <a:buFont typeface="Arial"/>
              <a:buNone/>
              <a:defRPr i="1" sz="900"/>
            </a:lvl2pPr>
            <a:lvl3pPr indent="-228600" lvl="2" marL="1371600" algn="l">
              <a:spcBef>
                <a:spcPts val="600"/>
              </a:spcBef>
              <a:spcAft>
                <a:spcPts val="0"/>
              </a:spcAft>
              <a:buClr>
                <a:schemeClr val="dk1"/>
              </a:buClr>
              <a:buSzPts val="900"/>
              <a:buNone/>
              <a:defRPr sz="900"/>
            </a:lvl3pPr>
            <a:lvl4pPr indent="-285750" lvl="3" marL="1828800" algn="l">
              <a:spcBef>
                <a:spcPts val="180"/>
              </a:spcBef>
              <a:spcAft>
                <a:spcPts val="0"/>
              </a:spcAft>
              <a:buClr>
                <a:schemeClr val="dk1"/>
              </a:buClr>
              <a:buSzPts val="900"/>
              <a:buChar char="–"/>
              <a:defRPr sz="900"/>
            </a:lvl4pPr>
            <a:lvl5pPr indent="-285750" lvl="4" marL="2286000" algn="l">
              <a:spcBef>
                <a:spcPts val="180"/>
              </a:spcBef>
              <a:spcAft>
                <a:spcPts val="0"/>
              </a:spcAft>
              <a:buClr>
                <a:schemeClr val="dk1"/>
              </a:buClr>
              <a:buSzPts val="900"/>
              <a:buChar char="»"/>
              <a:defRPr sz="9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4" name="Google Shape;184;p45"/>
          <p:cNvSpPr/>
          <p:nvPr>
            <p:ph idx="14" type="pic"/>
          </p:nvPr>
        </p:nvSpPr>
        <p:spPr>
          <a:xfrm>
            <a:off x="6108947" y="2365160"/>
            <a:ext cx="685800" cy="685800"/>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5"/>
            </a:outerShdw>
          </a:effectLst>
        </p:spPr>
      </p:sp>
      <p:sp>
        <p:nvSpPr>
          <p:cNvPr id="185" name="Google Shape;185;p45"/>
          <p:cNvSpPr txBox="1"/>
          <p:nvPr>
            <p:ph idx="15" type="body"/>
          </p:nvPr>
        </p:nvSpPr>
        <p:spPr>
          <a:xfrm>
            <a:off x="6911512" y="2365160"/>
            <a:ext cx="1735806" cy="733806"/>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210"/>
              </a:spcBef>
              <a:spcAft>
                <a:spcPts val="0"/>
              </a:spcAft>
              <a:buClr>
                <a:schemeClr val="dk1"/>
              </a:buClr>
              <a:buSzPts val="1050"/>
              <a:buNone/>
              <a:defRPr sz="1050">
                <a:latin typeface="Open Sans"/>
                <a:ea typeface="Open Sans"/>
                <a:cs typeface="Open Sans"/>
                <a:sym typeface="Open Sans"/>
              </a:defRPr>
            </a:lvl1pPr>
            <a:lvl2pPr indent="-228600" lvl="1" marL="914400" algn="l">
              <a:lnSpc>
                <a:spcPct val="90000"/>
              </a:lnSpc>
              <a:spcBef>
                <a:spcPts val="0"/>
              </a:spcBef>
              <a:spcAft>
                <a:spcPts val="0"/>
              </a:spcAft>
              <a:buClr>
                <a:schemeClr val="dk1"/>
              </a:buClr>
              <a:buSzPts val="900"/>
              <a:buFont typeface="Arial"/>
              <a:buNone/>
              <a:defRPr i="1" sz="900"/>
            </a:lvl2pPr>
            <a:lvl3pPr indent="-228600" lvl="2" marL="1371600" algn="l">
              <a:spcBef>
                <a:spcPts val="600"/>
              </a:spcBef>
              <a:spcAft>
                <a:spcPts val="0"/>
              </a:spcAft>
              <a:buClr>
                <a:schemeClr val="dk1"/>
              </a:buClr>
              <a:buSzPts val="900"/>
              <a:buNone/>
              <a:defRPr sz="900"/>
            </a:lvl3pPr>
            <a:lvl4pPr indent="-285750" lvl="3" marL="1828800" algn="l">
              <a:spcBef>
                <a:spcPts val="180"/>
              </a:spcBef>
              <a:spcAft>
                <a:spcPts val="0"/>
              </a:spcAft>
              <a:buClr>
                <a:schemeClr val="dk1"/>
              </a:buClr>
              <a:buSzPts val="900"/>
              <a:buChar char="–"/>
              <a:defRPr sz="900"/>
            </a:lvl4pPr>
            <a:lvl5pPr indent="-285750" lvl="4" marL="2286000" algn="l">
              <a:spcBef>
                <a:spcPts val="180"/>
              </a:spcBef>
              <a:spcAft>
                <a:spcPts val="0"/>
              </a:spcAft>
              <a:buClr>
                <a:schemeClr val="dk1"/>
              </a:buClr>
              <a:buSzPts val="900"/>
              <a:buChar char="»"/>
              <a:defRPr sz="9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6" name="Google Shape;186;p45"/>
          <p:cNvSpPr/>
          <p:nvPr>
            <p:ph idx="16" type="pic"/>
          </p:nvPr>
        </p:nvSpPr>
        <p:spPr>
          <a:xfrm>
            <a:off x="431540" y="3500479"/>
            <a:ext cx="685800" cy="685800"/>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1"/>
            </a:outerShdw>
          </a:effectLst>
        </p:spPr>
      </p:sp>
      <p:sp>
        <p:nvSpPr>
          <p:cNvPr id="187" name="Google Shape;187;p45"/>
          <p:cNvSpPr txBox="1"/>
          <p:nvPr>
            <p:ph idx="17" type="body"/>
          </p:nvPr>
        </p:nvSpPr>
        <p:spPr>
          <a:xfrm>
            <a:off x="1228437" y="3500478"/>
            <a:ext cx="1735806" cy="733806"/>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210"/>
              </a:spcBef>
              <a:spcAft>
                <a:spcPts val="0"/>
              </a:spcAft>
              <a:buClr>
                <a:schemeClr val="dk1"/>
              </a:buClr>
              <a:buSzPts val="1050"/>
              <a:buNone/>
              <a:defRPr sz="1050">
                <a:latin typeface="Open Sans"/>
                <a:ea typeface="Open Sans"/>
                <a:cs typeface="Open Sans"/>
                <a:sym typeface="Open Sans"/>
              </a:defRPr>
            </a:lvl1pPr>
            <a:lvl2pPr indent="-228600" lvl="1" marL="914400" algn="l">
              <a:lnSpc>
                <a:spcPct val="90000"/>
              </a:lnSpc>
              <a:spcBef>
                <a:spcPts val="0"/>
              </a:spcBef>
              <a:spcAft>
                <a:spcPts val="0"/>
              </a:spcAft>
              <a:buClr>
                <a:schemeClr val="dk1"/>
              </a:buClr>
              <a:buSzPts val="900"/>
              <a:buFont typeface="Arial"/>
              <a:buNone/>
              <a:defRPr i="1" sz="900"/>
            </a:lvl2pPr>
            <a:lvl3pPr indent="-228600" lvl="2" marL="1371600" algn="l">
              <a:spcBef>
                <a:spcPts val="600"/>
              </a:spcBef>
              <a:spcAft>
                <a:spcPts val="0"/>
              </a:spcAft>
              <a:buClr>
                <a:schemeClr val="dk1"/>
              </a:buClr>
              <a:buSzPts val="900"/>
              <a:buNone/>
              <a:defRPr sz="900"/>
            </a:lvl3pPr>
            <a:lvl4pPr indent="-285750" lvl="3" marL="1828800" algn="l">
              <a:spcBef>
                <a:spcPts val="180"/>
              </a:spcBef>
              <a:spcAft>
                <a:spcPts val="0"/>
              </a:spcAft>
              <a:buClr>
                <a:schemeClr val="dk1"/>
              </a:buClr>
              <a:buSzPts val="900"/>
              <a:buChar char="–"/>
              <a:defRPr sz="900"/>
            </a:lvl4pPr>
            <a:lvl5pPr indent="-285750" lvl="4" marL="2286000" algn="l">
              <a:spcBef>
                <a:spcPts val="180"/>
              </a:spcBef>
              <a:spcAft>
                <a:spcPts val="0"/>
              </a:spcAft>
              <a:buClr>
                <a:schemeClr val="dk1"/>
              </a:buClr>
              <a:buSzPts val="900"/>
              <a:buChar char="»"/>
              <a:defRPr sz="9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8" name="Google Shape;188;p45"/>
          <p:cNvSpPr/>
          <p:nvPr>
            <p:ph idx="18" type="pic"/>
          </p:nvPr>
        </p:nvSpPr>
        <p:spPr>
          <a:xfrm>
            <a:off x="3270244" y="3500479"/>
            <a:ext cx="685800" cy="685800"/>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3"/>
            </a:outerShdw>
          </a:effectLst>
        </p:spPr>
      </p:sp>
      <p:sp>
        <p:nvSpPr>
          <p:cNvPr id="189" name="Google Shape;189;p45"/>
          <p:cNvSpPr txBox="1"/>
          <p:nvPr>
            <p:ph idx="19" type="body"/>
          </p:nvPr>
        </p:nvSpPr>
        <p:spPr>
          <a:xfrm>
            <a:off x="4069975" y="3500478"/>
            <a:ext cx="1735806" cy="733806"/>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210"/>
              </a:spcBef>
              <a:spcAft>
                <a:spcPts val="0"/>
              </a:spcAft>
              <a:buClr>
                <a:schemeClr val="dk1"/>
              </a:buClr>
              <a:buSzPts val="1050"/>
              <a:buNone/>
              <a:defRPr sz="1050">
                <a:latin typeface="Open Sans"/>
                <a:ea typeface="Open Sans"/>
                <a:cs typeface="Open Sans"/>
                <a:sym typeface="Open Sans"/>
              </a:defRPr>
            </a:lvl1pPr>
            <a:lvl2pPr indent="-228600" lvl="1" marL="914400" algn="l">
              <a:lnSpc>
                <a:spcPct val="90000"/>
              </a:lnSpc>
              <a:spcBef>
                <a:spcPts val="0"/>
              </a:spcBef>
              <a:spcAft>
                <a:spcPts val="0"/>
              </a:spcAft>
              <a:buClr>
                <a:schemeClr val="dk1"/>
              </a:buClr>
              <a:buSzPts val="900"/>
              <a:buFont typeface="Arial"/>
              <a:buNone/>
              <a:defRPr i="1" sz="900"/>
            </a:lvl2pPr>
            <a:lvl3pPr indent="-228600" lvl="2" marL="1371600" algn="l">
              <a:spcBef>
                <a:spcPts val="600"/>
              </a:spcBef>
              <a:spcAft>
                <a:spcPts val="0"/>
              </a:spcAft>
              <a:buClr>
                <a:schemeClr val="dk1"/>
              </a:buClr>
              <a:buSzPts val="900"/>
              <a:buNone/>
              <a:defRPr sz="900"/>
            </a:lvl3pPr>
            <a:lvl4pPr indent="-285750" lvl="3" marL="1828800" algn="l">
              <a:spcBef>
                <a:spcPts val="180"/>
              </a:spcBef>
              <a:spcAft>
                <a:spcPts val="0"/>
              </a:spcAft>
              <a:buClr>
                <a:schemeClr val="dk1"/>
              </a:buClr>
              <a:buSzPts val="900"/>
              <a:buChar char="–"/>
              <a:defRPr sz="900"/>
            </a:lvl4pPr>
            <a:lvl5pPr indent="-285750" lvl="4" marL="2286000" algn="l">
              <a:spcBef>
                <a:spcPts val="180"/>
              </a:spcBef>
              <a:spcAft>
                <a:spcPts val="0"/>
              </a:spcAft>
              <a:buClr>
                <a:schemeClr val="dk1"/>
              </a:buClr>
              <a:buSzPts val="900"/>
              <a:buChar char="»"/>
              <a:defRPr sz="9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0" name="Google Shape;190;p45"/>
          <p:cNvSpPr/>
          <p:nvPr>
            <p:ph idx="20" type="pic"/>
          </p:nvPr>
        </p:nvSpPr>
        <p:spPr>
          <a:xfrm>
            <a:off x="6108947" y="3500478"/>
            <a:ext cx="685800" cy="685800"/>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5"/>
            </a:outerShdw>
          </a:effectLst>
        </p:spPr>
      </p:sp>
      <p:sp>
        <p:nvSpPr>
          <p:cNvPr id="191" name="Google Shape;191;p45"/>
          <p:cNvSpPr txBox="1"/>
          <p:nvPr>
            <p:ph idx="21" type="body"/>
          </p:nvPr>
        </p:nvSpPr>
        <p:spPr>
          <a:xfrm>
            <a:off x="6911512" y="3500478"/>
            <a:ext cx="1735806" cy="733806"/>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210"/>
              </a:spcBef>
              <a:spcAft>
                <a:spcPts val="0"/>
              </a:spcAft>
              <a:buClr>
                <a:schemeClr val="dk1"/>
              </a:buClr>
              <a:buSzPts val="1050"/>
              <a:buNone/>
              <a:defRPr sz="1050">
                <a:latin typeface="Open Sans"/>
                <a:ea typeface="Open Sans"/>
                <a:cs typeface="Open Sans"/>
                <a:sym typeface="Open Sans"/>
              </a:defRPr>
            </a:lvl1pPr>
            <a:lvl2pPr indent="-228600" lvl="1" marL="914400" algn="l">
              <a:lnSpc>
                <a:spcPct val="90000"/>
              </a:lnSpc>
              <a:spcBef>
                <a:spcPts val="0"/>
              </a:spcBef>
              <a:spcAft>
                <a:spcPts val="0"/>
              </a:spcAft>
              <a:buClr>
                <a:schemeClr val="dk1"/>
              </a:buClr>
              <a:buSzPts val="900"/>
              <a:buFont typeface="Arial"/>
              <a:buNone/>
              <a:defRPr i="1" sz="900"/>
            </a:lvl2pPr>
            <a:lvl3pPr indent="-228600" lvl="2" marL="1371600" algn="l">
              <a:spcBef>
                <a:spcPts val="600"/>
              </a:spcBef>
              <a:spcAft>
                <a:spcPts val="0"/>
              </a:spcAft>
              <a:buClr>
                <a:schemeClr val="dk1"/>
              </a:buClr>
              <a:buSzPts val="900"/>
              <a:buNone/>
              <a:defRPr sz="900"/>
            </a:lvl3pPr>
            <a:lvl4pPr indent="-285750" lvl="3" marL="1828800" algn="l">
              <a:spcBef>
                <a:spcPts val="180"/>
              </a:spcBef>
              <a:spcAft>
                <a:spcPts val="0"/>
              </a:spcAft>
              <a:buClr>
                <a:schemeClr val="dk1"/>
              </a:buClr>
              <a:buSzPts val="900"/>
              <a:buChar char="–"/>
              <a:defRPr sz="900"/>
            </a:lvl4pPr>
            <a:lvl5pPr indent="-285750" lvl="4" marL="2286000" algn="l">
              <a:spcBef>
                <a:spcPts val="180"/>
              </a:spcBef>
              <a:spcAft>
                <a:spcPts val="0"/>
              </a:spcAft>
              <a:buClr>
                <a:schemeClr val="dk1"/>
              </a:buClr>
              <a:buSzPts val="900"/>
              <a:buChar char="»"/>
              <a:defRPr sz="9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2" name="Google Shape;192;p45"/>
          <p:cNvSpPr txBox="1"/>
          <p:nvPr>
            <p:ph idx="22" type="body"/>
          </p:nvPr>
        </p:nvSpPr>
        <p:spPr>
          <a:xfrm>
            <a:off x="685800" y="700088"/>
            <a:ext cx="7772400" cy="304800"/>
          </a:xfrm>
          <a:prstGeom prst="rect">
            <a:avLst/>
          </a:prstGeom>
          <a:noFill/>
          <a:ln>
            <a:noFill/>
          </a:ln>
        </p:spPr>
        <p:txBody>
          <a:bodyPr anchorCtr="0" anchor="t" bIns="0" lIns="0" spcFirstLastPara="1" rIns="0" wrap="square" tIns="0">
            <a:normAutofit/>
          </a:bodyPr>
          <a:lstStyle>
            <a:lvl1pPr indent="-228600" lvl="0" marL="457200" algn="ctr">
              <a:lnSpc>
                <a:spcPct val="86000"/>
              </a:lnSpc>
              <a:spcBef>
                <a:spcPts val="0"/>
              </a:spcBef>
              <a:spcAft>
                <a:spcPts val="0"/>
              </a:spcAft>
              <a:buClr>
                <a:schemeClr val="dk1"/>
              </a:buClr>
              <a:buSzPts val="1350"/>
              <a:buNone/>
              <a:defRPr sz="1350"/>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p:cSld name="Slide">
    <p:spTree>
      <p:nvGrpSpPr>
        <p:cNvPr id="25" name="Shape 25"/>
        <p:cNvGrpSpPr/>
        <p:nvPr/>
      </p:nvGrpSpPr>
      <p:grpSpPr>
        <a:xfrm>
          <a:off x="0" y="0"/>
          <a:ext cx="0" cy="0"/>
          <a:chOff x="0" y="0"/>
          <a:chExt cx="0" cy="0"/>
        </a:xfrm>
      </p:grpSpPr>
      <p:sp>
        <p:nvSpPr>
          <p:cNvPr id="26" name="Google Shape;26;p28"/>
          <p:cNvSpPr txBox="1"/>
          <p:nvPr>
            <p:ph idx="1" type="body"/>
          </p:nvPr>
        </p:nvSpPr>
        <p:spPr>
          <a:xfrm>
            <a:off x="228600" y="4476750"/>
            <a:ext cx="8686800" cy="457200"/>
          </a:xfrm>
          <a:prstGeom prst="rect">
            <a:avLst/>
          </a:prstGeom>
          <a:noFill/>
          <a:ln cap="flat" cmpd="sng" w="9525">
            <a:solidFill>
              <a:schemeClr val="dk1"/>
            </a:solidFill>
            <a:prstDash val="solid"/>
            <a:round/>
            <a:headEnd len="sm" w="sm" type="none"/>
            <a:tailEnd len="sm" w="sm" type="none"/>
          </a:ln>
        </p:spPr>
        <p:txBody>
          <a:bodyPr anchorCtr="0" anchor="ctr" bIns="91425" lIns="457200" spcFirstLastPara="1" rIns="457200" wrap="square" tIns="91425">
            <a:noAutofit/>
          </a:bodyPr>
          <a:lstStyle>
            <a:lvl1pPr indent="-228600" lvl="0" marL="457200" algn="ctr">
              <a:lnSpc>
                <a:spcPct val="90000"/>
              </a:lnSpc>
              <a:spcBef>
                <a:spcPts val="0"/>
              </a:spcBef>
              <a:spcAft>
                <a:spcPts val="0"/>
              </a:spcAft>
              <a:buClr>
                <a:schemeClr val="dk1"/>
              </a:buClr>
              <a:buSzPts val="1400"/>
              <a:buNone/>
              <a:defRPr sz="1400">
                <a:solidFill>
                  <a:schemeClr val="dk1"/>
                </a:solidFill>
              </a:defRPr>
            </a:lvl1pPr>
            <a:lvl2pPr indent="-228600" lvl="1" marL="914400" algn="ctr">
              <a:spcBef>
                <a:spcPts val="280"/>
              </a:spcBef>
              <a:spcAft>
                <a:spcPts val="0"/>
              </a:spcAft>
              <a:buClr>
                <a:schemeClr val="dk1"/>
              </a:buClr>
              <a:buSzPts val="1400"/>
              <a:buNone/>
              <a:defRPr sz="1400"/>
            </a:lvl2pPr>
            <a:lvl3pPr indent="-228600" lvl="2" marL="1371600" algn="ctr">
              <a:spcBef>
                <a:spcPts val="280"/>
              </a:spcBef>
              <a:spcAft>
                <a:spcPts val="0"/>
              </a:spcAft>
              <a:buClr>
                <a:schemeClr val="dk1"/>
              </a:buClr>
              <a:buSzPts val="1400"/>
              <a:buNone/>
              <a:defRPr sz="1400"/>
            </a:lvl3pPr>
            <a:lvl4pPr indent="-228600" lvl="3" marL="1828800" algn="ctr">
              <a:spcBef>
                <a:spcPts val="280"/>
              </a:spcBef>
              <a:spcAft>
                <a:spcPts val="0"/>
              </a:spcAft>
              <a:buClr>
                <a:schemeClr val="dk1"/>
              </a:buClr>
              <a:buSzPts val="1400"/>
              <a:buNone/>
              <a:defRPr sz="1400"/>
            </a:lvl4pPr>
            <a:lvl5pPr indent="-228600" lvl="4" marL="2286000" algn="ctr">
              <a:spcBef>
                <a:spcPts val="280"/>
              </a:spcBef>
              <a:spcAft>
                <a:spcPts val="0"/>
              </a:spcAft>
              <a:buClr>
                <a:schemeClr val="dk1"/>
              </a:buClr>
              <a:buSzPts val="1400"/>
              <a:buNone/>
              <a:defRPr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7" name="Google Shape;27;p28"/>
          <p:cNvSpPr txBox="1"/>
          <p:nvPr>
            <p:ph type="title"/>
          </p:nvPr>
        </p:nvSpPr>
        <p:spPr>
          <a:xfrm>
            <a:off x="228600" y="209550"/>
            <a:ext cx="8686800" cy="545464"/>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8" name="Google Shape;28;p28"/>
          <p:cNvSpPr txBox="1"/>
          <p:nvPr>
            <p:ph idx="11" type="ftr"/>
          </p:nvPr>
        </p:nvSpPr>
        <p:spPr>
          <a:xfrm>
            <a:off x="228600" y="4933950"/>
            <a:ext cx="3657600" cy="18573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8"/>
          <p:cNvSpPr txBox="1"/>
          <p:nvPr>
            <p:ph idx="12" type="sldNum"/>
          </p:nvPr>
        </p:nvSpPr>
        <p:spPr>
          <a:xfrm>
            <a:off x="6858000" y="4933950"/>
            <a:ext cx="2057400" cy="182563"/>
          </a:xfrm>
          <a:prstGeom prst="rect">
            <a:avLst/>
          </a:prstGeom>
          <a:noFill/>
          <a:ln>
            <a:noFill/>
          </a:ln>
        </p:spPr>
        <p:txBody>
          <a:bodyPr anchorCtr="0" anchor="ctr" bIns="0" lIns="0" spcFirstLastPara="1" rIns="0" wrap="square" tIns="0">
            <a:noAutofit/>
          </a:bodyPr>
          <a:lstStyle>
            <a:lvl1pPr indent="0" lvl="0" marL="0" marR="0" algn="r">
              <a:spcBef>
                <a:spcPts val="0"/>
              </a:spcBef>
              <a:spcAft>
                <a:spcPts val="0"/>
              </a:spcAft>
              <a:buNone/>
              <a:defRPr b="0" i="0" sz="8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8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8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8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8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8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8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8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8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Team Subtitle">
  <p:cSld name="6 Team Subtitle">
    <p:spTree>
      <p:nvGrpSpPr>
        <p:cNvPr id="193" name="Shape 193"/>
        <p:cNvGrpSpPr/>
        <p:nvPr/>
      </p:nvGrpSpPr>
      <p:grpSpPr>
        <a:xfrm>
          <a:off x="0" y="0"/>
          <a:ext cx="0" cy="0"/>
          <a:chOff x="0" y="0"/>
          <a:chExt cx="0" cy="0"/>
        </a:xfrm>
      </p:grpSpPr>
      <p:sp>
        <p:nvSpPr>
          <p:cNvPr id="194" name="Google Shape;194;p46"/>
          <p:cNvSpPr txBox="1"/>
          <p:nvPr>
            <p:ph type="title"/>
          </p:nvPr>
        </p:nvSpPr>
        <p:spPr>
          <a:xfrm>
            <a:off x="685800" y="209971"/>
            <a:ext cx="7772400" cy="613171"/>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95" name="Google Shape;195;p46"/>
          <p:cNvSpPr/>
          <p:nvPr>
            <p:ph idx="2" type="pic"/>
          </p:nvPr>
        </p:nvSpPr>
        <p:spPr>
          <a:xfrm>
            <a:off x="431540" y="1229842"/>
            <a:ext cx="685800" cy="685800"/>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1"/>
            </a:outerShdw>
          </a:effectLst>
        </p:spPr>
      </p:sp>
      <p:sp>
        <p:nvSpPr>
          <p:cNvPr id="196" name="Google Shape;196;p46"/>
          <p:cNvSpPr txBox="1"/>
          <p:nvPr>
            <p:ph idx="1" type="body"/>
          </p:nvPr>
        </p:nvSpPr>
        <p:spPr>
          <a:xfrm>
            <a:off x="1228437" y="1229841"/>
            <a:ext cx="1735806" cy="1456681"/>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210"/>
              </a:spcBef>
              <a:spcAft>
                <a:spcPts val="0"/>
              </a:spcAft>
              <a:buClr>
                <a:schemeClr val="dk1"/>
              </a:buClr>
              <a:buSzPts val="1050"/>
              <a:buNone/>
              <a:defRPr sz="1050">
                <a:latin typeface="Open Sans"/>
                <a:ea typeface="Open Sans"/>
                <a:cs typeface="Open Sans"/>
                <a:sym typeface="Open Sans"/>
              </a:defRPr>
            </a:lvl1pPr>
            <a:lvl2pPr indent="-228600" lvl="1" marL="914400" algn="l">
              <a:lnSpc>
                <a:spcPct val="90000"/>
              </a:lnSpc>
              <a:spcBef>
                <a:spcPts val="0"/>
              </a:spcBef>
              <a:spcAft>
                <a:spcPts val="0"/>
              </a:spcAft>
              <a:buClr>
                <a:schemeClr val="dk1"/>
              </a:buClr>
              <a:buSzPts val="900"/>
              <a:buFont typeface="Arial"/>
              <a:buNone/>
              <a:defRPr i="1" sz="900"/>
            </a:lvl2pPr>
            <a:lvl3pPr indent="-228600" lvl="2" marL="1371600" algn="l">
              <a:spcBef>
                <a:spcPts val="600"/>
              </a:spcBef>
              <a:spcAft>
                <a:spcPts val="0"/>
              </a:spcAft>
              <a:buClr>
                <a:schemeClr val="dk1"/>
              </a:buClr>
              <a:buSzPts val="900"/>
              <a:buNone/>
              <a:defRPr sz="900"/>
            </a:lvl3pPr>
            <a:lvl4pPr indent="-285750" lvl="3" marL="1828800" algn="l">
              <a:spcBef>
                <a:spcPts val="180"/>
              </a:spcBef>
              <a:spcAft>
                <a:spcPts val="0"/>
              </a:spcAft>
              <a:buClr>
                <a:schemeClr val="dk1"/>
              </a:buClr>
              <a:buSzPts val="900"/>
              <a:buChar char="–"/>
              <a:defRPr sz="900"/>
            </a:lvl4pPr>
            <a:lvl5pPr indent="-285750" lvl="4" marL="2286000" algn="l">
              <a:spcBef>
                <a:spcPts val="180"/>
              </a:spcBef>
              <a:spcAft>
                <a:spcPts val="0"/>
              </a:spcAft>
              <a:buClr>
                <a:schemeClr val="dk1"/>
              </a:buClr>
              <a:buSzPts val="900"/>
              <a:buChar char="»"/>
              <a:defRPr sz="9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7" name="Google Shape;197;p46"/>
          <p:cNvSpPr/>
          <p:nvPr>
            <p:ph idx="3" type="pic"/>
          </p:nvPr>
        </p:nvSpPr>
        <p:spPr>
          <a:xfrm>
            <a:off x="3270244" y="1229842"/>
            <a:ext cx="685800" cy="685800"/>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3"/>
            </a:outerShdw>
          </a:effectLst>
        </p:spPr>
      </p:sp>
      <p:sp>
        <p:nvSpPr>
          <p:cNvPr id="198" name="Google Shape;198;p46"/>
          <p:cNvSpPr txBox="1"/>
          <p:nvPr>
            <p:ph idx="4" type="body"/>
          </p:nvPr>
        </p:nvSpPr>
        <p:spPr>
          <a:xfrm>
            <a:off x="4069975" y="1229841"/>
            <a:ext cx="1735806" cy="1456681"/>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210"/>
              </a:spcBef>
              <a:spcAft>
                <a:spcPts val="0"/>
              </a:spcAft>
              <a:buClr>
                <a:schemeClr val="dk1"/>
              </a:buClr>
              <a:buSzPts val="1050"/>
              <a:buNone/>
              <a:defRPr sz="1050">
                <a:latin typeface="Open Sans"/>
                <a:ea typeface="Open Sans"/>
                <a:cs typeface="Open Sans"/>
                <a:sym typeface="Open Sans"/>
              </a:defRPr>
            </a:lvl1pPr>
            <a:lvl2pPr indent="-228600" lvl="1" marL="914400" algn="l">
              <a:lnSpc>
                <a:spcPct val="90000"/>
              </a:lnSpc>
              <a:spcBef>
                <a:spcPts val="0"/>
              </a:spcBef>
              <a:spcAft>
                <a:spcPts val="0"/>
              </a:spcAft>
              <a:buClr>
                <a:schemeClr val="dk1"/>
              </a:buClr>
              <a:buSzPts val="900"/>
              <a:buFont typeface="Arial"/>
              <a:buNone/>
              <a:defRPr i="1" sz="900"/>
            </a:lvl2pPr>
            <a:lvl3pPr indent="-228600" lvl="2" marL="1371600" algn="l">
              <a:spcBef>
                <a:spcPts val="600"/>
              </a:spcBef>
              <a:spcAft>
                <a:spcPts val="0"/>
              </a:spcAft>
              <a:buClr>
                <a:schemeClr val="dk1"/>
              </a:buClr>
              <a:buSzPts val="900"/>
              <a:buNone/>
              <a:defRPr sz="900"/>
            </a:lvl3pPr>
            <a:lvl4pPr indent="-285750" lvl="3" marL="1828800" algn="l">
              <a:spcBef>
                <a:spcPts val="180"/>
              </a:spcBef>
              <a:spcAft>
                <a:spcPts val="0"/>
              </a:spcAft>
              <a:buClr>
                <a:schemeClr val="dk1"/>
              </a:buClr>
              <a:buSzPts val="900"/>
              <a:buChar char="–"/>
              <a:defRPr sz="900"/>
            </a:lvl4pPr>
            <a:lvl5pPr indent="-285750" lvl="4" marL="2286000" algn="l">
              <a:spcBef>
                <a:spcPts val="180"/>
              </a:spcBef>
              <a:spcAft>
                <a:spcPts val="0"/>
              </a:spcAft>
              <a:buClr>
                <a:schemeClr val="dk1"/>
              </a:buClr>
              <a:buSzPts val="900"/>
              <a:buChar char="»"/>
              <a:defRPr sz="9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9" name="Google Shape;199;p46"/>
          <p:cNvSpPr/>
          <p:nvPr>
            <p:ph idx="5" type="pic"/>
          </p:nvPr>
        </p:nvSpPr>
        <p:spPr>
          <a:xfrm>
            <a:off x="6108947" y="1229842"/>
            <a:ext cx="685800" cy="685800"/>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5"/>
            </a:outerShdw>
          </a:effectLst>
        </p:spPr>
      </p:sp>
      <p:sp>
        <p:nvSpPr>
          <p:cNvPr id="200" name="Google Shape;200;p46"/>
          <p:cNvSpPr txBox="1"/>
          <p:nvPr>
            <p:ph idx="6" type="body"/>
          </p:nvPr>
        </p:nvSpPr>
        <p:spPr>
          <a:xfrm>
            <a:off x="6911512" y="1229841"/>
            <a:ext cx="1735806" cy="1456681"/>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210"/>
              </a:spcBef>
              <a:spcAft>
                <a:spcPts val="0"/>
              </a:spcAft>
              <a:buClr>
                <a:schemeClr val="dk1"/>
              </a:buClr>
              <a:buSzPts val="1050"/>
              <a:buNone/>
              <a:defRPr sz="1050">
                <a:latin typeface="Open Sans"/>
                <a:ea typeface="Open Sans"/>
                <a:cs typeface="Open Sans"/>
                <a:sym typeface="Open Sans"/>
              </a:defRPr>
            </a:lvl1pPr>
            <a:lvl2pPr indent="-228600" lvl="1" marL="914400" algn="l">
              <a:lnSpc>
                <a:spcPct val="90000"/>
              </a:lnSpc>
              <a:spcBef>
                <a:spcPts val="0"/>
              </a:spcBef>
              <a:spcAft>
                <a:spcPts val="0"/>
              </a:spcAft>
              <a:buClr>
                <a:schemeClr val="dk1"/>
              </a:buClr>
              <a:buSzPts val="900"/>
              <a:buFont typeface="Arial"/>
              <a:buNone/>
              <a:defRPr i="1" sz="900"/>
            </a:lvl2pPr>
            <a:lvl3pPr indent="-228600" lvl="2" marL="1371600" algn="l">
              <a:spcBef>
                <a:spcPts val="600"/>
              </a:spcBef>
              <a:spcAft>
                <a:spcPts val="0"/>
              </a:spcAft>
              <a:buClr>
                <a:schemeClr val="dk1"/>
              </a:buClr>
              <a:buSzPts val="900"/>
              <a:buNone/>
              <a:defRPr sz="900"/>
            </a:lvl3pPr>
            <a:lvl4pPr indent="-285750" lvl="3" marL="1828800" algn="l">
              <a:spcBef>
                <a:spcPts val="180"/>
              </a:spcBef>
              <a:spcAft>
                <a:spcPts val="0"/>
              </a:spcAft>
              <a:buClr>
                <a:schemeClr val="dk1"/>
              </a:buClr>
              <a:buSzPts val="900"/>
              <a:buChar char="–"/>
              <a:defRPr sz="900"/>
            </a:lvl4pPr>
            <a:lvl5pPr indent="-285750" lvl="4" marL="2286000" algn="l">
              <a:spcBef>
                <a:spcPts val="180"/>
              </a:spcBef>
              <a:spcAft>
                <a:spcPts val="0"/>
              </a:spcAft>
              <a:buClr>
                <a:schemeClr val="dk1"/>
              </a:buClr>
              <a:buSzPts val="900"/>
              <a:buChar char="»"/>
              <a:defRPr sz="9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1" name="Google Shape;201;p46"/>
          <p:cNvSpPr/>
          <p:nvPr>
            <p:ph idx="7" type="pic"/>
          </p:nvPr>
        </p:nvSpPr>
        <p:spPr>
          <a:xfrm>
            <a:off x="431540" y="2914933"/>
            <a:ext cx="685800" cy="685800"/>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1"/>
            </a:outerShdw>
          </a:effectLst>
        </p:spPr>
      </p:sp>
      <p:sp>
        <p:nvSpPr>
          <p:cNvPr id="202" name="Google Shape;202;p46"/>
          <p:cNvSpPr txBox="1"/>
          <p:nvPr>
            <p:ph idx="8" type="body"/>
          </p:nvPr>
        </p:nvSpPr>
        <p:spPr>
          <a:xfrm>
            <a:off x="1228437" y="2914932"/>
            <a:ext cx="1735806" cy="1456681"/>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210"/>
              </a:spcBef>
              <a:spcAft>
                <a:spcPts val="0"/>
              </a:spcAft>
              <a:buClr>
                <a:schemeClr val="dk1"/>
              </a:buClr>
              <a:buSzPts val="1050"/>
              <a:buNone/>
              <a:defRPr sz="1050">
                <a:latin typeface="Open Sans"/>
                <a:ea typeface="Open Sans"/>
                <a:cs typeface="Open Sans"/>
                <a:sym typeface="Open Sans"/>
              </a:defRPr>
            </a:lvl1pPr>
            <a:lvl2pPr indent="-228600" lvl="1" marL="914400" algn="l">
              <a:lnSpc>
                <a:spcPct val="90000"/>
              </a:lnSpc>
              <a:spcBef>
                <a:spcPts val="0"/>
              </a:spcBef>
              <a:spcAft>
                <a:spcPts val="0"/>
              </a:spcAft>
              <a:buClr>
                <a:schemeClr val="dk1"/>
              </a:buClr>
              <a:buSzPts val="900"/>
              <a:buFont typeface="Arial"/>
              <a:buNone/>
              <a:defRPr i="1" sz="900"/>
            </a:lvl2pPr>
            <a:lvl3pPr indent="-228600" lvl="2" marL="1371600" algn="l">
              <a:spcBef>
                <a:spcPts val="600"/>
              </a:spcBef>
              <a:spcAft>
                <a:spcPts val="0"/>
              </a:spcAft>
              <a:buClr>
                <a:schemeClr val="dk1"/>
              </a:buClr>
              <a:buSzPts val="900"/>
              <a:buNone/>
              <a:defRPr sz="900"/>
            </a:lvl3pPr>
            <a:lvl4pPr indent="-285750" lvl="3" marL="1828800" algn="l">
              <a:spcBef>
                <a:spcPts val="180"/>
              </a:spcBef>
              <a:spcAft>
                <a:spcPts val="0"/>
              </a:spcAft>
              <a:buClr>
                <a:schemeClr val="dk1"/>
              </a:buClr>
              <a:buSzPts val="900"/>
              <a:buChar char="–"/>
              <a:defRPr sz="900"/>
            </a:lvl4pPr>
            <a:lvl5pPr indent="-285750" lvl="4" marL="2286000" algn="l">
              <a:spcBef>
                <a:spcPts val="180"/>
              </a:spcBef>
              <a:spcAft>
                <a:spcPts val="0"/>
              </a:spcAft>
              <a:buClr>
                <a:schemeClr val="dk1"/>
              </a:buClr>
              <a:buSzPts val="900"/>
              <a:buChar char="»"/>
              <a:defRPr sz="9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3" name="Google Shape;203;p46"/>
          <p:cNvSpPr/>
          <p:nvPr>
            <p:ph idx="9" type="pic"/>
          </p:nvPr>
        </p:nvSpPr>
        <p:spPr>
          <a:xfrm>
            <a:off x="3270244" y="2914933"/>
            <a:ext cx="685800" cy="685800"/>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3"/>
            </a:outerShdw>
          </a:effectLst>
        </p:spPr>
      </p:sp>
      <p:sp>
        <p:nvSpPr>
          <p:cNvPr id="204" name="Google Shape;204;p46"/>
          <p:cNvSpPr txBox="1"/>
          <p:nvPr>
            <p:ph idx="13" type="body"/>
          </p:nvPr>
        </p:nvSpPr>
        <p:spPr>
          <a:xfrm>
            <a:off x="4069975" y="2914932"/>
            <a:ext cx="1735806" cy="1456681"/>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210"/>
              </a:spcBef>
              <a:spcAft>
                <a:spcPts val="0"/>
              </a:spcAft>
              <a:buClr>
                <a:schemeClr val="dk1"/>
              </a:buClr>
              <a:buSzPts val="1050"/>
              <a:buNone/>
              <a:defRPr sz="1050">
                <a:latin typeface="Open Sans"/>
                <a:ea typeface="Open Sans"/>
                <a:cs typeface="Open Sans"/>
                <a:sym typeface="Open Sans"/>
              </a:defRPr>
            </a:lvl1pPr>
            <a:lvl2pPr indent="-228600" lvl="1" marL="914400" algn="l">
              <a:lnSpc>
                <a:spcPct val="90000"/>
              </a:lnSpc>
              <a:spcBef>
                <a:spcPts val="0"/>
              </a:spcBef>
              <a:spcAft>
                <a:spcPts val="0"/>
              </a:spcAft>
              <a:buClr>
                <a:schemeClr val="dk1"/>
              </a:buClr>
              <a:buSzPts val="900"/>
              <a:buFont typeface="Arial"/>
              <a:buNone/>
              <a:defRPr i="1" sz="900"/>
            </a:lvl2pPr>
            <a:lvl3pPr indent="-228600" lvl="2" marL="1371600" algn="l">
              <a:spcBef>
                <a:spcPts val="600"/>
              </a:spcBef>
              <a:spcAft>
                <a:spcPts val="0"/>
              </a:spcAft>
              <a:buClr>
                <a:schemeClr val="dk1"/>
              </a:buClr>
              <a:buSzPts val="900"/>
              <a:buNone/>
              <a:defRPr sz="900"/>
            </a:lvl3pPr>
            <a:lvl4pPr indent="-285750" lvl="3" marL="1828800" algn="l">
              <a:spcBef>
                <a:spcPts val="180"/>
              </a:spcBef>
              <a:spcAft>
                <a:spcPts val="0"/>
              </a:spcAft>
              <a:buClr>
                <a:schemeClr val="dk1"/>
              </a:buClr>
              <a:buSzPts val="900"/>
              <a:buChar char="–"/>
              <a:defRPr sz="900"/>
            </a:lvl4pPr>
            <a:lvl5pPr indent="-285750" lvl="4" marL="2286000" algn="l">
              <a:spcBef>
                <a:spcPts val="180"/>
              </a:spcBef>
              <a:spcAft>
                <a:spcPts val="0"/>
              </a:spcAft>
              <a:buClr>
                <a:schemeClr val="dk1"/>
              </a:buClr>
              <a:buSzPts val="900"/>
              <a:buChar char="»"/>
              <a:defRPr sz="9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5" name="Google Shape;205;p46"/>
          <p:cNvSpPr/>
          <p:nvPr>
            <p:ph idx="14" type="pic"/>
          </p:nvPr>
        </p:nvSpPr>
        <p:spPr>
          <a:xfrm>
            <a:off x="6108947" y="2914932"/>
            <a:ext cx="685800" cy="685800"/>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5"/>
            </a:outerShdw>
          </a:effectLst>
        </p:spPr>
      </p:sp>
      <p:sp>
        <p:nvSpPr>
          <p:cNvPr id="206" name="Google Shape;206;p46"/>
          <p:cNvSpPr txBox="1"/>
          <p:nvPr>
            <p:ph idx="15" type="body"/>
          </p:nvPr>
        </p:nvSpPr>
        <p:spPr>
          <a:xfrm>
            <a:off x="6911512" y="2914932"/>
            <a:ext cx="1735806" cy="1456681"/>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210"/>
              </a:spcBef>
              <a:spcAft>
                <a:spcPts val="0"/>
              </a:spcAft>
              <a:buClr>
                <a:schemeClr val="dk1"/>
              </a:buClr>
              <a:buSzPts val="1050"/>
              <a:buNone/>
              <a:defRPr sz="1050">
                <a:latin typeface="Open Sans"/>
                <a:ea typeface="Open Sans"/>
                <a:cs typeface="Open Sans"/>
                <a:sym typeface="Open Sans"/>
              </a:defRPr>
            </a:lvl1pPr>
            <a:lvl2pPr indent="-228600" lvl="1" marL="914400" algn="l">
              <a:lnSpc>
                <a:spcPct val="90000"/>
              </a:lnSpc>
              <a:spcBef>
                <a:spcPts val="0"/>
              </a:spcBef>
              <a:spcAft>
                <a:spcPts val="0"/>
              </a:spcAft>
              <a:buClr>
                <a:schemeClr val="dk1"/>
              </a:buClr>
              <a:buSzPts val="900"/>
              <a:buFont typeface="Arial"/>
              <a:buNone/>
              <a:defRPr i="1" sz="900"/>
            </a:lvl2pPr>
            <a:lvl3pPr indent="-228600" lvl="2" marL="1371600" algn="l">
              <a:spcBef>
                <a:spcPts val="600"/>
              </a:spcBef>
              <a:spcAft>
                <a:spcPts val="0"/>
              </a:spcAft>
              <a:buClr>
                <a:schemeClr val="dk1"/>
              </a:buClr>
              <a:buSzPts val="900"/>
              <a:buNone/>
              <a:defRPr sz="900"/>
            </a:lvl3pPr>
            <a:lvl4pPr indent="-285750" lvl="3" marL="1828800" algn="l">
              <a:spcBef>
                <a:spcPts val="180"/>
              </a:spcBef>
              <a:spcAft>
                <a:spcPts val="0"/>
              </a:spcAft>
              <a:buClr>
                <a:schemeClr val="dk1"/>
              </a:buClr>
              <a:buSzPts val="900"/>
              <a:buChar char="–"/>
              <a:defRPr sz="900"/>
            </a:lvl4pPr>
            <a:lvl5pPr indent="-285750" lvl="4" marL="2286000" algn="l">
              <a:spcBef>
                <a:spcPts val="180"/>
              </a:spcBef>
              <a:spcAft>
                <a:spcPts val="0"/>
              </a:spcAft>
              <a:buClr>
                <a:schemeClr val="dk1"/>
              </a:buClr>
              <a:buSzPts val="900"/>
              <a:buChar char="»"/>
              <a:defRPr sz="9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7" name="Google Shape;207;p46"/>
          <p:cNvSpPr txBox="1"/>
          <p:nvPr>
            <p:ph idx="16" type="body"/>
          </p:nvPr>
        </p:nvSpPr>
        <p:spPr>
          <a:xfrm>
            <a:off x="685800" y="700088"/>
            <a:ext cx="7772400" cy="304800"/>
          </a:xfrm>
          <a:prstGeom prst="rect">
            <a:avLst/>
          </a:prstGeom>
          <a:noFill/>
          <a:ln>
            <a:noFill/>
          </a:ln>
        </p:spPr>
        <p:txBody>
          <a:bodyPr anchorCtr="0" anchor="t" bIns="0" lIns="0" spcFirstLastPara="1" rIns="0" wrap="square" tIns="0">
            <a:normAutofit/>
          </a:bodyPr>
          <a:lstStyle>
            <a:lvl1pPr indent="-228600" lvl="0" marL="457200" algn="ctr">
              <a:lnSpc>
                <a:spcPct val="86000"/>
              </a:lnSpc>
              <a:spcBef>
                <a:spcPts val="0"/>
              </a:spcBef>
              <a:spcAft>
                <a:spcPts val="0"/>
              </a:spcAft>
              <a:buClr>
                <a:schemeClr val="dk1"/>
              </a:buClr>
              <a:buSzPts val="1350"/>
              <a:buNone/>
              <a:defRPr sz="1350"/>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Team Subtitle">
  <p:cSld name="4 Team Subtitle">
    <p:spTree>
      <p:nvGrpSpPr>
        <p:cNvPr id="208" name="Shape 208"/>
        <p:cNvGrpSpPr/>
        <p:nvPr/>
      </p:nvGrpSpPr>
      <p:grpSpPr>
        <a:xfrm>
          <a:off x="0" y="0"/>
          <a:ext cx="0" cy="0"/>
          <a:chOff x="0" y="0"/>
          <a:chExt cx="0" cy="0"/>
        </a:xfrm>
      </p:grpSpPr>
      <p:sp>
        <p:nvSpPr>
          <p:cNvPr id="209" name="Google Shape;209;p47"/>
          <p:cNvSpPr txBox="1"/>
          <p:nvPr>
            <p:ph type="title"/>
          </p:nvPr>
        </p:nvSpPr>
        <p:spPr>
          <a:xfrm>
            <a:off x="685800" y="209971"/>
            <a:ext cx="7772400" cy="613171"/>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10" name="Google Shape;210;p47"/>
          <p:cNvSpPr/>
          <p:nvPr>
            <p:ph idx="2" type="pic"/>
          </p:nvPr>
        </p:nvSpPr>
        <p:spPr>
          <a:xfrm>
            <a:off x="431540" y="1229842"/>
            <a:ext cx="1150616" cy="1150616"/>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1"/>
            </a:outerShdw>
          </a:effectLst>
        </p:spPr>
      </p:sp>
      <p:sp>
        <p:nvSpPr>
          <p:cNvPr id="211" name="Google Shape;211;p47"/>
          <p:cNvSpPr txBox="1"/>
          <p:nvPr>
            <p:ph idx="1" type="body"/>
          </p:nvPr>
        </p:nvSpPr>
        <p:spPr>
          <a:xfrm>
            <a:off x="1721530" y="1229841"/>
            <a:ext cx="2669009" cy="1456681"/>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210"/>
              </a:spcBef>
              <a:spcAft>
                <a:spcPts val="0"/>
              </a:spcAft>
              <a:buClr>
                <a:schemeClr val="dk1"/>
              </a:buClr>
              <a:buSzPts val="1050"/>
              <a:buNone/>
              <a:defRPr sz="1050">
                <a:latin typeface="Open Sans"/>
                <a:ea typeface="Open Sans"/>
                <a:cs typeface="Open Sans"/>
                <a:sym typeface="Open Sans"/>
              </a:defRPr>
            </a:lvl1pPr>
            <a:lvl2pPr indent="-228600" lvl="1" marL="914400" algn="l">
              <a:lnSpc>
                <a:spcPct val="90000"/>
              </a:lnSpc>
              <a:spcBef>
                <a:spcPts val="0"/>
              </a:spcBef>
              <a:spcAft>
                <a:spcPts val="0"/>
              </a:spcAft>
              <a:buClr>
                <a:schemeClr val="dk1"/>
              </a:buClr>
              <a:buSzPts val="900"/>
              <a:buFont typeface="Arial"/>
              <a:buNone/>
              <a:defRPr i="1" sz="900"/>
            </a:lvl2pPr>
            <a:lvl3pPr indent="-228600" lvl="2" marL="1371600" algn="l">
              <a:spcBef>
                <a:spcPts val="600"/>
              </a:spcBef>
              <a:spcAft>
                <a:spcPts val="0"/>
              </a:spcAft>
              <a:buClr>
                <a:schemeClr val="dk1"/>
              </a:buClr>
              <a:buSzPts val="900"/>
              <a:buNone/>
              <a:defRPr sz="900"/>
            </a:lvl3pPr>
            <a:lvl4pPr indent="-285750" lvl="3" marL="1828800" algn="l">
              <a:spcBef>
                <a:spcPts val="180"/>
              </a:spcBef>
              <a:spcAft>
                <a:spcPts val="0"/>
              </a:spcAft>
              <a:buClr>
                <a:schemeClr val="dk1"/>
              </a:buClr>
              <a:buSzPts val="900"/>
              <a:buChar char="–"/>
              <a:defRPr sz="900"/>
            </a:lvl4pPr>
            <a:lvl5pPr indent="-285750" lvl="4" marL="2286000" algn="l">
              <a:spcBef>
                <a:spcPts val="180"/>
              </a:spcBef>
              <a:spcAft>
                <a:spcPts val="0"/>
              </a:spcAft>
              <a:buClr>
                <a:schemeClr val="dk1"/>
              </a:buClr>
              <a:buSzPts val="900"/>
              <a:buChar char="»"/>
              <a:defRPr sz="9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2" name="Google Shape;212;p47"/>
          <p:cNvSpPr/>
          <p:nvPr>
            <p:ph idx="3" type="pic"/>
          </p:nvPr>
        </p:nvSpPr>
        <p:spPr>
          <a:xfrm>
            <a:off x="4709852" y="1229842"/>
            <a:ext cx="1150616" cy="1150616"/>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3"/>
            </a:outerShdw>
          </a:effectLst>
        </p:spPr>
      </p:sp>
      <p:sp>
        <p:nvSpPr>
          <p:cNvPr id="213" name="Google Shape;213;p47"/>
          <p:cNvSpPr txBox="1"/>
          <p:nvPr>
            <p:ph idx="4" type="body"/>
          </p:nvPr>
        </p:nvSpPr>
        <p:spPr>
          <a:xfrm>
            <a:off x="6002677" y="1229841"/>
            <a:ext cx="2669009" cy="1456681"/>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210"/>
              </a:spcBef>
              <a:spcAft>
                <a:spcPts val="0"/>
              </a:spcAft>
              <a:buClr>
                <a:schemeClr val="dk1"/>
              </a:buClr>
              <a:buSzPts val="1050"/>
              <a:buNone/>
              <a:defRPr sz="1050">
                <a:latin typeface="Open Sans"/>
                <a:ea typeface="Open Sans"/>
                <a:cs typeface="Open Sans"/>
                <a:sym typeface="Open Sans"/>
              </a:defRPr>
            </a:lvl1pPr>
            <a:lvl2pPr indent="-228600" lvl="1" marL="914400" algn="l">
              <a:lnSpc>
                <a:spcPct val="90000"/>
              </a:lnSpc>
              <a:spcBef>
                <a:spcPts val="0"/>
              </a:spcBef>
              <a:spcAft>
                <a:spcPts val="0"/>
              </a:spcAft>
              <a:buClr>
                <a:schemeClr val="dk1"/>
              </a:buClr>
              <a:buSzPts val="900"/>
              <a:buFont typeface="Arial"/>
              <a:buNone/>
              <a:defRPr i="1" sz="900"/>
            </a:lvl2pPr>
            <a:lvl3pPr indent="-228600" lvl="2" marL="1371600" algn="l">
              <a:spcBef>
                <a:spcPts val="600"/>
              </a:spcBef>
              <a:spcAft>
                <a:spcPts val="0"/>
              </a:spcAft>
              <a:buClr>
                <a:schemeClr val="dk1"/>
              </a:buClr>
              <a:buSzPts val="900"/>
              <a:buNone/>
              <a:defRPr sz="900"/>
            </a:lvl3pPr>
            <a:lvl4pPr indent="-285750" lvl="3" marL="1828800" algn="l">
              <a:spcBef>
                <a:spcPts val="180"/>
              </a:spcBef>
              <a:spcAft>
                <a:spcPts val="0"/>
              </a:spcAft>
              <a:buClr>
                <a:schemeClr val="dk1"/>
              </a:buClr>
              <a:buSzPts val="900"/>
              <a:buChar char="–"/>
              <a:defRPr sz="900"/>
            </a:lvl4pPr>
            <a:lvl5pPr indent="-285750" lvl="4" marL="2286000" algn="l">
              <a:spcBef>
                <a:spcPts val="180"/>
              </a:spcBef>
              <a:spcAft>
                <a:spcPts val="0"/>
              </a:spcAft>
              <a:buClr>
                <a:schemeClr val="dk1"/>
              </a:buClr>
              <a:buSzPts val="900"/>
              <a:buChar char="»"/>
              <a:defRPr sz="9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4" name="Google Shape;214;p47"/>
          <p:cNvSpPr/>
          <p:nvPr>
            <p:ph idx="5" type="pic"/>
          </p:nvPr>
        </p:nvSpPr>
        <p:spPr>
          <a:xfrm>
            <a:off x="431540" y="2914933"/>
            <a:ext cx="1150616" cy="1150616"/>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1"/>
            </a:outerShdw>
          </a:effectLst>
        </p:spPr>
      </p:sp>
      <p:sp>
        <p:nvSpPr>
          <p:cNvPr id="215" name="Google Shape;215;p47"/>
          <p:cNvSpPr txBox="1"/>
          <p:nvPr>
            <p:ph idx="6" type="body"/>
          </p:nvPr>
        </p:nvSpPr>
        <p:spPr>
          <a:xfrm>
            <a:off x="1721530" y="2914932"/>
            <a:ext cx="2669009" cy="1456681"/>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210"/>
              </a:spcBef>
              <a:spcAft>
                <a:spcPts val="0"/>
              </a:spcAft>
              <a:buClr>
                <a:schemeClr val="dk1"/>
              </a:buClr>
              <a:buSzPts val="1050"/>
              <a:buNone/>
              <a:defRPr sz="1050">
                <a:latin typeface="Open Sans"/>
                <a:ea typeface="Open Sans"/>
                <a:cs typeface="Open Sans"/>
                <a:sym typeface="Open Sans"/>
              </a:defRPr>
            </a:lvl1pPr>
            <a:lvl2pPr indent="-228600" lvl="1" marL="914400" algn="l">
              <a:lnSpc>
                <a:spcPct val="90000"/>
              </a:lnSpc>
              <a:spcBef>
                <a:spcPts val="0"/>
              </a:spcBef>
              <a:spcAft>
                <a:spcPts val="0"/>
              </a:spcAft>
              <a:buClr>
                <a:schemeClr val="dk1"/>
              </a:buClr>
              <a:buSzPts val="900"/>
              <a:buFont typeface="Arial"/>
              <a:buNone/>
              <a:defRPr i="1" sz="900"/>
            </a:lvl2pPr>
            <a:lvl3pPr indent="-228600" lvl="2" marL="1371600" algn="l">
              <a:spcBef>
                <a:spcPts val="600"/>
              </a:spcBef>
              <a:spcAft>
                <a:spcPts val="0"/>
              </a:spcAft>
              <a:buClr>
                <a:schemeClr val="dk1"/>
              </a:buClr>
              <a:buSzPts val="900"/>
              <a:buNone/>
              <a:defRPr sz="900"/>
            </a:lvl3pPr>
            <a:lvl4pPr indent="-285750" lvl="3" marL="1828800" algn="l">
              <a:spcBef>
                <a:spcPts val="180"/>
              </a:spcBef>
              <a:spcAft>
                <a:spcPts val="0"/>
              </a:spcAft>
              <a:buClr>
                <a:schemeClr val="dk1"/>
              </a:buClr>
              <a:buSzPts val="900"/>
              <a:buChar char="–"/>
              <a:defRPr sz="900"/>
            </a:lvl4pPr>
            <a:lvl5pPr indent="-285750" lvl="4" marL="2286000" algn="l">
              <a:spcBef>
                <a:spcPts val="180"/>
              </a:spcBef>
              <a:spcAft>
                <a:spcPts val="0"/>
              </a:spcAft>
              <a:buClr>
                <a:schemeClr val="dk1"/>
              </a:buClr>
              <a:buSzPts val="900"/>
              <a:buChar char="»"/>
              <a:defRPr sz="9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6" name="Google Shape;216;p47"/>
          <p:cNvSpPr/>
          <p:nvPr>
            <p:ph idx="7" type="pic"/>
          </p:nvPr>
        </p:nvSpPr>
        <p:spPr>
          <a:xfrm>
            <a:off x="4709852" y="2914933"/>
            <a:ext cx="1150616" cy="1150616"/>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3"/>
            </a:outerShdw>
          </a:effectLst>
        </p:spPr>
      </p:sp>
      <p:sp>
        <p:nvSpPr>
          <p:cNvPr id="217" name="Google Shape;217;p47"/>
          <p:cNvSpPr txBox="1"/>
          <p:nvPr>
            <p:ph idx="8" type="body"/>
          </p:nvPr>
        </p:nvSpPr>
        <p:spPr>
          <a:xfrm>
            <a:off x="6002677" y="2914932"/>
            <a:ext cx="2669009" cy="1456681"/>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210"/>
              </a:spcBef>
              <a:spcAft>
                <a:spcPts val="0"/>
              </a:spcAft>
              <a:buClr>
                <a:schemeClr val="dk1"/>
              </a:buClr>
              <a:buSzPts val="1050"/>
              <a:buNone/>
              <a:defRPr sz="1050">
                <a:latin typeface="Open Sans"/>
                <a:ea typeface="Open Sans"/>
                <a:cs typeface="Open Sans"/>
                <a:sym typeface="Open Sans"/>
              </a:defRPr>
            </a:lvl1pPr>
            <a:lvl2pPr indent="-228600" lvl="1" marL="914400" algn="l">
              <a:lnSpc>
                <a:spcPct val="90000"/>
              </a:lnSpc>
              <a:spcBef>
                <a:spcPts val="0"/>
              </a:spcBef>
              <a:spcAft>
                <a:spcPts val="0"/>
              </a:spcAft>
              <a:buClr>
                <a:schemeClr val="dk1"/>
              </a:buClr>
              <a:buSzPts val="900"/>
              <a:buFont typeface="Arial"/>
              <a:buNone/>
              <a:defRPr i="1" sz="900"/>
            </a:lvl2pPr>
            <a:lvl3pPr indent="-228600" lvl="2" marL="1371600" algn="l">
              <a:spcBef>
                <a:spcPts val="600"/>
              </a:spcBef>
              <a:spcAft>
                <a:spcPts val="0"/>
              </a:spcAft>
              <a:buClr>
                <a:schemeClr val="dk1"/>
              </a:buClr>
              <a:buSzPts val="900"/>
              <a:buNone/>
              <a:defRPr sz="900"/>
            </a:lvl3pPr>
            <a:lvl4pPr indent="-285750" lvl="3" marL="1828800" algn="l">
              <a:spcBef>
                <a:spcPts val="180"/>
              </a:spcBef>
              <a:spcAft>
                <a:spcPts val="0"/>
              </a:spcAft>
              <a:buClr>
                <a:schemeClr val="dk1"/>
              </a:buClr>
              <a:buSzPts val="900"/>
              <a:buChar char="–"/>
              <a:defRPr sz="900"/>
            </a:lvl4pPr>
            <a:lvl5pPr indent="-285750" lvl="4" marL="2286000" algn="l">
              <a:spcBef>
                <a:spcPts val="180"/>
              </a:spcBef>
              <a:spcAft>
                <a:spcPts val="0"/>
              </a:spcAft>
              <a:buClr>
                <a:schemeClr val="dk1"/>
              </a:buClr>
              <a:buSzPts val="900"/>
              <a:buChar char="»"/>
              <a:defRPr sz="9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8" name="Google Shape;218;p47"/>
          <p:cNvSpPr txBox="1"/>
          <p:nvPr>
            <p:ph idx="9" type="body"/>
          </p:nvPr>
        </p:nvSpPr>
        <p:spPr>
          <a:xfrm>
            <a:off x="685800" y="700088"/>
            <a:ext cx="7772400" cy="304800"/>
          </a:xfrm>
          <a:prstGeom prst="rect">
            <a:avLst/>
          </a:prstGeom>
          <a:noFill/>
          <a:ln>
            <a:noFill/>
          </a:ln>
        </p:spPr>
        <p:txBody>
          <a:bodyPr anchorCtr="0" anchor="t" bIns="0" lIns="0" spcFirstLastPara="1" rIns="0" wrap="square" tIns="0">
            <a:normAutofit/>
          </a:bodyPr>
          <a:lstStyle>
            <a:lvl1pPr indent="-228600" lvl="0" marL="457200" algn="ctr">
              <a:lnSpc>
                <a:spcPct val="86000"/>
              </a:lnSpc>
              <a:spcBef>
                <a:spcPts val="0"/>
              </a:spcBef>
              <a:spcAft>
                <a:spcPts val="0"/>
              </a:spcAft>
              <a:buClr>
                <a:schemeClr val="dk1"/>
              </a:buClr>
              <a:buSzPts val="1350"/>
              <a:buNone/>
              <a:defRPr sz="1350"/>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Team Subtitle">
  <p:cSld name="3 Team Subtitle">
    <p:spTree>
      <p:nvGrpSpPr>
        <p:cNvPr id="219" name="Shape 219"/>
        <p:cNvGrpSpPr/>
        <p:nvPr/>
      </p:nvGrpSpPr>
      <p:grpSpPr>
        <a:xfrm>
          <a:off x="0" y="0"/>
          <a:ext cx="0" cy="0"/>
          <a:chOff x="0" y="0"/>
          <a:chExt cx="0" cy="0"/>
        </a:xfrm>
      </p:grpSpPr>
      <p:sp>
        <p:nvSpPr>
          <p:cNvPr id="220" name="Google Shape;220;p48"/>
          <p:cNvSpPr txBox="1"/>
          <p:nvPr>
            <p:ph type="title"/>
          </p:nvPr>
        </p:nvSpPr>
        <p:spPr>
          <a:xfrm>
            <a:off x="685800" y="209971"/>
            <a:ext cx="7772400" cy="613171"/>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21" name="Google Shape;221;p48"/>
          <p:cNvSpPr/>
          <p:nvPr>
            <p:ph idx="2" type="pic"/>
          </p:nvPr>
        </p:nvSpPr>
        <p:spPr>
          <a:xfrm>
            <a:off x="1173169" y="1229843"/>
            <a:ext cx="1049445" cy="1049445"/>
          </a:xfrm>
          <a:prstGeom prst="ellipse">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1"/>
            </a:outerShdw>
          </a:effectLst>
        </p:spPr>
      </p:sp>
      <p:sp>
        <p:nvSpPr>
          <p:cNvPr id="222" name="Google Shape;222;p48"/>
          <p:cNvSpPr txBox="1"/>
          <p:nvPr>
            <p:ph idx="1" type="body"/>
          </p:nvPr>
        </p:nvSpPr>
        <p:spPr>
          <a:xfrm>
            <a:off x="431541" y="2442744"/>
            <a:ext cx="2532703" cy="1802414"/>
          </a:xfrm>
          <a:prstGeom prst="rect">
            <a:avLst/>
          </a:prstGeom>
          <a:noFill/>
          <a:ln>
            <a:noFill/>
          </a:ln>
        </p:spPr>
        <p:txBody>
          <a:bodyPr anchorCtr="0" anchor="t" bIns="0" lIns="0" spcFirstLastPara="1" rIns="0" wrap="square" tIns="0">
            <a:normAutofit/>
          </a:bodyPr>
          <a:lstStyle>
            <a:lvl1pPr indent="-228600" lvl="0" marL="457200" algn="ctr">
              <a:lnSpc>
                <a:spcPct val="80000"/>
              </a:lnSpc>
              <a:spcBef>
                <a:spcPts val="300"/>
              </a:spcBef>
              <a:spcAft>
                <a:spcPts val="0"/>
              </a:spcAft>
              <a:buClr>
                <a:schemeClr val="dk1"/>
              </a:buClr>
              <a:buSzPts val="1500"/>
              <a:buNone/>
              <a:defRPr sz="1500">
                <a:latin typeface="Open Sans"/>
                <a:ea typeface="Open Sans"/>
                <a:cs typeface="Open Sans"/>
                <a:sym typeface="Open Sans"/>
              </a:defRPr>
            </a:lvl1pPr>
            <a:lvl2pPr indent="-228600" lvl="1" marL="914400" algn="ctr">
              <a:lnSpc>
                <a:spcPct val="90000"/>
              </a:lnSpc>
              <a:spcBef>
                <a:spcPts val="0"/>
              </a:spcBef>
              <a:spcAft>
                <a:spcPts val="0"/>
              </a:spcAft>
              <a:buClr>
                <a:schemeClr val="dk1"/>
              </a:buClr>
              <a:buSzPts val="1050"/>
              <a:buFont typeface="Arial"/>
              <a:buNone/>
              <a:defRPr i="1" sz="1050"/>
            </a:lvl2pPr>
            <a:lvl3pPr indent="-228600" lvl="2" marL="1371600" algn="ctr">
              <a:spcBef>
                <a:spcPts val="600"/>
              </a:spcBef>
              <a:spcAft>
                <a:spcPts val="0"/>
              </a:spcAft>
              <a:buClr>
                <a:schemeClr val="dk1"/>
              </a:buClr>
              <a:buSzPts val="1050"/>
              <a:buNone/>
              <a:defRPr sz="1050"/>
            </a:lvl3pPr>
            <a:lvl4pPr indent="-285750" lvl="3" marL="1828800" algn="l">
              <a:spcBef>
                <a:spcPts val="180"/>
              </a:spcBef>
              <a:spcAft>
                <a:spcPts val="0"/>
              </a:spcAft>
              <a:buClr>
                <a:schemeClr val="dk1"/>
              </a:buClr>
              <a:buSzPts val="900"/>
              <a:buChar char="–"/>
              <a:defRPr sz="900"/>
            </a:lvl4pPr>
            <a:lvl5pPr indent="-285750" lvl="4" marL="2286000" algn="l">
              <a:spcBef>
                <a:spcPts val="180"/>
              </a:spcBef>
              <a:spcAft>
                <a:spcPts val="0"/>
              </a:spcAft>
              <a:buClr>
                <a:schemeClr val="dk1"/>
              </a:buClr>
              <a:buSzPts val="900"/>
              <a:buChar char="»"/>
              <a:defRPr sz="9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3" name="Google Shape;223;p48"/>
          <p:cNvSpPr/>
          <p:nvPr>
            <p:ph idx="3" type="pic"/>
          </p:nvPr>
        </p:nvSpPr>
        <p:spPr>
          <a:xfrm>
            <a:off x="4011872" y="1229843"/>
            <a:ext cx="1049445" cy="1049445"/>
          </a:xfrm>
          <a:prstGeom prst="ellipse">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3"/>
            </a:outerShdw>
          </a:effectLst>
        </p:spPr>
      </p:sp>
      <p:sp>
        <p:nvSpPr>
          <p:cNvPr id="224" name="Google Shape;224;p48"/>
          <p:cNvSpPr txBox="1"/>
          <p:nvPr>
            <p:ph idx="4" type="body"/>
          </p:nvPr>
        </p:nvSpPr>
        <p:spPr>
          <a:xfrm>
            <a:off x="3270244" y="2442744"/>
            <a:ext cx="2532703" cy="1802414"/>
          </a:xfrm>
          <a:prstGeom prst="rect">
            <a:avLst/>
          </a:prstGeom>
          <a:noFill/>
          <a:ln>
            <a:noFill/>
          </a:ln>
        </p:spPr>
        <p:txBody>
          <a:bodyPr anchorCtr="0" anchor="t" bIns="0" lIns="0" spcFirstLastPara="1" rIns="0" wrap="square" tIns="0">
            <a:normAutofit/>
          </a:bodyPr>
          <a:lstStyle>
            <a:lvl1pPr indent="-228600" lvl="0" marL="457200" algn="ctr">
              <a:lnSpc>
                <a:spcPct val="80000"/>
              </a:lnSpc>
              <a:spcBef>
                <a:spcPts val="300"/>
              </a:spcBef>
              <a:spcAft>
                <a:spcPts val="0"/>
              </a:spcAft>
              <a:buClr>
                <a:schemeClr val="dk1"/>
              </a:buClr>
              <a:buSzPts val="1500"/>
              <a:buNone/>
              <a:defRPr sz="1500">
                <a:latin typeface="Open Sans"/>
                <a:ea typeface="Open Sans"/>
                <a:cs typeface="Open Sans"/>
                <a:sym typeface="Open Sans"/>
              </a:defRPr>
            </a:lvl1pPr>
            <a:lvl2pPr indent="-228600" lvl="1" marL="914400" algn="ctr">
              <a:lnSpc>
                <a:spcPct val="90000"/>
              </a:lnSpc>
              <a:spcBef>
                <a:spcPts val="0"/>
              </a:spcBef>
              <a:spcAft>
                <a:spcPts val="0"/>
              </a:spcAft>
              <a:buClr>
                <a:schemeClr val="dk1"/>
              </a:buClr>
              <a:buSzPts val="1050"/>
              <a:buFont typeface="Arial"/>
              <a:buNone/>
              <a:defRPr i="1" sz="1050"/>
            </a:lvl2pPr>
            <a:lvl3pPr indent="-228600" lvl="2" marL="1371600" algn="ctr">
              <a:spcBef>
                <a:spcPts val="600"/>
              </a:spcBef>
              <a:spcAft>
                <a:spcPts val="0"/>
              </a:spcAft>
              <a:buClr>
                <a:schemeClr val="dk1"/>
              </a:buClr>
              <a:buSzPts val="1050"/>
              <a:buNone/>
              <a:defRPr sz="1050"/>
            </a:lvl3pPr>
            <a:lvl4pPr indent="-285750" lvl="3" marL="1828800" algn="l">
              <a:spcBef>
                <a:spcPts val="180"/>
              </a:spcBef>
              <a:spcAft>
                <a:spcPts val="0"/>
              </a:spcAft>
              <a:buClr>
                <a:schemeClr val="dk1"/>
              </a:buClr>
              <a:buSzPts val="900"/>
              <a:buChar char="–"/>
              <a:defRPr sz="900"/>
            </a:lvl4pPr>
            <a:lvl5pPr indent="-285750" lvl="4" marL="2286000" algn="l">
              <a:spcBef>
                <a:spcPts val="180"/>
              </a:spcBef>
              <a:spcAft>
                <a:spcPts val="0"/>
              </a:spcAft>
              <a:buClr>
                <a:schemeClr val="dk1"/>
              </a:buClr>
              <a:buSzPts val="900"/>
              <a:buChar char="»"/>
              <a:defRPr sz="9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5" name="Google Shape;225;p48"/>
          <p:cNvSpPr/>
          <p:nvPr>
            <p:ph idx="5" type="pic"/>
          </p:nvPr>
        </p:nvSpPr>
        <p:spPr>
          <a:xfrm>
            <a:off x="6850575" y="1229842"/>
            <a:ext cx="1049445" cy="1049445"/>
          </a:xfrm>
          <a:prstGeom prst="ellipse">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5"/>
            </a:outerShdw>
          </a:effectLst>
        </p:spPr>
      </p:sp>
      <p:sp>
        <p:nvSpPr>
          <p:cNvPr id="226" name="Google Shape;226;p48"/>
          <p:cNvSpPr txBox="1"/>
          <p:nvPr>
            <p:ph idx="6" type="body"/>
          </p:nvPr>
        </p:nvSpPr>
        <p:spPr>
          <a:xfrm>
            <a:off x="6108947" y="2442744"/>
            <a:ext cx="2532703" cy="1802414"/>
          </a:xfrm>
          <a:prstGeom prst="rect">
            <a:avLst/>
          </a:prstGeom>
          <a:noFill/>
          <a:ln>
            <a:noFill/>
          </a:ln>
        </p:spPr>
        <p:txBody>
          <a:bodyPr anchorCtr="0" anchor="t" bIns="0" lIns="0" spcFirstLastPara="1" rIns="0" wrap="square" tIns="0">
            <a:normAutofit/>
          </a:bodyPr>
          <a:lstStyle>
            <a:lvl1pPr indent="-228600" lvl="0" marL="457200" algn="ctr">
              <a:lnSpc>
                <a:spcPct val="80000"/>
              </a:lnSpc>
              <a:spcBef>
                <a:spcPts val="300"/>
              </a:spcBef>
              <a:spcAft>
                <a:spcPts val="0"/>
              </a:spcAft>
              <a:buClr>
                <a:schemeClr val="dk1"/>
              </a:buClr>
              <a:buSzPts val="1500"/>
              <a:buNone/>
              <a:defRPr sz="1500">
                <a:latin typeface="Open Sans"/>
                <a:ea typeface="Open Sans"/>
                <a:cs typeface="Open Sans"/>
                <a:sym typeface="Open Sans"/>
              </a:defRPr>
            </a:lvl1pPr>
            <a:lvl2pPr indent="-228600" lvl="1" marL="914400" algn="ctr">
              <a:lnSpc>
                <a:spcPct val="90000"/>
              </a:lnSpc>
              <a:spcBef>
                <a:spcPts val="0"/>
              </a:spcBef>
              <a:spcAft>
                <a:spcPts val="0"/>
              </a:spcAft>
              <a:buClr>
                <a:schemeClr val="dk1"/>
              </a:buClr>
              <a:buSzPts val="1050"/>
              <a:buFont typeface="Arial"/>
              <a:buNone/>
              <a:defRPr i="1" sz="1050"/>
            </a:lvl2pPr>
            <a:lvl3pPr indent="-228600" lvl="2" marL="1371600" algn="ctr">
              <a:spcBef>
                <a:spcPts val="600"/>
              </a:spcBef>
              <a:spcAft>
                <a:spcPts val="0"/>
              </a:spcAft>
              <a:buClr>
                <a:schemeClr val="dk1"/>
              </a:buClr>
              <a:buSzPts val="1050"/>
              <a:buNone/>
              <a:defRPr sz="1050"/>
            </a:lvl3pPr>
            <a:lvl4pPr indent="-285750" lvl="3" marL="1828800" algn="l">
              <a:spcBef>
                <a:spcPts val="180"/>
              </a:spcBef>
              <a:spcAft>
                <a:spcPts val="0"/>
              </a:spcAft>
              <a:buClr>
                <a:schemeClr val="dk1"/>
              </a:buClr>
              <a:buSzPts val="900"/>
              <a:buChar char="–"/>
              <a:defRPr sz="900"/>
            </a:lvl4pPr>
            <a:lvl5pPr indent="-285750" lvl="4" marL="2286000" algn="l">
              <a:spcBef>
                <a:spcPts val="180"/>
              </a:spcBef>
              <a:spcAft>
                <a:spcPts val="0"/>
              </a:spcAft>
              <a:buClr>
                <a:schemeClr val="dk1"/>
              </a:buClr>
              <a:buSzPts val="900"/>
              <a:buChar char="»"/>
              <a:defRPr sz="9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7" name="Google Shape;227;p48"/>
          <p:cNvSpPr txBox="1"/>
          <p:nvPr>
            <p:ph idx="7" type="body"/>
          </p:nvPr>
        </p:nvSpPr>
        <p:spPr>
          <a:xfrm>
            <a:off x="685800" y="700088"/>
            <a:ext cx="7772400" cy="304800"/>
          </a:xfrm>
          <a:prstGeom prst="rect">
            <a:avLst/>
          </a:prstGeom>
          <a:noFill/>
          <a:ln>
            <a:noFill/>
          </a:ln>
        </p:spPr>
        <p:txBody>
          <a:bodyPr anchorCtr="0" anchor="t" bIns="0" lIns="0" spcFirstLastPara="1" rIns="0" wrap="square" tIns="0">
            <a:normAutofit/>
          </a:bodyPr>
          <a:lstStyle>
            <a:lvl1pPr indent="-228600" lvl="0" marL="457200" algn="ctr">
              <a:lnSpc>
                <a:spcPct val="86000"/>
              </a:lnSpc>
              <a:spcBef>
                <a:spcPts val="0"/>
              </a:spcBef>
              <a:spcAft>
                <a:spcPts val="0"/>
              </a:spcAft>
              <a:buClr>
                <a:schemeClr val="dk1"/>
              </a:buClr>
              <a:buSzPts val="1350"/>
              <a:buNone/>
              <a:defRPr sz="1350"/>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Team Subtitle 2">
  <p:cSld name="4 Team Subtitle 2">
    <p:spTree>
      <p:nvGrpSpPr>
        <p:cNvPr id="228" name="Shape 228"/>
        <p:cNvGrpSpPr/>
        <p:nvPr/>
      </p:nvGrpSpPr>
      <p:grpSpPr>
        <a:xfrm>
          <a:off x="0" y="0"/>
          <a:ext cx="0" cy="0"/>
          <a:chOff x="0" y="0"/>
          <a:chExt cx="0" cy="0"/>
        </a:xfrm>
      </p:grpSpPr>
      <p:sp>
        <p:nvSpPr>
          <p:cNvPr id="229" name="Google Shape;229;p49"/>
          <p:cNvSpPr txBox="1"/>
          <p:nvPr>
            <p:ph type="title"/>
          </p:nvPr>
        </p:nvSpPr>
        <p:spPr>
          <a:xfrm>
            <a:off x="685800" y="209971"/>
            <a:ext cx="7772400" cy="613171"/>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30" name="Google Shape;230;p49"/>
          <p:cNvSpPr/>
          <p:nvPr>
            <p:ph idx="2" type="pic"/>
          </p:nvPr>
        </p:nvSpPr>
        <p:spPr>
          <a:xfrm>
            <a:off x="916202" y="1229843"/>
            <a:ext cx="1049445" cy="1049445"/>
          </a:xfrm>
          <a:prstGeom prst="ellipse">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1"/>
            </a:outerShdw>
          </a:effectLst>
        </p:spPr>
      </p:sp>
      <p:sp>
        <p:nvSpPr>
          <p:cNvPr id="231" name="Google Shape;231;p49"/>
          <p:cNvSpPr txBox="1"/>
          <p:nvPr>
            <p:ph idx="1" type="body"/>
          </p:nvPr>
        </p:nvSpPr>
        <p:spPr>
          <a:xfrm>
            <a:off x="539441" y="2442744"/>
            <a:ext cx="1802967" cy="1802414"/>
          </a:xfrm>
          <a:prstGeom prst="rect">
            <a:avLst/>
          </a:prstGeom>
          <a:noFill/>
          <a:ln>
            <a:noFill/>
          </a:ln>
        </p:spPr>
        <p:txBody>
          <a:bodyPr anchorCtr="0" anchor="t" bIns="0" lIns="0" spcFirstLastPara="1" rIns="0" wrap="square" tIns="0">
            <a:normAutofit/>
          </a:bodyPr>
          <a:lstStyle>
            <a:lvl1pPr indent="-228600" lvl="0" marL="457200" algn="ctr">
              <a:lnSpc>
                <a:spcPct val="80000"/>
              </a:lnSpc>
              <a:spcBef>
                <a:spcPts val="300"/>
              </a:spcBef>
              <a:spcAft>
                <a:spcPts val="0"/>
              </a:spcAft>
              <a:buClr>
                <a:schemeClr val="dk1"/>
              </a:buClr>
              <a:buSzPts val="1500"/>
              <a:buNone/>
              <a:defRPr sz="1500">
                <a:latin typeface="Open Sans"/>
                <a:ea typeface="Open Sans"/>
                <a:cs typeface="Open Sans"/>
                <a:sym typeface="Open Sans"/>
              </a:defRPr>
            </a:lvl1pPr>
            <a:lvl2pPr indent="-228600" lvl="1" marL="914400" algn="ctr">
              <a:lnSpc>
                <a:spcPct val="90000"/>
              </a:lnSpc>
              <a:spcBef>
                <a:spcPts val="0"/>
              </a:spcBef>
              <a:spcAft>
                <a:spcPts val="0"/>
              </a:spcAft>
              <a:buClr>
                <a:schemeClr val="dk1"/>
              </a:buClr>
              <a:buSzPts val="1050"/>
              <a:buFont typeface="Arial"/>
              <a:buNone/>
              <a:defRPr i="1" sz="1050"/>
            </a:lvl2pPr>
            <a:lvl3pPr indent="-228600" lvl="2" marL="1371600" algn="ctr">
              <a:spcBef>
                <a:spcPts val="600"/>
              </a:spcBef>
              <a:spcAft>
                <a:spcPts val="0"/>
              </a:spcAft>
              <a:buClr>
                <a:schemeClr val="dk1"/>
              </a:buClr>
              <a:buSzPts val="1050"/>
              <a:buNone/>
              <a:defRPr sz="1050"/>
            </a:lvl3pPr>
            <a:lvl4pPr indent="-285750" lvl="3" marL="1828800" algn="l">
              <a:spcBef>
                <a:spcPts val="180"/>
              </a:spcBef>
              <a:spcAft>
                <a:spcPts val="0"/>
              </a:spcAft>
              <a:buClr>
                <a:schemeClr val="dk1"/>
              </a:buClr>
              <a:buSzPts val="900"/>
              <a:buChar char="–"/>
              <a:defRPr sz="900"/>
            </a:lvl4pPr>
            <a:lvl5pPr indent="-285750" lvl="4" marL="2286000" algn="l">
              <a:spcBef>
                <a:spcPts val="180"/>
              </a:spcBef>
              <a:spcAft>
                <a:spcPts val="0"/>
              </a:spcAft>
              <a:buClr>
                <a:schemeClr val="dk1"/>
              </a:buClr>
              <a:buSzPts val="900"/>
              <a:buChar char="»"/>
              <a:defRPr sz="9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2" name="Google Shape;232;p49"/>
          <p:cNvSpPr/>
          <p:nvPr>
            <p:ph idx="3" type="pic"/>
          </p:nvPr>
        </p:nvSpPr>
        <p:spPr>
          <a:xfrm>
            <a:off x="3019098" y="1229843"/>
            <a:ext cx="1049445" cy="1049445"/>
          </a:xfrm>
          <a:prstGeom prst="ellipse">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3"/>
            </a:outerShdw>
          </a:effectLst>
        </p:spPr>
      </p:sp>
      <p:sp>
        <p:nvSpPr>
          <p:cNvPr id="233" name="Google Shape;233;p49"/>
          <p:cNvSpPr txBox="1"/>
          <p:nvPr>
            <p:ph idx="4" type="body"/>
          </p:nvPr>
        </p:nvSpPr>
        <p:spPr>
          <a:xfrm>
            <a:off x="2642337" y="2442744"/>
            <a:ext cx="1802967" cy="1802414"/>
          </a:xfrm>
          <a:prstGeom prst="rect">
            <a:avLst/>
          </a:prstGeom>
          <a:noFill/>
          <a:ln>
            <a:noFill/>
          </a:ln>
        </p:spPr>
        <p:txBody>
          <a:bodyPr anchorCtr="0" anchor="t" bIns="0" lIns="0" spcFirstLastPara="1" rIns="0" wrap="square" tIns="0">
            <a:normAutofit/>
          </a:bodyPr>
          <a:lstStyle>
            <a:lvl1pPr indent="-228600" lvl="0" marL="457200" algn="ctr">
              <a:lnSpc>
                <a:spcPct val="80000"/>
              </a:lnSpc>
              <a:spcBef>
                <a:spcPts val="300"/>
              </a:spcBef>
              <a:spcAft>
                <a:spcPts val="0"/>
              </a:spcAft>
              <a:buClr>
                <a:schemeClr val="dk1"/>
              </a:buClr>
              <a:buSzPts val="1500"/>
              <a:buNone/>
              <a:defRPr sz="1500">
                <a:latin typeface="Open Sans"/>
                <a:ea typeface="Open Sans"/>
                <a:cs typeface="Open Sans"/>
                <a:sym typeface="Open Sans"/>
              </a:defRPr>
            </a:lvl1pPr>
            <a:lvl2pPr indent="-228600" lvl="1" marL="914400" algn="ctr">
              <a:lnSpc>
                <a:spcPct val="90000"/>
              </a:lnSpc>
              <a:spcBef>
                <a:spcPts val="0"/>
              </a:spcBef>
              <a:spcAft>
                <a:spcPts val="0"/>
              </a:spcAft>
              <a:buClr>
                <a:schemeClr val="dk1"/>
              </a:buClr>
              <a:buSzPts val="1050"/>
              <a:buFont typeface="Arial"/>
              <a:buNone/>
              <a:defRPr i="1" sz="1050"/>
            </a:lvl2pPr>
            <a:lvl3pPr indent="-228600" lvl="2" marL="1371600" algn="ctr">
              <a:spcBef>
                <a:spcPts val="600"/>
              </a:spcBef>
              <a:spcAft>
                <a:spcPts val="0"/>
              </a:spcAft>
              <a:buClr>
                <a:schemeClr val="dk1"/>
              </a:buClr>
              <a:buSzPts val="1050"/>
              <a:buNone/>
              <a:defRPr sz="1050"/>
            </a:lvl3pPr>
            <a:lvl4pPr indent="-285750" lvl="3" marL="1828800" algn="l">
              <a:spcBef>
                <a:spcPts val="180"/>
              </a:spcBef>
              <a:spcAft>
                <a:spcPts val="0"/>
              </a:spcAft>
              <a:buClr>
                <a:schemeClr val="dk1"/>
              </a:buClr>
              <a:buSzPts val="900"/>
              <a:buChar char="–"/>
              <a:defRPr sz="900"/>
            </a:lvl4pPr>
            <a:lvl5pPr indent="-285750" lvl="4" marL="2286000" algn="l">
              <a:spcBef>
                <a:spcPts val="180"/>
              </a:spcBef>
              <a:spcAft>
                <a:spcPts val="0"/>
              </a:spcAft>
              <a:buClr>
                <a:schemeClr val="dk1"/>
              </a:buClr>
              <a:buSzPts val="900"/>
              <a:buChar char="»"/>
              <a:defRPr sz="9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4" name="Google Shape;234;p49"/>
          <p:cNvSpPr/>
          <p:nvPr>
            <p:ph idx="5" type="pic"/>
          </p:nvPr>
        </p:nvSpPr>
        <p:spPr>
          <a:xfrm>
            <a:off x="5121995" y="1229843"/>
            <a:ext cx="1049445" cy="1049445"/>
          </a:xfrm>
          <a:prstGeom prst="ellipse">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5"/>
            </a:outerShdw>
          </a:effectLst>
        </p:spPr>
      </p:sp>
      <p:sp>
        <p:nvSpPr>
          <p:cNvPr id="235" name="Google Shape;235;p49"/>
          <p:cNvSpPr txBox="1"/>
          <p:nvPr>
            <p:ph idx="6" type="body"/>
          </p:nvPr>
        </p:nvSpPr>
        <p:spPr>
          <a:xfrm>
            <a:off x="4745234" y="2442744"/>
            <a:ext cx="1802967" cy="1802414"/>
          </a:xfrm>
          <a:prstGeom prst="rect">
            <a:avLst/>
          </a:prstGeom>
          <a:noFill/>
          <a:ln>
            <a:noFill/>
          </a:ln>
        </p:spPr>
        <p:txBody>
          <a:bodyPr anchorCtr="0" anchor="t" bIns="0" lIns="0" spcFirstLastPara="1" rIns="0" wrap="square" tIns="0">
            <a:normAutofit/>
          </a:bodyPr>
          <a:lstStyle>
            <a:lvl1pPr indent="-228600" lvl="0" marL="457200" algn="ctr">
              <a:lnSpc>
                <a:spcPct val="80000"/>
              </a:lnSpc>
              <a:spcBef>
                <a:spcPts val="300"/>
              </a:spcBef>
              <a:spcAft>
                <a:spcPts val="0"/>
              </a:spcAft>
              <a:buClr>
                <a:schemeClr val="dk1"/>
              </a:buClr>
              <a:buSzPts val="1500"/>
              <a:buNone/>
              <a:defRPr sz="1500">
                <a:latin typeface="Open Sans"/>
                <a:ea typeface="Open Sans"/>
                <a:cs typeface="Open Sans"/>
                <a:sym typeface="Open Sans"/>
              </a:defRPr>
            </a:lvl1pPr>
            <a:lvl2pPr indent="-228600" lvl="1" marL="914400" algn="ctr">
              <a:lnSpc>
                <a:spcPct val="90000"/>
              </a:lnSpc>
              <a:spcBef>
                <a:spcPts val="0"/>
              </a:spcBef>
              <a:spcAft>
                <a:spcPts val="0"/>
              </a:spcAft>
              <a:buClr>
                <a:schemeClr val="dk1"/>
              </a:buClr>
              <a:buSzPts val="1050"/>
              <a:buFont typeface="Arial"/>
              <a:buNone/>
              <a:defRPr i="1" sz="1050"/>
            </a:lvl2pPr>
            <a:lvl3pPr indent="-228600" lvl="2" marL="1371600" algn="ctr">
              <a:spcBef>
                <a:spcPts val="600"/>
              </a:spcBef>
              <a:spcAft>
                <a:spcPts val="0"/>
              </a:spcAft>
              <a:buClr>
                <a:schemeClr val="dk1"/>
              </a:buClr>
              <a:buSzPts val="1050"/>
              <a:buNone/>
              <a:defRPr sz="1050"/>
            </a:lvl3pPr>
            <a:lvl4pPr indent="-285750" lvl="3" marL="1828800" algn="l">
              <a:spcBef>
                <a:spcPts val="180"/>
              </a:spcBef>
              <a:spcAft>
                <a:spcPts val="0"/>
              </a:spcAft>
              <a:buClr>
                <a:schemeClr val="dk1"/>
              </a:buClr>
              <a:buSzPts val="900"/>
              <a:buChar char="–"/>
              <a:defRPr sz="900"/>
            </a:lvl4pPr>
            <a:lvl5pPr indent="-285750" lvl="4" marL="2286000" algn="l">
              <a:spcBef>
                <a:spcPts val="180"/>
              </a:spcBef>
              <a:spcAft>
                <a:spcPts val="0"/>
              </a:spcAft>
              <a:buClr>
                <a:schemeClr val="dk1"/>
              </a:buClr>
              <a:buSzPts val="900"/>
              <a:buChar char="»"/>
              <a:defRPr sz="9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6" name="Google Shape;236;p49"/>
          <p:cNvSpPr txBox="1"/>
          <p:nvPr>
            <p:ph idx="7" type="body"/>
          </p:nvPr>
        </p:nvSpPr>
        <p:spPr>
          <a:xfrm>
            <a:off x="685800" y="700088"/>
            <a:ext cx="7772400" cy="304800"/>
          </a:xfrm>
          <a:prstGeom prst="rect">
            <a:avLst/>
          </a:prstGeom>
          <a:noFill/>
          <a:ln>
            <a:noFill/>
          </a:ln>
        </p:spPr>
        <p:txBody>
          <a:bodyPr anchorCtr="0" anchor="t" bIns="0" lIns="0" spcFirstLastPara="1" rIns="0" wrap="square" tIns="0">
            <a:normAutofit/>
          </a:bodyPr>
          <a:lstStyle>
            <a:lvl1pPr indent="-228600" lvl="0" marL="457200" algn="ctr">
              <a:lnSpc>
                <a:spcPct val="86000"/>
              </a:lnSpc>
              <a:spcBef>
                <a:spcPts val="0"/>
              </a:spcBef>
              <a:spcAft>
                <a:spcPts val="0"/>
              </a:spcAft>
              <a:buClr>
                <a:schemeClr val="dk1"/>
              </a:buClr>
              <a:buSzPts val="1350"/>
              <a:buNone/>
              <a:defRPr sz="1350"/>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7" name="Google Shape;237;p49"/>
          <p:cNvSpPr/>
          <p:nvPr>
            <p:ph idx="8" type="pic"/>
          </p:nvPr>
        </p:nvSpPr>
        <p:spPr>
          <a:xfrm>
            <a:off x="7224892" y="1229842"/>
            <a:ext cx="1049445" cy="1049445"/>
          </a:xfrm>
          <a:prstGeom prst="ellipse">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dk2"/>
            </a:outerShdw>
          </a:effectLst>
        </p:spPr>
      </p:sp>
      <p:sp>
        <p:nvSpPr>
          <p:cNvPr id="238" name="Google Shape;238;p49"/>
          <p:cNvSpPr txBox="1"/>
          <p:nvPr>
            <p:ph idx="9" type="body"/>
          </p:nvPr>
        </p:nvSpPr>
        <p:spPr>
          <a:xfrm>
            <a:off x="6848131" y="2442744"/>
            <a:ext cx="1802967" cy="1802414"/>
          </a:xfrm>
          <a:prstGeom prst="rect">
            <a:avLst/>
          </a:prstGeom>
          <a:noFill/>
          <a:ln>
            <a:noFill/>
          </a:ln>
        </p:spPr>
        <p:txBody>
          <a:bodyPr anchorCtr="0" anchor="t" bIns="0" lIns="0" spcFirstLastPara="1" rIns="0" wrap="square" tIns="0">
            <a:normAutofit/>
          </a:bodyPr>
          <a:lstStyle>
            <a:lvl1pPr indent="-228600" lvl="0" marL="457200" algn="ctr">
              <a:lnSpc>
                <a:spcPct val="80000"/>
              </a:lnSpc>
              <a:spcBef>
                <a:spcPts val="300"/>
              </a:spcBef>
              <a:spcAft>
                <a:spcPts val="0"/>
              </a:spcAft>
              <a:buClr>
                <a:schemeClr val="dk1"/>
              </a:buClr>
              <a:buSzPts val="1500"/>
              <a:buNone/>
              <a:defRPr sz="1500">
                <a:latin typeface="Open Sans"/>
                <a:ea typeface="Open Sans"/>
                <a:cs typeface="Open Sans"/>
                <a:sym typeface="Open Sans"/>
              </a:defRPr>
            </a:lvl1pPr>
            <a:lvl2pPr indent="-228600" lvl="1" marL="914400" algn="ctr">
              <a:lnSpc>
                <a:spcPct val="90000"/>
              </a:lnSpc>
              <a:spcBef>
                <a:spcPts val="0"/>
              </a:spcBef>
              <a:spcAft>
                <a:spcPts val="0"/>
              </a:spcAft>
              <a:buClr>
                <a:schemeClr val="dk1"/>
              </a:buClr>
              <a:buSzPts val="1050"/>
              <a:buFont typeface="Arial"/>
              <a:buNone/>
              <a:defRPr i="1" sz="1050"/>
            </a:lvl2pPr>
            <a:lvl3pPr indent="-228600" lvl="2" marL="1371600" algn="ctr">
              <a:spcBef>
                <a:spcPts val="600"/>
              </a:spcBef>
              <a:spcAft>
                <a:spcPts val="0"/>
              </a:spcAft>
              <a:buClr>
                <a:schemeClr val="dk1"/>
              </a:buClr>
              <a:buSzPts val="1050"/>
              <a:buNone/>
              <a:defRPr sz="1050"/>
            </a:lvl3pPr>
            <a:lvl4pPr indent="-285750" lvl="3" marL="1828800" algn="l">
              <a:spcBef>
                <a:spcPts val="180"/>
              </a:spcBef>
              <a:spcAft>
                <a:spcPts val="0"/>
              </a:spcAft>
              <a:buClr>
                <a:schemeClr val="dk1"/>
              </a:buClr>
              <a:buSzPts val="900"/>
              <a:buChar char="–"/>
              <a:defRPr sz="900"/>
            </a:lvl4pPr>
            <a:lvl5pPr indent="-285750" lvl="4" marL="2286000" algn="l">
              <a:spcBef>
                <a:spcPts val="180"/>
              </a:spcBef>
              <a:spcAft>
                <a:spcPts val="0"/>
              </a:spcAft>
              <a:buClr>
                <a:schemeClr val="dk1"/>
              </a:buClr>
              <a:buSzPts val="900"/>
              <a:buChar char="»"/>
              <a:defRPr sz="9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Image Text ">
  <p:cSld name="Four Image Text ">
    <p:spTree>
      <p:nvGrpSpPr>
        <p:cNvPr id="239" name="Shape 239"/>
        <p:cNvGrpSpPr/>
        <p:nvPr/>
      </p:nvGrpSpPr>
      <p:grpSpPr>
        <a:xfrm>
          <a:off x="0" y="0"/>
          <a:ext cx="0" cy="0"/>
          <a:chOff x="0" y="0"/>
          <a:chExt cx="0" cy="0"/>
        </a:xfrm>
      </p:grpSpPr>
      <p:sp>
        <p:nvSpPr>
          <p:cNvPr id="240" name="Google Shape;240;p50"/>
          <p:cNvSpPr txBox="1"/>
          <p:nvPr>
            <p:ph type="title"/>
          </p:nvPr>
        </p:nvSpPr>
        <p:spPr>
          <a:xfrm>
            <a:off x="685800" y="209971"/>
            <a:ext cx="7772400" cy="613171"/>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41" name="Google Shape;241;p50"/>
          <p:cNvSpPr/>
          <p:nvPr>
            <p:ph idx="2" type="pic"/>
          </p:nvPr>
        </p:nvSpPr>
        <p:spPr>
          <a:xfrm>
            <a:off x="685800" y="1047750"/>
            <a:ext cx="1828800" cy="2555579"/>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50800">
              <a:schemeClr val="accent1"/>
            </a:outerShdw>
          </a:effectLst>
        </p:spPr>
      </p:sp>
      <p:sp>
        <p:nvSpPr>
          <p:cNvPr id="242" name="Google Shape;242;p50"/>
          <p:cNvSpPr/>
          <p:nvPr>
            <p:ph idx="3" type="pic"/>
          </p:nvPr>
        </p:nvSpPr>
        <p:spPr>
          <a:xfrm>
            <a:off x="2667000" y="1047750"/>
            <a:ext cx="1828800" cy="2555579"/>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50800">
              <a:schemeClr val="accent3"/>
            </a:outerShdw>
          </a:effectLst>
        </p:spPr>
      </p:sp>
      <p:sp>
        <p:nvSpPr>
          <p:cNvPr id="243" name="Google Shape;243;p50"/>
          <p:cNvSpPr/>
          <p:nvPr>
            <p:ph idx="4" type="pic"/>
          </p:nvPr>
        </p:nvSpPr>
        <p:spPr>
          <a:xfrm>
            <a:off x="4648200" y="1047750"/>
            <a:ext cx="1828800" cy="2555579"/>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50800">
              <a:schemeClr val="accent5"/>
            </a:outerShdw>
          </a:effectLst>
        </p:spPr>
      </p:sp>
      <p:sp>
        <p:nvSpPr>
          <p:cNvPr id="244" name="Google Shape;244;p50"/>
          <p:cNvSpPr/>
          <p:nvPr>
            <p:ph idx="5" type="pic"/>
          </p:nvPr>
        </p:nvSpPr>
        <p:spPr>
          <a:xfrm>
            <a:off x="6629400" y="1047750"/>
            <a:ext cx="1828800" cy="2555579"/>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50800">
              <a:schemeClr val="lt2"/>
            </a:outerShdw>
          </a:effectLst>
        </p:spPr>
      </p:sp>
      <p:sp>
        <p:nvSpPr>
          <p:cNvPr id="245" name="Google Shape;245;p50"/>
          <p:cNvSpPr txBox="1"/>
          <p:nvPr>
            <p:ph idx="1" type="body"/>
          </p:nvPr>
        </p:nvSpPr>
        <p:spPr>
          <a:xfrm>
            <a:off x="685800" y="3735424"/>
            <a:ext cx="1828800" cy="719138"/>
          </a:xfrm>
          <a:prstGeom prst="rect">
            <a:avLst/>
          </a:prstGeom>
          <a:noFill/>
          <a:ln>
            <a:noFill/>
          </a:ln>
        </p:spPr>
        <p:txBody>
          <a:bodyPr anchorCtr="0" anchor="t" bIns="0" lIns="0" spcFirstLastPara="1" rIns="0" wrap="square" tIns="0">
            <a:noAutofit/>
          </a:bodyPr>
          <a:lstStyle>
            <a:lvl1pPr indent="-228600" lvl="0" marL="457200" algn="l">
              <a:spcBef>
                <a:spcPts val="210"/>
              </a:spcBef>
              <a:spcAft>
                <a:spcPts val="0"/>
              </a:spcAft>
              <a:buClr>
                <a:schemeClr val="dk1"/>
              </a:buClr>
              <a:buSzPts val="1050"/>
              <a:buNone/>
              <a:defRPr sz="1050"/>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6" name="Google Shape;246;p50"/>
          <p:cNvSpPr txBox="1"/>
          <p:nvPr>
            <p:ph idx="6" type="body"/>
          </p:nvPr>
        </p:nvSpPr>
        <p:spPr>
          <a:xfrm>
            <a:off x="2667000" y="3735424"/>
            <a:ext cx="1828800" cy="719138"/>
          </a:xfrm>
          <a:prstGeom prst="rect">
            <a:avLst/>
          </a:prstGeom>
          <a:noFill/>
          <a:ln>
            <a:noFill/>
          </a:ln>
        </p:spPr>
        <p:txBody>
          <a:bodyPr anchorCtr="0" anchor="t" bIns="0" lIns="0" spcFirstLastPara="1" rIns="0" wrap="square" tIns="0">
            <a:noAutofit/>
          </a:bodyPr>
          <a:lstStyle>
            <a:lvl1pPr indent="-228600" lvl="0" marL="457200" algn="l">
              <a:spcBef>
                <a:spcPts val="210"/>
              </a:spcBef>
              <a:spcAft>
                <a:spcPts val="0"/>
              </a:spcAft>
              <a:buClr>
                <a:schemeClr val="dk1"/>
              </a:buClr>
              <a:buSzPts val="1050"/>
              <a:buNone/>
              <a:defRPr sz="1050"/>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7" name="Google Shape;247;p50"/>
          <p:cNvSpPr txBox="1"/>
          <p:nvPr>
            <p:ph idx="7" type="body"/>
          </p:nvPr>
        </p:nvSpPr>
        <p:spPr>
          <a:xfrm>
            <a:off x="4648200" y="3735424"/>
            <a:ext cx="1828800" cy="719138"/>
          </a:xfrm>
          <a:prstGeom prst="rect">
            <a:avLst/>
          </a:prstGeom>
          <a:noFill/>
          <a:ln>
            <a:noFill/>
          </a:ln>
        </p:spPr>
        <p:txBody>
          <a:bodyPr anchorCtr="0" anchor="t" bIns="0" lIns="0" spcFirstLastPara="1" rIns="0" wrap="square" tIns="0">
            <a:noAutofit/>
          </a:bodyPr>
          <a:lstStyle>
            <a:lvl1pPr indent="-228600" lvl="0" marL="457200" algn="l">
              <a:spcBef>
                <a:spcPts val="210"/>
              </a:spcBef>
              <a:spcAft>
                <a:spcPts val="0"/>
              </a:spcAft>
              <a:buClr>
                <a:schemeClr val="dk1"/>
              </a:buClr>
              <a:buSzPts val="1050"/>
              <a:buNone/>
              <a:defRPr sz="1050"/>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8" name="Google Shape;248;p50"/>
          <p:cNvSpPr txBox="1"/>
          <p:nvPr>
            <p:ph idx="8" type="body"/>
          </p:nvPr>
        </p:nvSpPr>
        <p:spPr>
          <a:xfrm>
            <a:off x="6629400" y="3735424"/>
            <a:ext cx="1828800" cy="719138"/>
          </a:xfrm>
          <a:prstGeom prst="rect">
            <a:avLst/>
          </a:prstGeom>
          <a:noFill/>
          <a:ln>
            <a:noFill/>
          </a:ln>
        </p:spPr>
        <p:txBody>
          <a:bodyPr anchorCtr="0" anchor="t" bIns="0" lIns="0" spcFirstLastPara="1" rIns="0" wrap="square" tIns="0">
            <a:noAutofit/>
          </a:bodyPr>
          <a:lstStyle>
            <a:lvl1pPr indent="-228600" lvl="0" marL="457200" algn="l">
              <a:spcBef>
                <a:spcPts val="210"/>
              </a:spcBef>
              <a:spcAft>
                <a:spcPts val="0"/>
              </a:spcAft>
              <a:buClr>
                <a:schemeClr val="dk1"/>
              </a:buClr>
              <a:buSzPts val="1050"/>
              <a:buNone/>
              <a:defRPr sz="1050"/>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Image Text ">
  <p:cSld name="Three Image Text ">
    <p:spTree>
      <p:nvGrpSpPr>
        <p:cNvPr id="249" name="Shape 249"/>
        <p:cNvGrpSpPr/>
        <p:nvPr/>
      </p:nvGrpSpPr>
      <p:grpSpPr>
        <a:xfrm>
          <a:off x="0" y="0"/>
          <a:ext cx="0" cy="0"/>
          <a:chOff x="0" y="0"/>
          <a:chExt cx="0" cy="0"/>
        </a:xfrm>
      </p:grpSpPr>
      <p:sp>
        <p:nvSpPr>
          <p:cNvPr id="250" name="Google Shape;250;p51"/>
          <p:cNvSpPr txBox="1"/>
          <p:nvPr>
            <p:ph type="title"/>
          </p:nvPr>
        </p:nvSpPr>
        <p:spPr>
          <a:xfrm>
            <a:off x="685800" y="209971"/>
            <a:ext cx="7772400" cy="613171"/>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51" name="Google Shape;251;p51"/>
          <p:cNvSpPr/>
          <p:nvPr>
            <p:ph idx="2" type="pic"/>
          </p:nvPr>
        </p:nvSpPr>
        <p:spPr>
          <a:xfrm>
            <a:off x="685800" y="1047750"/>
            <a:ext cx="2496312" cy="2555579"/>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50800">
              <a:schemeClr val="accent1"/>
            </a:outerShdw>
          </a:effectLst>
        </p:spPr>
      </p:sp>
      <p:sp>
        <p:nvSpPr>
          <p:cNvPr id="252" name="Google Shape;252;p51"/>
          <p:cNvSpPr/>
          <p:nvPr>
            <p:ph idx="3" type="pic"/>
          </p:nvPr>
        </p:nvSpPr>
        <p:spPr>
          <a:xfrm>
            <a:off x="3323844" y="1047750"/>
            <a:ext cx="2496312" cy="2555579"/>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50800">
              <a:schemeClr val="accent4"/>
            </a:outerShdw>
          </a:effectLst>
        </p:spPr>
      </p:sp>
      <p:sp>
        <p:nvSpPr>
          <p:cNvPr id="253" name="Google Shape;253;p51"/>
          <p:cNvSpPr/>
          <p:nvPr>
            <p:ph idx="4" type="pic"/>
          </p:nvPr>
        </p:nvSpPr>
        <p:spPr>
          <a:xfrm>
            <a:off x="5961888" y="1047750"/>
            <a:ext cx="2496312" cy="2555579"/>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50800">
              <a:schemeClr val="lt2"/>
            </a:outerShdw>
          </a:effectLst>
        </p:spPr>
      </p:sp>
      <p:sp>
        <p:nvSpPr>
          <p:cNvPr id="254" name="Google Shape;254;p51"/>
          <p:cNvSpPr txBox="1"/>
          <p:nvPr>
            <p:ph idx="1" type="body"/>
          </p:nvPr>
        </p:nvSpPr>
        <p:spPr>
          <a:xfrm>
            <a:off x="685800" y="3735424"/>
            <a:ext cx="2496312" cy="719138"/>
          </a:xfrm>
          <a:prstGeom prst="rect">
            <a:avLst/>
          </a:prstGeom>
          <a:noFill/>
          <a:ln>
            <a:noFill/>
          </a:ln>
        </p:spPr>
        <p:txBody>
          <a:bodyPr anchorCtr="0" anchor="t" bIns="0" lIns="0" spcFirstLastPara="1" rIns="0" wrap="square" tIns="0">
            <a:noAutofit/>
          </a:bodyPr>
          <a:lstStyle>
            <a:lvl1pPr indent="-228600" lvl="0" marL="457200" algn="l">
              <a:spcBef>
                <a:spcPts val="210"/>
              </a:spcBef>
              <a:spcAft>
                <a:spcPts val="0"/>
              </a:spcAft>
              <a:buClr>
                <a:schemeClr val="dk1"/>
              </a:buClr>
              <a:buSzPts val="1050"/>
              <a:buNone/>
              <a:defRPr sz="1050"/>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5" name="Google Shape;255;p51"/>
          <p:cNvSpPr txBox="1"/>
          <p:nvPr>
            <p:ph idx="5" type="body"/>
          </p:nvPr>
        </p:nvSpPr>
        <p:spPr>
          <a:xfrm>
            <a:off x="3323844" y="3735424"/>
            <a:ext cx="2496312" cy="719138"/>
          </a:xfrm>
          <a:prstGeom prst="rect">
            <a:avLst/>
          </a:prstGeom>
          <a:noFill/>
          <a:ln>
            <a:noFill/>
          </a:ln>
        </p:spPr>
        <p:txBody>
          <a:bodyPr anchorCtr="0" anchor="t" bIns="0" lIns="0" spcFirstLastPara="1" rIns="0" wrap="square" tIns="0">
            <a:noAutofit/>
          </a:bodyPr>
          <a:lstStyle>
            <a:lvl1pPr indent="-228600" lvl="0" marL="457200" algn="l">
              <a:spcBef>
                <a:spcPts val="210"/>
              </a:spcBef>
              <a:spcAft>
                <a:spcPts val="0"/>
              </a:spcAft>
              <a:buClr>
                <a:schemeClr val="dk1"/>
              </a:buClr>
              <a:buSzPts val="1050"/>
              <a:buNone/>
              <a:defRPr sz="1050"/>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6" name="Google Shape;256;p51"/>
          <p:cNvSpPr txBox="1"/>
          <p:nvPr>
            <p:ph idx="6" type="body"/>
          </p:nvPr>
        </p:nvSpPr>
        <p:spPr>
          <a:xfrm>
            <a:off x="5961888" y="3735424"/>
            <a:ext cx="2496312" cy="719138"/>
          </a:xfrm>
          <a:prstGeom prst="rect">
            <a:avLst/>
          </a:prstGeom>
          <a:noFill/>
          <a:ln>
            <a:noFill/>
          </a:ln>
        </p:spPr>
        <p:txBody>
          <a:bodyPr anchorCtr="0" anchor="t" bIns="0" lIns="0" spcFirstLastPara="1" rIns="0" wrap="square" tIns="0">
            <a:noAutofit/>
          </a:bodyPr>
          <a:lstStyle>
            <a:lvl1pPr indent="-228600" lvl="0" marL="457200" algn="l">
              <a:spcBef>
                <a:spcPts val="210"/>
              </a:spcBef>
              <a:spcAft>
                <a:spcPts val="0"/>
              </a:spcAft>
              <a:buClr>
                <a:schemeClr val="dk1"/>
              </a:buClr>
              <a:buSzPts val="1050"/>
              <a:buNone/>
              <a:defRPr sz="1050"/>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Image Text Subtitle">
  <p:cSld name="Three Image Text Subtitle">
    <p:spTree>
      <p:nvGrpSpPr>
        <p:cNvPr id="257" name="Shape 257"/>
        <p:cNvGrpSpPr/>
        <p:nvPr/>
      </p:nvGrpSpPr>
      <p:grpSpPr>
        <a:xfrm>
          <a:off x="0" y="0"/>
          <a:ext cx="0" cy="0"/>
          <a:chOff x="0" y="0"/>
          <a:chExt cx="0" cy="0"/>
        </a:xfrm>
      </p:grpSpPr>
      <p:sp>
        <p:nvSpPr>
          <p:cNvPr id="258" name="Google Shape;258;p52"/>
          <p:cNvSpPr txBox="1"/>
          <p:nvPr>
            <p:ph type="title"/>
          </p:nvPr>
        </p:nvSpPr>
        <p:spPr>
          <a:xfrm>
            <a:off x="685800" y="209971"/>
            <a:ext cx="7772400" cy="613171"/>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59" name="Google Shape;259;p52"/>
          <p:cNvSpPr/>
          <p:nvPr>
            <p:ph idx="2" type="pic"/>
          </p:nvPr>
        </p:nvSpPr>
        <p:spPr>
          <a:xfrm>
            <a:off x="685800" y="1047750"/>
            <a:ext cx="2496312" cy="2555579"/>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50800">
              <a:schemeClr val="accent1"/>
            </a:outerShdw>
          </a:effectLst>
        </p:spPr>
      </p:sp>
      <p:sp>
        <p:nvSpPr>
          <p:cNvPr id="260" name="Google Shape;260;p52"/>
          <p:cNvSpPr/>
          <p:nvPr>
            <p:ph idx="3" type="pic"/>
          </p:nvPr>
        </p:nvSpPr>
        <p:spPr>
          <a:xfrm>
            <a:off x="3323844" y="1047750"/>
            <a:ext cx="2496312" cy="2555579"/>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50800">
              <a:schemeClr val="accent4"/>
            </a:outerShdw>
          </a:effectLst>
        </p:spPr>
      </p:sp>
      <p:sp>
        <p:nvSpPr>
          <p:cNvPr id="261" name="Google Shape;261;p52"/>
          <p:cNvSpPr/>
          <p:nvPr>
            <p:ph idx="4" type="pic"/>
          </p:nvPr>
        </p:nvSpPr>
        <p:spPr>
          <a:xfrm>
            <a:off x="5961888" y="1047750"/>
            <a:ext cx="2496312" cy="2555579"/>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50800">
              <a:schemeClr val="lt2"/>
            </a:outerShdw>
          </a:effectLst>
        </p:spPr>
      </p:sp>
      <p:sp>
        <p:nvSpPr>
          <p:cNvPr id="262" name="Google Shape;262;p52"/>
          <p:cNvSpPr txBox="1"/>
          <p:nvPr>
            <p:ph idx="1" type="body"/>
          </p:nvPr>
        </p:nvSpPr>
        <p:spPr>
          <a:xfrm>
            <a:off x="685800" y="3735424"/>
            <a:ext cx="2496312" cy="719138"/>
          </a:xfrm>
          <a:prstGeom prst="rect">
            <a:avLst/>
          </a:prstGeom>
          <a:noFill/>
          <a:ln>
            <a:noFill/>
          </a:ln>
        </p:spPr>
        <p:txBody>
          <a:bodyPr anchorCtr="0" anchor="t" bIns="0" lIns="0" spcFirstLastPara="1" rIns="0" wrap="square" tIns="0">
            <a:noAutofit/>
          </a:bodyPr>
          <a:lstStyle>
            <a:lvl1pPr indent="-228600" lvl="0" marL="457200" algn="l">
              <a:spcBef>
                <a:spcPts val="210"/>
              </a:spcBef>
              <a:spcAft>
                <a:spcPts val="0"/>
              </a:spcAft>
              <a:buClr>
                <a:schemeClr val="dk1"/>
              </a:buClr>
              <a:buSzPts val="1050"/>
              <a:buNone/>
              <a:defRPr sz="1050"/>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63" name="Google Shape;263;p52"/>
          <p:cNvSpPr txBox="1"/>
          <p:nvPr>
            <p:ph idx="5" type="body"/>
          </p:nvPr>
        </p:nvSpPr>
        <p:spPr>
          <a:xfrm>
            <a:off x="3323844" y="3735424"/>
            <a:ext cx="2496312" cy="719138"/>
          </a:xfrm>
          <a:prstGeom prst="rect">
            <a:avLst/>
          </a:prstGeom>
          <a:noFill/>
          <a:ln>
            <a:noFill/>
          </a:ln>
        </p:spPr>
        <p:txBody>
          <a:bodyPr anchorCtr="0" anchor="t" bIns="0" lIns="0" spcFirstLastPara="1" rIns="0" wrap="square" tIns="0">
            <a:noAutofit/>
          </a:bodyPr>
          <a:lstStyle>
            <a:lvl1pPr indent="-228600" lvl="0" marL="457200" algn="l">
              <a:spcBef>
                <a:spcPts val="210"/>
              </a:spcBef>
              <a:spcAft>
                <a:spcPts val="0"/>
              </a:spcAft>
              <a:buClr>
                <a:schemeClr val="dk1"/>
              </a:buClr>
              <a:buSzPts val="1050"/>
              <a:buNone/>
              <a:defRPr sz="1050"/>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64" name="Google Shape;264;p52"/>
          <p:cNvSpPr txBox="1"/>
          <p:nvPr>
            <p:ph idx="6" type="body"/>
          </p:nvPr>
        </p:nvSpPr>
        <p:spPr>
          <a:xfrm>
            <a:off x="5961888" y="3735424"/>
            <a:ext cx="2496312" cy="719138"/>
          </a:xfrm>
          <a:prstGeom prst="rect">
            <a:avLst/>
          </a:prstGeom>
          <a:noFill/>
          <a:ln>
            <a:noFill/>
          </a:ln>
        </p:spPr>
        <p:txBody>
          <a:bodyPr anchorCtr="0" anchor="t" bIns="0" lIns="0" spcFirstLastPara="1" rIns="0" wrap="square" tIns="0">
            <a:noAutofit/>
          </a:bodyPr>
          <a:lstStyle>
            <a:lvl1pPr indent="-228600" lvl="0" marL="457200" algn="l">
              <a:spcBef>
                <a:spcPts val="210"/>
              </a:spcBef>
              <a:spcAft>
                <a:spcPts val="0"/>
              </a:spcAft>
              <a:buClr>
                <a:schemeClr val="dk1"/>
              </a:buClr>
              <a:buSzPts val="1050"/>
              <a:buNone/>
              <a:defRPr sz="1050"/>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65" name="Google Shape;265;p52"/>
          <p:cNvSpPr txBox="1"/>
          <p:nvPr>
            <p:ph idx="7" type="body"/>
          </p:nvPr>
        </p:nvSpPr>
        <p:spPr>
          <a:xfrm>
            <a:off x="685800" y="700088"/>
            <a:ext cx="7772400" cy="304800"/>
          </a:xfrm>
          <a:prstGeom prst="rect">
            <a:avLst/>
          </a:prstGeom>
          <a:noFill/>
          <a:ln>
            <a:noFill/>
          </a:ln>
        </p:spPr>
        <p:txBody>
          <a:bodyPr anchorCtr="0" anchor="t" bIns="0" lIns="0" spcFirstLastPara="1" rIns="0" wrap="square" tIns="0">
            <a:normAutofit/>
          </a:bodyPr>
          <a:lstStyle>
            <a:lvl1pPr indent="-228600" lvl="0" marL="457200" algn="ctr">
              <a:lnSpc>
                <a:spcPct val="86000"/>
              </a:lnSpc>
              <a:spcBef>
                <a:spcPts val="0"/>
              </a:spcBef>
              <a:spcAft>
                <a:spcPts val="0"/>
              </a:spcAft>
              <a:buClr>
                <a:schemeClr val="dk1"/>
              </a:buClr>
              <a:buSzPts val="1350"/>
              <a:buNone/>
              <a:defRPr sz="1350"/>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Image Text ">
  <p:cSld name="Two Image Text ">
    <p:spTree>
      <p:nvGrpSpPr>
        <p:cNvPr id="266" name="Shape 266"/>
        <p:cNvGrpSpPr/>
        <p:nvPr/>
      </p:nvGrpSpPr>
      <p:grpSpPr>
        <a:xfrm>
          <a:off x="0" y="0"/>
          <a:ext cx="0" cy="0"/>
          <a:chOff x="0" y="0"/>
          <a:chExt cx="0" cy="0"/>
        </a:xfrm>
      </p:grpSpPr>
      <p:sp>
        <p:nvSpPr>
          <p:cNvPr id="267" name="Google Shape;267;p53"/>
          <p:cNvSpPr txBox="1"/>
          <p:nvPr>
            <p:ph type="title"/>
          </p:nvPr>
        </p:nvSpPr>
        <p:spPr>
          <a:xfrm>
            <a:off x="685800" y="209971"/>
            <a:ext cx="7772400" cy="613171"/>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68" name="Google Shape;268;p53"/>
          <p:cNvSpPr/>
          <p:nvPr>
            <p:ph idx="2" type="pic"/>
          </p:nvPr>
        </p:nvSpPr>
        <p:spPr>
          <a:xfrm>
            <a:off x="685800" y="1047750"/>
            <a:ext cx="3814192" cy="2555579"/>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50800">
              <a:schemeClr val="accent1"/>
            </a:outerShdw>
          </a:effectLst>
        </p:spPr>
      </p:sp>
      <p:sp>
        <p:nvSpPr>
          <p:cNvPr id="269" name="Google Shape;269;p53"/>
          <p:cNvSpPr/>
          <p:nvPr>
            <p:ph idx="3" type="pic"/>
          </p:nvPr>
        </p:nvSpPr>
        <p:spPr>
          <a:xfrm>
            <a:off x="4644009" y="1047750"/>
            <a:ext cx="3814192" cy="2555579"/>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50800">
              <a:schemeClr val="lt2"/>
            </a:outerShdw>
          </a:effectLst>
        </p:spPr>
      </p:sp>
      <p:sp>
        <p:nvSpPr>
          <p:cNvPr id="270" name="Google Shape;270;p53"/>
          <p:cNvSpPr txBox="1"/>
          <p:nvPr>
            <p:ph idx="1" type="body"/>
          </p:nvPr>
        </p:nvSpPr>
        <p:spPr>
          <a:xfrm>
            <a:off x="685800" y="3735424"/>
            <a:ext cx="3814192" cy="719138"/>
          </a:xfrm>
          <a:prstGeom prst="rect">
            <a:avLst/>
          </a:prstGeom>
          <a:noFill/>
          <a:ln>
            <a:noFill/>
          </a:ln>
        </p:spPr>
        <p:txBody>
          <a:bodyPr anchorCtr="0" anchor="t" bIns="0" lIns="0" spcFirstLastPara="1" rIns="0" wrap="square" tIns="0">
            <a:noAutofit/>
          </a:bodyPr>
          <a:lstStyle>
            <a:lvl1pPr indent="-228600" lvl="0" marL="457200" algn="l">
              <a:spcBef>
                <a:spcPts val="210"/>
              </a:spcBef>
              <a:spcAft>
                <a:spcPts val="0"/>
              </a:spcAft>
              <a:buClr>
                <a:schemeClr val="dk1"/>
              </a:buClr>
              <a:buSzPts val="1050"/>
              <a:buNone/>
              <a:defRPr sz="1050"/>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71" name="Google Shape;271;p53"/>
          <p:cNvSpPr txBox="1"/>
          <p:nvPr>
            <p:ph idx="4" type="body"/>
          </p:nvPr>
        </p:nvSpPr>
        <p:spPr>
          <a:xfrm>
            <a:off x="4644009" y="3735424"/>
            <a:ext cx="3814192" cy="719138"/>
          </a:xfrm>
          <a:prstGeom prst="rect">
            <a:avLst/>
          </a:prstGeom>
          <a:noFill/>
          <a:ln>
            <a:noFill/>
          </a:ln>
        </p:spPr>
        <p:txBody>
          <a:bodyPr anchorCtr="0" anchor="t" bIns="0" lIns="0" spcFirstLastPara="1" rIns="0" wrap="square" tIns="0">
            <a:noAutofit/>
          </a:bodyPr>
          <a:lstStyle>
            <a:lvl1pPr indent="-228600" lvl="0" marL="457200" algn="l">
              <a:spcBef>
                <a:spcPts val="210"/>
              </a:spcBef>
              <a:spcAft>
                <a:spcPts val="0"/>
              </a:spcAft>
              <a:buClr>
                <a:schemeClr val="dk1"/>
              </a:buClr>
              <a:buSzPts val="1050"/>
              <a:buNone/>
              <a:defRPr sz="1050"/>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Image Text Subtitle">
  <p:cSld name="Two Image Text Subtitle">
    <p:spTree>
      <p:nvGrpSpPr>
        <p:cNvPr id="272" name="Shape 272"/>
        <p:cNvGrpSpPr/>
        <p:nvPr/>
      </p:nvGrpSpPr>
      <p:grpSpPr>
        <a:xfrm>
          <a:off x="0" y="0"/>
          <a:ext cx="0" cy="0"/>
          <a:chOff x="0" y="0"/>
          <a:chExt cx="0" cy="0"/>
        </a:xfrm>
      </p:grpSpPr>
      <p:sp>
        <p:nvSpPr>
          <p:cNvPr id="273" name="Google Shape;273;p54"/>
          <p:cNvSpPr txBox="1"/>
          <p:nvPr>
            <p:ph type="title"/>
          </p:nvPr>
        </p:nvSpPr>
        <p:spPr>
          <a:xfrm>
            <a:off x="685800" y="209971"/>
            <a:ext cx="7772400" cy="613171"/>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74" name="Google Shape;274;p54"/>
          <p:cNvSpPr/>
          <p:nvPr>
            <p:ph idx="2" type="pic"/>
          </p:nvPr>
        </p:nvSpPr>
        <p:spPr>
          <a:xfrm>
            <a:off x="685800" y="1047750"/>
            <a:ext cx="3814192" cy="2555579"/>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50800">
              <a:schemeClr val="accent1"/>
            </a:outerShdw>
          </a:effectLst>
        </p:spPr>
      </p:sp>
      <p:sp>
        <p:nvSpPr>
          <p:cNvPr id="275" name="Google Shape;275;p54"/>
          <p:cNvSpPr/>
          <p:nvPr>
            <p:ph idx="3" type="pic"/>
          </p:nvPr>
        </p:nvSpPr>
        <p:spPr>
          <a:xfrm>
            <a:off x="4644009" y="1047750"/>
            <a:ext cx="3814192" cy="2555579"/>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50800">
              <a:schemeClr val="lt2"/>
            </a:outerShdw>
          </a:effectLst>
        </p:spPr>
      </p:sp>
      <p:sp>
        <p:nvSpPr>
          <p:cNvPr id="276" name="Google Shape;276;p54"/>
          <p:cNvSpPr txBox="1"/>
          <p:nvPr>
            <p:ph idx="1" type="body"/>
          </p:nvPr>
        </p:nvSpPr>
        <p:spPr>
          <a:xfrm>
            <a:off x="685800" y="3735424"/>
            <a:ext cx="3814192" cy="719138"/>
          </a:xfrm>
          <a:prstGeom prst="rect">
            <a:avLst/>
          </a:prstGeom>
          <a:noFill/>
          <a:ln>
            <a:noFill/>
          </a:ln>
        </p:spPr>
        <p:txBody>
          <a:bodyPr anchorCtr="0" anchor="t" bIns="0" lIns="0" spcFirstLastPara="1" rIns="0" wrap="square" tIns="0">
            <a:noAutofit/>
          </a:bodyPr>
          <a:lstStyle>
            <a:lvl1pPr indent="-228600" lvl="0" marL="457200" algn="l">
              <a:spcBef>
                <a:spcPts val="210"/>
              </a:spcBef>
              <a:spcAft>
                <a:spcPts val="0"/>
              </a:spcAft>
              <a:buClr>
                <a:schemeClr val="dk1"/>
              </a:buClr>
              <a:buSzPts val="1050"/>
              <a:buNone/>
              <a:defRPr sz="1050"/>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77" name="Google Shape;277;p54"/>
          <p:cNvSpPr txBox="1"/>
          <p:nvPr>
            <p:ph idx="4" type="body"/>
          </p:nvPr>
        </p:nvSpPr>
        <p:spPr>
          <a:xfrm>
            <a:off x="4644009" y="3735424"/>
            <a:ext cx="3814192" cy="719138"/>
          </a:xfrm>
          <a:prstGeom prst="rect">
            <a:avLst/>
          </a:prstGeom>
          <a:noFill/>
          <a:ln>
            <a:noFill/>
          </a:ln>
        </p:spPr>
        <p:txBody>
          <a:bodyPr anchorCtr="0" anchor="t" bIns="0" lIns="0" spcFirstLastPara="1" rIns="0" wrap="square" tIns="0">
            <a:noAutofit/>
          </a:bodyPr>
          <a:lstStyle>
            <a:lvl1pPr indent="-228600" lvl="0" marL="457200" algn="l">
              <a:spcBef>
                <a:spcPts val="210"/>
              </a:spcBef>
              <a:spcAft>
                <a:spcPts val="0"/>
              </a:spcAft>
              <a:buClr>
                <a:schemeClr val="dk1"/>
              </a:buClr>
              <a:buSzPts val="1050"/>
              <a:buNone/>
              <a:defRPr sz="1050"/>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78" name="Google Shape;278;p54"/>
          <p:cNvSpPr txBox="1"/>
          <p:nvPr>
            <p:ph idx="5" type="body"/>
          </p:nvPr>
        </p:nvSpPr>
        <p:spPr>
          <a:xfrm>
            <a:off x="685800" y="700088"/>
            <a:ext cx="7772400" cy="304800"/>
          </a:xfrm>
          <a:prstGeom prst="rect">
            <a:avLst/>
          </a:prstGeom>
          <a:noFill/>
          <a:ln>
            <a:noFill/>
          </a:ln>
        </p:spPr>
        <p:txBody>
          <a:bodyPr anchorCtr="0" anchor="t" bIns="0" lIns="0" spcFirstLastPara="1" rIns="0" wrap="square" tIns="0">
            <a:normAutofit/>
          </a:bodyPr>
          <a:lstStyle>
            <a:lvl1pPr indent="-228600" lvl="0" marL="457200" algn="ctr">
              <a:lnSpc>
                <a:spcPct val="86000"/>
              </a:lnSpc>
              <a:spcBef>
                <a:spcPts val="0"/>
              </a:spcBef>
              <a:spcAft>
                <a:spcPts val="0"/>
              </a:spcAft>
              <a:buClr>
                <a:schemeClr val="dk1"/>
              </a:buClr>
              <a:buSzPts val="1350"/>
              <a:buNone/>
              <a:defRPr sz="1350"/>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Tall Text Subtitle">
  <p:cSld name="Four Tall Text Subtitle">
    <p:spTree>
      <p:nvGrpSpPr>
        <p:cNvPr id="279" name="Shape 279"/>
        <p:cNvGrpSpPr/>
        <p:nvPr/>
      </p:nvGrpSpPr>
      <p:grpSpPr>
        <a:xfrm>
          <a:off x="0" y="0"/>
          <a:ext cx="0" cy="0"/>
          <a:chOff x="0" y="0"/>
          <a:chExt cx="0" cy="0"/>
        </a:xfrm>
      </p:grpSpPr>
      <p:sp>
        <p:nvSpPr>
          <p:cNvPr id="280" name="Google Shape;280;p55"/>
          <p:cNvSpPr txBox="1"/>
          <p:nvPr>
            <p:ph type="title"/>
          </p:nvPr>
        </p:nvSpPr>
        <p:spPr>
          <a:xfrm>
            <a:off x="685800" y="209971"/>
            <a:ext cx="7772400" cy="613171"/>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81" name="Google Shape;281;p55"/>
          <p:cNvSpPr/>
          <p:nvPr>
            <p:ph idx="2" type="pic"/>
          </p:nvPr>
        </p:nvSpPr>
        <p:spPr>
          <a:xfrm>
            <a:off x="685800" y="1047750"/>
            <a:ext cx="1828800" cy="1107124"/>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50800">
              <a:schemeClr val="accent1"/>
            </a:outerShdw>
          </a:effectLst>
        </p:spPr>
      </p:sp>
      <p:sp>
        <p:nvSpPr>
          <p:cNvPr id="282" name="Google Shape;282;p55"/>
          <p:cNvSpPr/>
          <p:nvPr>
            <p:ph idx="3" type="pic"/>
          </p:nvPr>
        </p:nvSpPr>
        <p:spPr>
          <a:xfrm>
            <a:off x="2667000" y="1047750"/>
            <a:ext cx="1828800" cy="1107124"/>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50800">
              <a:schemeClr val="accent3"/>
            </a:outerShdw>
          </a:effectLst>
        </p:spPr>
      </p:sp>
      <p:sp>
        <p:nvSpPr>
          <p:cNvPr id="283" name="Google Shape;283;p55"/>
          <p:cNvSpPr/>
          <p:nvPr>
            <p:ph idx="4" type="pic"/>
          </p:nvPr>
        </p:nvSpPr>
        <p:spPr>
          <a:xfrm>
            <a:off x="4648200" y="1047750"/>
            <a:ext cx="1828800" cy="1107124"/>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50800">
              <a:schemeClr val="accent5"/>
            </a:outerShdw>
          </a:effectLst>
        </p:spPr>
      </p:sp>
      <p:sp>
        <p:nvSpPr>
          <p:cNvPr id="284" name="Google Shape;284;p55"/>
          <p:cNvSpPr/>
          <p:nvPr>
            <p:ph idx="5" type="pic"/>
          </p:nvPr>
        </p:nvSpPr>
        <p:spPr>
          <a:xfrm>
            <a:off x="6629400" y="1047750"/>
            <a:ext cx="1828800" cy="1107124"/>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50800">
              <a:schemeClr val="lt2"/>
            </a:outerShdw>
          </a:effectLst>
        </p:spPr>
      </p:sp>
      <p:sp>
        <p:nvSpPr>
          <p:cNvPr id="285" name="Google Shape;285;p55"/>
          <p:cNvSpPr txBox="1"/>
          <p:nvPr>
            <p:ph idx="1" type="body"/>
          </p:nvPr>
        </p:nvSpPr>
        <p:spPr>
          <a:xfrm>
            <a:off x="685800" y="2291461"/>
            <a:ext cx="1831086" cy="2241249"/>
          </a:xfrm>
          <a:prstGeom prst="rect">
            <a:avLst/>
          </a:prstGeom>
          <a:noFill/>
          <a:ln>
            <a:noFill/>
          </a:ln>
        </p:spPr>
        <p:txBody>
          <a:bodyPr anchorCtr="0" anchor="t" bIns="0" lIns="0" spcFirstLastPara="1" rIns="0" wrap="square" tIns="0">
            <a:noAutofit/>
          </a:bodyPr>
          <a:lstStyle>
            <a:lvl1pPr indent="-228600" lvl="0" marL="457200" algn="l">
              <a:spcBef>
                <a:spcPts val="315"/>
              </a:spcBef>
              <a:spcAft>
                <a:spcPts val="0"/>
              </a:spcAft>
              <a:buClr>
                <a:schemeClr val="dk1"/>
              </a:buClr>
              <a:buSzPts val="1575"/>
              <a:buNone/>
              <a:defRPr sz="1575"/>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6" name="Google Shape;286;p55"/>
          <p:cNvSpPr txBox="1"/>
          <p:nvPr>
            <p:ph idx="6" type="body"/>
          </p:nvPr>
        </p:nvSpPr>
        <p:spPr>
          <a:xfrm>
            <a:off x="2666238" y="2291461"/>
            <a:ext cx="1831086" cy="2241249"/>
          </a:xfrm>
          <a:prstGeom prst="rect">
            <a:avLst/>
          </a:prstGeom>
          <a:noFill/>
          <a:ln>
            <a:noFill/>
          </a:ln>
        </p:spPr>
        <p:txBody>
          <a:bodyPr anchorCtr="0" anchor="t" bIns="0" lIns="0" spcFirstLastPara="1" rIns="0" wrap="square" tIns="0">
            <a:noAutofit/>
          </a:bodyPr>
          <a:lstStyle>
            <a:lvl1pPr indent="-228600" lvl="0" marL="457200" algn="l">
              <a:spcBef>
                <a:spcPts val="315"/>
              </a:spcBef>
              <a:spcAft>
                <a:spcPts val="0"/>
              </a:spcAft>
              <a:buClr>
                <a:schemeClr val="dk1"/>
              </a:buClr>
              <a:buSzPts val="1575"/>
              <a:buNone/>
              <a:defRPr sz="1575"/>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7" name="Google Shape;287;p55"/>
          <p:cNvSpPr txBox="1"/>
          <p:nvPr>
            <p:ph idx="7" type="body"/>
          </p:nvPr>
        </p:nvSpPr>
        <p:spPr>
          <a:xfrm>
            <a:off x="4646676" y="2291461"/>
            <a:ext cx="1831086" cy="2241249"/>
          </a:xfrm>
          <a:prstGeom prst="rect">
            <a:avLst/>
          </a:prstGeom>
          <a:noFill/>
          <a:ln>
            <a:noFill/>
          </a:ln>
        </p:spPr>
        <p:txBody>
          <a:bodyPr anchorCtr="0" anchor="t" bIns="0" lIns="0" spcFirstLastPara="1" rIns="0" wrap="square" tIns="0">
            <a:noAutofit/>
          </a:bodyPr>
          <a:lstStyle>
            <a:lvl1pPr indent="-228600" lvl="0" marL="457200" algn="l">
              <a:spcBef>
                <a:spcPts val="315"/>
              </a:spcBef>
              <a:spcAft>
                <a:spcPts val="0"/>
              </a:spcAft>
              <a:buClr>
                <a:schemeClr val="dk1"/>
              </a:buClr>
              <a:buSzPts val="1575"/>
              <a:buNone/>
              <a:defRPr sz="1575"/>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8" name="Google Shape;288;p55"/>
          <p:cNvSpPr txBox="1"/>
          <p:nvPr>
            <p:ph idx="8" type="body"/>
          </p:nvPr>
        </p:nvSpPr>
        <p:spPr>
          <a:xfrm>
            <a:off x="6627114" y="2291461"/>
            <a:ext cx="1831086" cy="2241249"/>
          </a:xfrm>
          <a:prstGeom prst="rect">
            <a:avLst/>
          </a:prstGeom>
          <a:noFill/>
          <a:ln>
            <a:noFill/>
          </a:ln>
        </p:spPr>
        <p:txBody>
          <a:bodyPr anchorCtr="0" anchor="t" bIns="0" lIns="0" spcFirstLastPara="1" rIns="0" wrap="square" tIns="0">
            <a:noAutofit/>
          </a:bodyPr>
          <a:lstStyle>
            <a:lvl1pPr indent="-228600" lvl="0" marL="457200" algn="l">
              <a:spcBef>
                <a:spcPts val="315"/>
              </a:spcBef>
              <a:spcAft>
                <a:spcPts val="0"/>
              </a:spcAft>
              <a:buClr>
                <a:schemeClr val="dk1"/>
              </a:buClr>
              <a:buSzPts val="1575"/>
              <a:buNone/>
              <a:defRPr sz="1575"/>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9" name="Google Shape;289;p55"/>
          <p:cNvSpPr txBox="1"/>
          <p:nvPr>
            <p:ph idx="9" type="body"/>
          </p:nvPr>
        </p:nvSpPr>
        <p:spPr>
          <a:xfrm>
            <a:off x="685800" y="700088"/>
            <a:ext cx="7772400" cy="304800"/>
          </a:xfrm>
          <a:prstGeom prst="rect">
            <a:avLst/>
          </a:prstGeom>
          <a:noFill/>
          <a:ln>
            <a:noFill/>
          </a:ln>
        </p:spPr>
        <p:txBody>
          <a:bodyPr anchorCtr="0" anchor="t" bIns="0" lIns="0" spcFirstLastPara="1" rIns="0" wrap="square" tIns="0">
            <a:normAutofit/>
          </a:bodyPr>
          <a:lstStyle>
            <a:lvl1pPr indent="-228600" lvl="0" marL="457200" algn="ctr">
              <a:lnSpc>
                <a:spcPct val="86000"/>
              </a:lnSpc>
              <a:spcBef>
                <a:spcPts val="0"/>
              </a:spcBef>
              <a:spcAft>
                <a:spcPts val="0"/>
              </a:spcAft>
              <a:buClr>
                <a:schemeClr val="dk1"/>
              </a:buClr>
              <a:buSzPts val="1350"/>
              <a:buNone/>
              <a:defRPr sz="1350"/>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Section" showMasterSp="0" type="secHead">
  <p:cSld name="SECTION_HEADER">
    <p:bg>
      <p:bgPr>
        <a:solidFill>
          <a:schemeClr val="accent2"/>
        </a:solidFill>
      </p:bgPr>
    </p:bg>
    <p:spTree>
      <p:nvGrpSpPr>
        <p:cNvPr id="30" name="Shape 30"/>
        <p:cNvGrpSpPr/>
        <p:nvPr/>
      </p:nvGrpSpPr>
      <p:grpSpPr>
        <a:xfrm>
          <a:off x="0" y="0"/>
          <a:ext cx="0" cy="0"/>
          <a:chOff x="0" y="0"/>
          <a:chExt cx="0" cy="0"/>
        </a:xfrm>
      </p:grpSpPr>
      <p:sp>
        <p:nvSpPr>
          <p:cNvPr id="31" name="Google Shape;31;p29"/>
          <p:cNvSpPr/>
          <p:nvPr/>
        </p:nvSpPr>
        <p:spPr>
          <a:xfrm>
            <a:off x="7394575" y="0"/>
            <a:ext cx="1749425" cy="930275"/>
          </a:xfrm>
          <a:prstGeom prst="rect">
            <a:avLst/>
          </a:prstGeom>
          <a:solidFill>
            <a:schemeClr val="accent2"/>
          </a:solidFill>
          <a:ln>
            <a:noFill/>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b="0" i="0" sz="1100" u="none" cap="none" strike="noStrike">
              <a:solidFill>
                <a:schemeClr val="dk1"/>
              </a:solidFill>
              <a:latin typeface="Arial"/>
              <a:ea typeface="Arial"/>
              <a:cs typeface="Arial"/>
              <a:sym typeface="Arial"/>
            </a:endParaRPr>
          </a:p>
        </p:txBody>
      </p:sp>
      <p:pic>
        <p:nvPicPr>
          <p:cNvPr descr="Block I blue.tif" id="32" name="Google Shape;32;p29"/>
          <p:cNvPicPr preferRelativeResize="0"/>
          <p:nvPr/>
        </p:nvPicPr>
        <p:blipFill rotWithShape="1">
          <a:blip r:embed="rId2">
            <a:alphaModFix/>
          </a:blip>
          <a:srcRect b="0" l="0" r="0" t="0"/>
          <a:stretch/>
        </p:blipFill>
        <p:spPr>
          <a:xfrm>
            <a:off x="8599488" y="206375"/>
            <a:ext cx="315912" cy="457200"/>
          </a:xfrm>
          <a:prstGeom prst="rect">
            <a:avLst/>
          </a:prstGeom>
          <a:noFill/>
          <a:ln>
            <a:noFill/>
          </a:ln>
        </p:spPr>
      </p:pic>
      <p:sp>
        <p:nvSpPr>
          <p:cNvPr id="33" name="Google Shape;33;p29"/>
          <p:cNvSpPr txBox="1"/>
          <p:nvPr/>
        </p:nvSpPr>
        <p:spPr>
          <a:xfrm>
            <a:off x="3889375" y="4933950"/>
            <a:ext cx="1365250" cy="185738"/>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US" sz="800" u="none" cap="none" strike="noStrike">
                <a:solidFill>
                  <a:schemeClr val="lt1"/>
                </a:solidFill>
                <a:latin typeface="Arial"/>
                <a:ea typeface="Arial"/>
                <a:cs typeface="Arial"/>
                <a:sym typeface="Arial"/>
              </a:rPr>
              <a:t>Gies Action Learning</a:t>
            </a:r>
            <a:endParaRPr/>
          </a:p>
        </p:txBody>
      </p:sp>
      <p:sp>
        <p:nvSpPr>
          <p:cNvPr id="34" name="Google Shape;34;p29"/>
          <p:cNvSpPr txBox="1"/>
          <p:nvPr>
            <p:ph type="title"/>
          </p:nvPr>
        </p:nvSpPr>
        <p:spPr>
          <a:xfrm>
            <a:off x="722313" y="1549400"/>
            <a:ext cx="7772400" cy="1022350"/>
          </a:xfrm>
          <a:prstGeom prst="rect">
            <a:avLst/>
          </a:prstGeom>
          <a:noFill/>
          <a:ln>
            <a:noFill/>
          </a:ln>
        </p:spPr>
        <p:txBody>
          <a:bodyPr anchorCtr="0" anchor="b" bIns="91425" lIns="0" spcFirstLastPara="1" rIns="0" wrap="square" tIns="0">
            <a:noAutofit/>
          </a:bodyPr>
          <a:lstStyle>
            <a:lvl1pPr lvl="0" algn="l">
              <a:lnSpc>
                <a:spcPct val="90000"/>
              </a:lnSpc>
              <a:spcBef>
                <a:spcPts val="0"/>
              </a:spcBef>
              <a:spcAft>
                <a:spcPts val="0"/>
              </a:spcAft>
              <a:buSzPts val="1400"/>
              <a:buNone/>
              <a:defRPr b="1" sz="3200" cap="none">
                <a:solidFill>
                  <a:schemeClr val="lt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5" name="Google Shape;35;p29"/>
          <p:cNvSpPr txBox="1"/>
          <p:nvPr>
            <p:ph idx="1" type="body"/>
          </p:nvPr>
        </p:nvSpPr>
        <p:spPr>
          <a:xfrm>
            <a:off x="722313" y="2571750"/>
            <a:ext cx="7772400" cy="1125537"/>
          </a:xfrm>
          <a:prstGeom prst="rect">
            <a:avLst/>
          </a:prstGeom>
          <a:noFill/>
          <a:ln>
            <a:noFill/>
          </a:ln>
        </p:spPr>
        <p:txBody>
          <a:bodyPr anchorCtr="0" anchor="t" bIns="0" lIns="0" spcFirstLastPara="1" rIns="0" wrap="square" tIns="91425">
            <a:noAutofit/>
          </a:bodyPr>
          <a:lstStyle>
            <a:lvl1pPr indent="-228600" lvl="0" marL="457200" algn="l">
              <a:spcBef>
                <a:spcPts val="0"/>
              </a:spcBef>
              <a:spcAft>
                <a:spcPts val="0"/>
              </a:spcAft>
              <a:buClr>
                <a:srgbClr val="FAD9D2"/>
              </a:buClr>
              <a:buSzPts val="2000"/>
              <a:buFont typeface="Arial"/>
              <a:buNone/>
              <a:defRPr sz="2000">
                <a:solidFill>
                  <a:srgbClr val="FAD9D2"/>
                </a:solidFill>
              </a:defRPr>
            </a:lvl1pPr>
            <a:lvl2pPr indent="-228600" lvl="1" marL="914400" algn="l">
              <a:spcBef>
                <a:spcPts val="400"/>
              </a:spcBef>
              <a:spcAft>
                <a:spcPts val="0"/>
              </a:spcAft>
              <a:buClr>
                <a:srgbClr val="888B94"/>
              </a:buClr>
              <a:buSzPts val="1800"/>
              <a:buNone/>
              <a:defRPr sz="1800">
                <a:solidFill>
                  <a:srgbClr val="888B94"/>
                </a:solidFill>
              </a:defRPr>
            </a:lvl2pPr>
            <a:lvl3pPr indent="-228600" lvl="2" marL="1371600" algn="l">
              <a:spcBef>
                <a:spcPts val="320"/>
              </a:spcBef>
              <a:spcAft>
                <a:spcPts val="0"/>
              </a:spcAft>
              <a:buClr>
                <a:srgbClr val="888B94"/>
              </a:buClr>
              <a:buSzPts val="1600"/>
              <a:buNone/>
              <a:defRPr sz="1600">
                <a:solidFill>
                  <a:srgbClr val="888B94"/>
                </a:solidFill>
              </a:defRPr>
            </a:lvl3pPr>
            <a:lvl4pPr indent="-228600" lvl="3" marL="1828800" algn="l">
              <a:spcBef>
                <a:spcPts val="280"/>
              </a:spcBef>
              <a:spcAft>
                <a:spcPts val="0"/>
              </a:spcAft>
              <a:buClr>
                <a:srgbClr val="888B94"/>
              </a:buClr>
              <a:buSzPts val="1400"/>
              <a:buNone/>
              <a:defRPr sz="1400">
                <a:solidFill>
                  <a:srgbClr val="888B94"/>
                </a:solidFill>
              </a:defRPr>
            </a:lvl4pPr>
            <a:lvl5pPr indent="-228600" lvl="4" marL="2286000" algn="l">
              <a:spcBef>
                <a:spcPts val="280"/>
              </a:spcBef>
              <a:spcAft>
                <a:spcPts val="0"/>
              </a:spcAft>
              <a:buClr>
                <a:srgbClr val="888B94"/>
              </a:buClr>
              <a:buSzPts val="1400"/>
              <a:buNone/>
              <a:defRPr sz="1400">
                <a:solidFill>
                  <a:srgbClr val="888B94"/>
                </a:solidFill>
              </a:defRPr>
            </a:lvl5pPr>
            <a:lvl6pPr indent="-228600" lvl="5" marL="2743200" algn="l">
              <a:spcBef>
                <a:spcPts val="280"/>
              </a:spcBef>
              <a:spcAft>
                <a:spcPts val="0"/>
              </a:spcAft>
              <a:buClr>
                <a:srgbClr val="888B94"/>
              </a:buClr>
              <a:buSzPts val="1400"/>
              <a:buNone/>
              <a:defRPr sz="1400">
                <a:solidFill>
                  <a:srgbClr val="888B94"/>
                </a:solidFill>
              </a:defRPr>
            </a:lvl6pPr>
            <a:lvl7pPr indent="-228600" lvl="6" marL="3200400" algn="l">
              <a:spcBef>
                <a:spcPts val="280"/>
              </a:spcBef>
              <a:spcAft>
                <a:spcPts val="0"/>
              </a:spcAft>
              <a:buClr>
                <a:srgbClr val="888B94"/>
              </a:buClr>
              <a:buSzPts val="1400"/>
              <a:buNone/>
              <a:defRPr sz="1400">
                <a:solidFill>
                  <a:srgbClr val="888B94"/>
                </a:solidFill>
              </a:defRPr>
            </a:lvl7pPr>
            <a:lvl8pPr indent="-228600" lvl="7" marL="3657600" algn="l">
              <a:spcBef>
                <a:spcPts val="280"/>
              </a:spcBef>
              <a:spcAft>
                <a:spcPts val="0"/>
              </a:spcAft>
              <a:buClr>
                <a:srgbClr val="888B94"/>
              </a:buClr>
              <a:buSzPts val="1400"/>
              <a:buNone/>
              <a:defRPr sz="1400">
                <a:solidFill>
                  <a:srgbClr val="888B94"/>
                </a:solidFill>
              </a:defRPr>
            </a:lvl8pPr>
            <a:lvl9pPr indent="-228600" lvl="8" marL="4114800" algn="l">
              <a:spcBef>
                <a:spcPts val="280"/>
              </a:spcBef>
              <a:spcAft>
                <a:spcPts val="0"/>
              </a:spcAft>
              <a:buClr>
                <a:srgbClr val="888B94"/>
              </a:buClr>
              <a:buSzPts val="1400"/>
              <a:buNone/>
              <a:defRPr sz="1400">
                <a:solidFill>
                  <a:srgbClr val="888B94"/>
                </a:solidFill>
              </a:defRPr>
            </a:lvl9pPr>
          </a:lstStyle>
          <a:p/>
        </p:txBody>
      </p:sp>
      <p:sp>
        <p:nvSpPr>
          <p:cNvPr id="36" name="Google Shape;36;p29"/>
          <p:cNvSpPr txBox="1"/>
          <p:nvPr>
            <p:ph idx="11" type="ftr"/>
          </p:nvPr>
        </p:nvSpPr>
        <p:spPr>
          <a:xfrm>
            <a:off x="228600" y="4933950"/>
            <a:ext cx="3657600" cy="18573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solidFill>
                  <a:srgbClr val="FAD9D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9"/>
          <p:cNvSpPr txBox="1"/>
          <p:nvPr>
            <p:ph idx="12" type="sldNum"/>
          </p:nvPr>
        </p:nvSpPr>
        <p:spPr>
          <a:xfrm>
            <a:off x="6858000" y="4933950"/>
            <a:ext cx="2057400" cy="182563"/>
          </a:xfrm>
          <a:prstGeom prst="rect">
            <a:avLst/>
          </a:prstGeom>
          <a:noFill/>
          <a:ln>
            <a:noFill/>
          </a:ln>
        </p:spPr>
        <p:txBody>
          <a:bodyPr anchorCtr="0" anchor="ctr" bIns="0" lIns="0" spcFirstLastPara="1" rIns="0" wrap="square" tIns="0">
            <a:noAutofit/>
          </a:bodyPr>
          <a:lstStyle>
            <a:lvl1pPr indent="0" lvl="0" marL="0" marR="0" algn="r">
              <a:spcBef>
                <a:spcPts val="0"/>
              </a:spcBef>
              <a:spcAft>
                <a:spcPts val="0"/>
              </a:spcAft>
              <a:buNone/>
              <a:defRPr b="0" i="0" sz="800" u="none" cap="none" strike="noStrike">
                <a:solidFill>
                  <a:srgbClr val="FAD9D2"/>
                </a:solidFill>
                <a:latin typeface="Arial"/>
                <a:ea typeface="Arial"/>
                <a:cs typeface="Arial"/>
                <a:sym typeface="Arial"/>
              </a:defRPr>
            </a:lvl1pPr>
            <a:lvl2pPr indent="0" lvl="1" marL="0" marR="0" algn="r">
              <a:spcBef>
                <a:spcPts val="0"/>
              </a:spcBef>
              <a:spcAft>
                <a:spcPts val="0"/>
              </a:spcAft>
              <a:buNone/>
              <a:defRPr b="0" i="0" sz="800" u="none" cap="none" strike="noStrike">
                <a:solidFill>
                  <a:srgbClr val="FAD9D2"/>
                </a:solidFill>
                <a:latin typeface="Arial"/>
                <a:ea typeface="Arial"/>
                <a:cs typeface="Arial"/>
                <a:sym typeface="Arial"/>
              </a:defRPr>
            </a:lvl2pPr>
            <a:lvl3pPr indent="0" lvl="2" marL="0" marR="0" algn="r">
              <a:spcBef>
                <a:spcPts val="0"/>
              </a:spcBef>
              <a:spcAft>
                <a:spcPts val="0"/>
              </a:spcAft>
              <a:buNone/>
              <a:defRPr b="0" i="0" sz="800" u="none" cap="none" strike="noStrike">
                <a:solidFill>
                  <a:srgbClr val="FAD9D2"/>
                </a:solidFill>
                <a:latin typeface="Arial"/>
                <a:ea typeface="Arial"/>
                <a:cs typeface="Arial"/>
                <a:sym typeface="Arial"/>
              </a:defRPr>
            </a:lvl3pPr>
            <a:lvl4pPr indent="0" lvl="3" marL="0" marR="0" algn="r">
              <a:spcBef>
                <a:spcPts val="0"/>
              </a:spcBef>
              <a:spcAft>
                <a:spcPts val="0"/>
              </a:spcAft>
              <a:buNone/>
              <a:defRPr b="0" i="0" sz="800" u="none" cap="none" strike="noStrike">
                <a:solidFill>
                  <a:srgbClr val="FAD9D2"/>
                </a:solidFill>
                <a:latin typeface="Arial"/>
                <a:ea typeface="Arial"/>
                <a:cs typeface="Arial"/>
                <a:sym typeface="Arial"/>
              </a:defRPr>
            </a:lvl4pPr>
            <a:lvl5pPr indent="0" lvl="4" marL="0" marR="0" algn="r">
              <a:spcBef>
                <a:spcPts val="0"/>
              </a:spcBef>
              <a:spcAft>
                <a:spcPts val="0"/>
              </a:spcAft>
              <a:buNone/>
              <a:defRPr b="0" i="0" sz="800" u="none" cap="none" strike="noStrike">
                <a:solidFill>
                  <a:srgbClr val="FAD9D2"/>
                </a:solidFill>
                <a:latin typeface="Arial"/>
                <a:ea typeface="Arial"/>
                <a:cs typeface="Arial"/>
                <a:sym typeface="Arial"/>
              </a:defRPr>
            </a:lvl5pPr>
            <a:lvl6pPr indent="0" lvl="5" marL="0" marR="0" algn="r">
              <a:spcBef>
                <a:spcPts val="0"/>
              </a:spcBef>
              <a:spcAft>
                <a:spcPts val="0"/>
              </a:spcAft>
              <a:buNone/>
              <a:defRPr b="0" i="0" sz="800" u="none" cap="none" strike="noStrike">
                <a:solidFill>
                  <a:srgbClr val="FAD9D2"/>
                </a:solidFill>
                <a:latin typeface="Arial"/>
                <a:ea typeface="Arial"/>
                <a:cs typeface="Arial"/>
                <a:sym typeface="Arial"/>
              </a:defRPr>
            </a:lvl6pPr>
            <a:lvl7pPr indent="0" lvl="6" marL="0" marR="0" algn="r">
              <a:spcBef>
                <a:spcPts val="0"/>
              </a:spcBef>
              <a:spcAft>
                <a:spcPts val="0"/>
              </a:spcAft>
              <a:buNone/>
              <a:defRPr b="0" i="0" sz="800" u="none" cap="none" strike="noStrike">
                <a:solidFill>
                  <a:srgbClr val="FAD9D2"/>
                </a:solidFill>
                <a:latin typeface="Arial"/>
                <a:ea typeface="Arial"/>
                <a:cs typeface="Arial"/>
                <a:sym typeface="Arial"/>
              </a:defRPr>
            </a:lvl7pPr>
            <a:lvl8pPr indent="0" lvl="7" marL="0" marR="0" algn="r">
              <a:spcBef>
                <a:spcPts val="0"/>
              </a:spcBef>
              <a:spcAft>
                <a:spcPts val="0"/>
              </a:spcAft>
              <a:buNone/>
              <a:defRPr b="0" i="0" sz="800" u="none" cap="none" strike="noStrike">
                <a:solidFill>
                  <a:srgbClr val="FAD9D2"/>
                </a:solidFill>
                <a:latin typeface="Arial"/>
                <a:ea typeface="Arial"/>
                <a:cs typeface="Arial"/>
                <a:sym typeface="Arial"/>
              </a:defRPr>
            </a:lvl8pPr>
            <a:lvl9pPr indent="0" lvl="8" marL="0" marR="0" algn="r">
              <a:spcBef>
                <a:spcPts val="0"/>
              </a:spcBef>
              <a:spcAft>
                <a:spcPts val="0"/>
              </a:spcAft>
              <a:buNone/>
              <a:defRPr b="0" i="0" sz="800" u="none" cap="none" strike="noStrike">
                <a:solidFill>
                  <a:srgbClr val="FAD9D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Tall Text Subtitle">
  <p:cSld name="Three Tall Text Subtitle">
    <p:spTree>
      <p:nvGrpSpPr>
        <p:cNvPr id="290" name="Shape 290"/>
        <p:cNvGrpSpPr/>
        <p:nvPr/>
      </p:nvGrpSpPr>
      <p:grpSpPr>
        <a:xfrm>
          <a:off x="0" y="0"/>
          <a:ext cx="0" cy="0"/>
          <a:chOff x="0" y="0"/>
          <a:chExt cx="0" cy="0"/>
        </a:xfrm>
      </p:grpSpPr>
      <p:sp>
        <p:nvSpPr>
          <p:cNvPr id="291" name="Google Shape;291;p56"/>
          <p:cNvSpPr txBox="1"/>
          <p:nvPr>
            <p:ph type="title"/>
          </p:nvPr>
        </p:nvSpPr>
        <p:spPr>
          <a:xfrm>
            <a:off x="685800" y="209971"/>
            <a:ext cx="7772400" cy="613171"/>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92" name="Google Shape;292;p56"/>
          <p:cNvSpPr/>
          <p:nvPr>
            <p:ph idx="2" type="pic"/>
          </p:nvPr>
        </p:nvSpPr>
        <p:spPr>
          <a:xfrm>
            <a:off x="685800" y="1047750"/>
            <a:ext cx="2496312" cy="1104138"/>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50800">
              <a:schemeClr val="accent1"/>
            </a:outerShdw>
          </a:effectLst>
        </p:spPr>
      </p:sp>
      <p:sp>
        <p:nvSpPr>
          <p:cNvPr id="293" name="Google Shape;293;p56"/>
          <p:cNvSpPr/>
          <p:nvPr>
            <p:ph idx="3" type="pic"/>
          </p:nvPr>
        </p:nvSpPr>
        <p:spPr>
          <a:xfrm>
            <a:off x="3323844" y="1047750"/>
            <a:ext cx="2496312" cy="1104138"/>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50800">
              <a:schemeClr val="accent4"/>
            </a:outerShdw>
          </a:effectLst>
        </p:spPr>
      </p:sp>
      <p:sp>
        <p:nvSpPr>
          <p:cNvPr id="294" name="Google Shape;294;p56"/>
          <p:cNvSpPr/>
          <p:nvPr>
            <p:ph idx="4" type="pic"/>
          </p:nvPr>
        </p:nvSpPr>
        <p:spPr>
          <a:xfrm>
            <a:off x="5961888" y="1047750"/>
            <a:ext cx="2496312" cy="1104138"/>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50800">
              <a:schemeClr val="lt2"/>
            </a:outerShdw>
          </a:effectLst>
        </p:spPr>
      </p:sp>
      <p:sp>
        <p:nvSpPr>
          <p:cNvPr id="295" name="Google Shape;295;p56"/>
          <p:cNvSpPr txBox="1"/>
          <p:nvPr>
            <p:ph idx="1" type="body"/>
          </p:nvPr>
        </p:nvSpPr>
        <p:spPr>
          <a:xfrm>
            <a:off x="685800" y="2291461"/>
            <a:ext cx="2496312" cy="2241249"/>
          </a:xfrm>
          <a:prstGeom prst="rect">
            <a:avLst/>
          </a:prstGeom>
          <a:noFill/>
          <a:ln>
            <a:noFill/>
          </a:ln>
        </p:spPr>
        <p:txBody>
          <a:bodyPr anchorCtr="0" anchor="t" bIns="0" lIns="0" spcFirstLastPara="1" rIns="0" wrap="square" tIns="0">
            <a:noAutofit/>
          </a:bodyPr>
          <a:lstStyle>
            <a:lvl1pPr indent="-228600" lvl="0" marL="457200" algn="l">
              <a:spcBef>
                <a:spcPts val="315"/>
              </a:spcBef>
              <a:spcAft>
                <a:spcPts val="0"/>
              </a:spcAft>
              <a:buClr>
                <a:schemeClr val="dk1"/>
              </a:buClr>
              <a:buSzPts val="1575"/>
              <a:buNone/>
              <a:defRPr sz="1575"/>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96" name="Google Shape;296;p56"/>
          <p:cNvSpPr txBox="1"/>
          <p:nvPr>
            <p:ph idx="5" type="body"/>
          </p:nvPr>
        </p:nvSpPr>
        <p:spPr>
          <a:xfrm>
            <a:off x="3323844" y="2291461"/>
            <a:ext cx="2496312" cy="2241249"/>
          </a:xfrm>
          <a:prstGeom prst="rect">
            <a:avLst/>
          </a:prstGeom>
          <a:noFill/>
          <a:ln>
            <a:noFill/>
          </a:ln>
        </p:spPr>
        <p:txBody>
          <a:bodyPr anchorCtr="0" anchor="t" bIns="0" lIns="0" spcFirstLastPara="1" rIns="0" wrap="square" tIns="0">
            <a:noAutofit/>
          </a:bodyPr>
          <a:lstStyle>
            <a:lvl1pPr indent="-228600" lvl="0" marL="457200" algn="l">
              <a:spcBef>
                <a:spcPts val="315"/>
              </a:spcBef>
              <a:spcAft>
                <a:spcPts val="0"/>
              </a:spcAft>
              <a:buClr>
                <a:schemeClr val="dk1"/>
              </a:buClr>
              <a:buSzPts val="1575"/>
              <a:buNone/>
              <a:defRPr sz="1575"/>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97" name="Google Shape;297;p56"/>
          <p:cNvSpPr txBox="1"/>
          <p:nvPr>
            <p:ph idx="6" type="body"/>
          </p:nvPr>
        </p:nvSpPr>
        <p:spPr>
          <a:xfrm>
            <a:off x="5961888" y="2291461"/>
            <a:ext cx="2496312" cy="2241249"/>
          </a:xfrm>
          <a:prstGeom prst="rect">
            <a:avLst/>
          </a:prstGeom>
          <a:noFill/>
          <a:ln>
            <a:noFill/>
          </a:ln>
        </p:spPr>
        <p:txBody>
          <a:bodyPr anchorCtr="0" anchor="t" bIns="0" lIns="0" spcFirstLastPara="1" rIns="0" wrap="square" tIns="0">
            <a:noAutofit/>
          </a:bodyPr>
          <a:lstStyle>
            <a:lvl1pPr indent="-228600" lvl="0" marL="457200" algn="l">
              <a:spcBef>
                <a:spcPts val="315"/>
              </a:spcBef>
              <a:spcAft>
                <a:spcPts val="0"/>
              </a:spcAft>
              <a:buClr>
                <a:schemeClr val="dk1"/>
              </a:buClr>
              <a:buSzPts val="1575"/>
              <a:buNone/>
              <a:defRPr sz="1575"/>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98" name="Google Shape;298;p56"/>
          <p:cNvSpPr txBox="1"/>
          <p:nvPr>
            <p:ph idx="7" type="body"/>
          </p:nvPr>
        </p:nvSpPr>
        <p:spPr>
          <a:xfrm>
            <a:off x="685800" y="700088"/>
            <a:ext cx="7772400" cy="304800"/>
          </a:xfrm>
          <a:prstGeom prst="rect">
            <a:avLst/>
          </a:prstGeom>
          <a:noFill/>
          <a:ln>
            <a:noFill/>
          </a:ln>
        </p:spPr>
        <p:txBody>
          <a:bodyPr anchorCtr="0" anchor="t" bIns="0" lIns="0" spcFirstLastPara="1" rIns="0" wrap="square" tIns="0">
            <a:normAutofit/>
          </a:bodyPr>
          <a:lstStyle>
            <a:lvl1pPr indent="-228600" lvl="0" marL="457200" algn="ctr">
              <a:lnSpc>
                <a:spcPct val="86000"/>
              </a:lnSpc>
              <a:spcBef>
                <a:spcPts val="0"/>
              </a:spcBef>
              <a:spcAft>
                <a:spcPts val="0"/>
              </a:spcAft>
              <a:buClr>
                <a:schemeClr val="dk1"/>
              </a:buClr>
              <a:buSzPts val="1350"/>
              <a:buNone/>
              <a:defRPr sz="1350"/>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Tall Text Subtitle">
  <p:cSld name="Two Tall Text Subtitle">
    <p:spTree>
      <p:nvGrpSpPr>
        <p:cNvPr id="299" name="Shape 299"/>
        <p:cNvGrpSpPr/>
        <p:nvPr/>
      </p:nvGrpSpPr>
      <p:grpSpPr>
        <a:xfrm>
          <a:off x="0" y="0"/>
          <a:ext cx="0" cy="0"/>
          <a:chOff x="0" y="0"/>
          <a:chExt cx="0" cy="0"/>
        </a:xfrm>
      </p:grpSpPr>
      <p:sp>
        <p:nvSpPr>
          <p:cNvPr id="300" name="Google Shape;300;p57"/>
          <p:cNvSpPr txBox="1"/>
          <p:nvPr>
            <p:ph type="title"/>
          </p:nvPr>
        </p:nvSpPr>
        <p:spPr>
          <a:xfrm>
            <a:off x="685800" y="209971"/>
            <a:ext cx="7772400" cy="613171"/>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01" name="Google Shape;301;p57"/>
          <p:cNvSpPr/>
          <p:nvPr>
            <p:ph idx="2" type="pic"/>
          </p:nvPr>
        </p:nvSpPr>
        <p:spPr>
          <a:xfrm>
            <a:off x="685800" y="1047750"/>
            <a:ext cx="3814192" cy="1104138"/>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50800">
              <a:schemeClr val="accent1"/>
            </a:outerShdw>
          </a:effectLst>
        </p:spPr>
      </p:sp>
      <p:sp>
        <p:nvSpPr>
          <p:cNvPr id="302" name="Google Shape;302;p57"/>
          <p:cNvSpPr/>
          <p:nvPr>
            <p:ph idx="3" type="pic"/>
          </p:nvPr>
        </p:nvSpPr>
        <p:spPr>
          <a:xfrm>
            <a:off x="4644009" y="1047750"/>
            <a:ext cx="3814192" cy="1104138"/>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50800">
              <a:schemeClr val="lt2"/>
            </a:outerShdw>
          </a:effectLst>
        </p:spPr>
      </p:sp>
      <p:sp>
        <p:nvSpPr>
          <p:cNvPr id="303" name="Google Shape;303;p57"/>
          <p:cNvSpPr txBox="1"/>
          <p:nvPr>
            <p:ph idx="1" type="body"/>
          </p:nvPr>
        </p:nvSpPr>
        <p:spPr>
          <a:xfrm>
            <a:off x="685800" y="2291461"/>
            <a:ext cx="3813048" cy="2241249"/>
          </a:xfrm>
          <a:prstGeom prst="rect">
            <a:avLst/>
          </a:prstGeom>
          <a:noFill/>
          <a:ln>
            <a:noFill/>
          </a:ln>
        </p:spPr>
        <p:txBody>
          <a:bodyPr anchorCtr="0" anchor="t" bIns="0" lIns="0" spcFirstLastPara="1" rIns="0" wrap="square" tIns="0">
            <a:noAutofit/>
          </a:bodyPr>
          <a:lstStyle>
            <a:lvl1pPr indent="-228600" lvl="0" marL="457200" algn="l">
              <a:spcBef>
                <a:spcPts val="315"/>
              </a:spcBef>
              <a:spcAft>
                <a:spcPts val="0"/>
              </a:spcAft>
              <a:buClr>
                <a:schemeClr val="dk1"/>
              </a:buClr>
              <a:buSzPts val="1575"/>
              <a:buNone/>
              <a:defRPr sz="1575"/>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4" name="Google Shape;304;p57"/>
          <p:cNvSpPr txBox="1"/>
          <p:nvPr>
            <p:ph idx="4" type="body"/>
          </p:nvPr>
        </p:nvSpPr>
        <p:spPr>
          <a:xfrm>
            <a:off x="4645152" y="2291461"/>
            <a:ext cx="3813048" cy="2241249"/>
          </a:xfrm>
          <a:prstGeom prst="rect">
            <a:avLst/>
          </a:prstGeom>
          <a:noFill/>
          <a:ln>
            <a:noFill/>
          </a:ln>
        </p:spPr>
        <p:txBody>
          <a:bodyPr anchorCtr="0" anchor="t" bIns="0" lIns="0" spcFirstLastPara="1" rIns="0" wrap="square" tIns="0">
            <a:noAutofit/>
          </a:bodyPr>
          <a:lstStyle>
            <a:lvl1pPr indent="-228600" lvl="0" marL="457200" algn="l">
              <a:spcBef>
                <a:spcPts val="315"/>
              </a:spcBef>
              <a:spcAft>
                <a:spcPts val="0"/>
              </a:spcAft>
              <a:buClr>
                <a:schemeClr val="dk1"/>
              </a:buClr>
              <a:buSzPts val="1575"/>
              <a:buNone/>
              <a:defRPr sz="1575"/>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5" name="Google Shape;305;p57"/>
          <p:cNvSpPr txBox="1"/>
          <p:nvPr>
            <p:ph idx="5" type="body"/>
          </p:nvPr>
        </p:nvSpPr>
        <p:spPr>
          <a:xfrm>
            <a:off x="685800" y="700088"/>
            <a:ext cx="7772400" cy="304800"/>
          </a:xfrm>
          <a:prstGeom prst="rect">
            <a:avLst/>
          </a:prstGeom>
          <a:noFill/>
          <a:ln>
            <a:noFill/>
          </a:ln>
        </p:spPr>
        <p:txBody>
          <a:bodyPr anchorCtr="0" anchor="t" bIns="0" lIns="0" spcFirstLastPara="1" rIns="0" wrap="square" tIns="0">
            <a:normAutofit/>
          </a:bodyPr>
          <a:lstStyle>
            <a:lvl1pPr indent="-228600" lvl="0" marL="457200" algn="ctr">
              <a:lnSpc>
                <a:spcPct val="86000"/>
              </a:lnSpc>
              <a:spcBef>
                <a:spcPts val="0"/>
              </a:spcBef>
              <a:spcAft>
                <a:spcPts val="0"/>
              </a:spcAft>
              <a:buClr>
                <a:schemeClr val="dk1"/>
              </a:buClr>
              <a:buSzPts val="1350"/>
              <a:buNone/>
              <a:defRPr sz="1350"/>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ight Grid Text Subtitle">
  <p:cSld name="Eight Grid Text Subtitle">
    <p:spTree>
      <p:nvGrpSpPr>
        <p:cNvPr id="306" name="Shape 306"/>
        <p:cNvGrpSpPr/>
        <p:nvPr/>
      </p:nvGrpSpPr>
      <p:grpSpPr>
        <a:xfrm>
          <a:off x="0" y="0"/>
          <a:ext cx="0" cy="0"/>
          <a:chOff x="0" y="0"/>
          <a:chExt cx="0" cy="0"/>
        </a:xfrm>
      </p:grpSpPr>
      <p:sp>
        <p:nvSpPr>
          <p:cNvPr id="307" name="Google Shape;307;p58"/>
          <p:cNvSpPr txBox="1"/>
          <p:nvPr>
            <p:ph type="title"/>
          </p:nvPr>
        </p:nvSpPr>
        <p:spPr>
          <a:xfrm>
            <a:off x="685800" y="209971"/>
            <a:ext cx="7772400" cy="613171"/>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08" name="Google Shape;308;p58"/>
          <p:cNvSpPr/>
          <p:nvPr>
            <p:ph idx="2" type="pic"/>
          </p:nvPr>
        </p:nvSpPr>
        <p:spPr>
          <a:xfrm>
            <a:off x="685038" y="1047750"/>
            <a:ext cx="1828800" cy="1107124"/>
          </a:xfrm>
          <a:prstGeom prst="rect">
            <a:avLst/>
          </a:prstGeom>
          <a:solidFill>
            <a:srgbClr val="F2F2F2"/>
          </a:solidFill>
          <a:ln>
            <a:noFill/>
          </a:ln>
        </p:spPr>
      </p:sp>
      <p:sp>
        <p:nvSpPr>
          <p:cNvPr id="309" name="Google Shape;309;p58"/>
          <p:cNvSpPr/>
          <p:nvPr>
            <p:ph idx="3" type="pic"/>
          </p:nvPr>
        </p:nvSpPr>
        <p:spPr>
          <a:xfrm>
            <a:off x="2666238" y="1047750"/>
            <a:ext cx="1828800" cy="1107124"/>
          </a:xfrm>
          <a:prstGeom prst="rect">
            <a:avLst/>
          </a:prstGeom>
          <a:solidFill>
            <a:srgbClr val="F2F2F2"/>
          </a:solidFill>
          <a:ln>
            <a:noFill/>
          </a:ln>
        </p:spPr>
      </p:sp>
      <p:sp>
        <p:nvSpPr>
          <p:cNvPr id="310" name="Google Shape;310;p58"/>
          <p:cNvSpPr/>
          <p:nvPr>
            <p:ph idx="4" type="pic"/>
          </p:nvPr>
        </p:nvSpPr>
        <p:spPr>
          <a:xfrm>
            <a:off x="4647438" y="1047750"/>
            <a:ext cx="1828800" cy="1107124"/>
          </a:xfrm>
          <a:prstGeom prst="rect">
            <a:avLst/>
          </a:prstGeom>
          <a:solidFill>
            <a:srgbClr val="F2F2F2"/>
          </a:solidFill>
          <a:ln>
            <a:noFill/>
          </a:ln>
        </p:spPr>
      </p:sp>
      <p:sp>
        <p:nvSpPr>
          <p:cNvPr id="311" name="Google Shape;311;p58"/>
          <p:cNvSpPr/>
          <p:nvPr>
            <p:ph idx="5" type="pic"/>
          </p:nvPr>
        </p:nvSpPr>
        <p:spPr>
          <a:xfrm>
            <a:off x="6628638" y="1047750"/>
            <a:ext cx="1828800" cy="1107124"/>
          </a:xfrm>
          <a:prstGeom prst="rect">
            <a:avLst/>
          </a:prstGeom>
          <a:solidFill>
            <a:srgbClr val="F2F2F2"/>
          </a:solidFill>
          <a:ln>
            <a:noFill/>
          </a:ln>
        </p:spPr>
      </p:sp>
      <p:sp>
        <p:nvSpPr>
          <p:cNvPr id="312" name="Google Shape;312;p58"/>
          <p:cNvSpPr txBox="1"/>
          <p:nvPr>
            <p:ph idx="1" type="body"/>
          </p:nvPr>
        </p:nvSpPr>
        <p:spPr>
          <a:xfrm>
            <a:off x="685038" y="3537755"/>
            <a:ext cx="1831086" cy="994954"/>
          </a:xfrm>
          <a:prstGeom prst="rect">
            <a:avLst/>
          </a:prstGeom>
          <a:noFill/>
          <a:ln>
            <a:noFill/>
          </a:ln>
        </p:spPr>
        <p:txBody>
          <a:bodyPr anchorCtr="0" anchor="t" bIns="0" lIns="0" spcFirstLastPara="1" rIns="0" wrap="square" tIns="0">
            <a:noAutofit/>
          </a:bodyPr>
          <a:lstStyle>
            <a:lvl1pPr indent="-228600" lvl="0" marL="457200" algn="l">
              <a:spcBef>
                <a:spcPts val="210"/>
              </a:spcBef>
              <a:spcAft>
                <a:spcPts val="0"/>
              </a:spcAft>
              <a:buClr>
                <a:schemeClr val="dk1"/>
              </a:buClr>
              <a:buSzPts val="1050"/>
              <a:buNone/>
              <a:defRPr sz="1050"/>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13" name="Google Shape;313;p58"/>
          <p:cNvSpPr txBox="1"/>
          <p:nvPr>
            <p:ph idx="6" type="body"/>
          </p:nvPr>
        </p:nvSpPr>
        <p:spPr>
          <a:xfrm>
            <a:off x="2665476" y="3537755"/>
            <a:ext cx="1831086" cy="994954"/>
          </a:xfrm>
          <a:prstGeom prst="rect">
            <a:avLst/>
          </a:prstGeom>
          <a:noFill/>
          <a:ln>
            <a:noFill/>
          </a:ln>
        </p:spPr>
        <p:txBody>
          <a:bodyPr anchorCtr="0" anchor="t" bIns="0" lIns="0" spcFirstLastPara="1" rIns="0" wrap="square" tIns="0">
            <a:normAutofit/>
          </a:bodyPr>
          <a:lstStyle>
            <a:lvl1pPr indent="-228600" lvl="0" marL="457200" algn="l">
              <a:spcBef>
                <a:spcPts val="210"/>
              </a:spcBef>
              <a:spcAft>
                <a:spcPts val="0"/>
              </a:spcAft>
              <a:buClr>
                <a:schemeClr val="dk1"/>
              </a:buClr>
              <a:buSzPts val="1050"/>
              <a:buNone/>
              <a:defRPr sz="1050"/>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14" name="Google Shape;314;p58"/>
          <p:cNvSpPr txBox="1"/>
          <p:nvPr>
            <p:ph idx="7" type="body"/>
          </p:nvPr>
        </p:nvSpPr>
        <p:spPr>
          <a:xfrm>
            <a:off x="4645914" y="3537755"/>
            <a:ext cx="1831086" cy="994954"/>
          </a:xfrm>
          <a:prstGeom prst="rect">
            <a:avLst/>
          </a:prstGeom>
          <a:noFill/>
          <a:ln>
            <a:noFill/>
          </a:ln>
        </p:spPr>
        <p:txBody>
          <a:bodyPr anchorCtr="0" anchor="t" bIns="0" lIns="0" spcFirstLastPara="1" rIns="0" wrap="square" tIns="0">
            <a:normAutofit/>
          </a:bodyPr>
          <a:lstStyle>
            <a:lvl1pPr indent="-228600" lvl="0" marL="457200" algn="l">
              <a:spcBef>
                <a:spcPts val="210"/>
              </a:spcBef>
              <a:spcAft>
                <a:spcPts val="0"/>
              </a:spcAft>
              <a:buClr>
                <a:schemeClr val="dk1"/>
              </a:buClr>
              <a:buSzPts val="1050"/>
              <a:buNone/>
              <a:defRPr sz="1050"/>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15" name="Google Shape;315;p58"/>
          <p:cNvSpPr txBox="1"/>
          <p:nvPr>
            <p:ph idx="8" type="body"/>
          </p:nvPr>
        </p:nvSpPr>
        <p:spPr>
          <a:xfrm>
            <a:off x="6626352" y="3537755"/>
            <a:ext cx="1831086" cy="994954"/>
          </a:xfrm>
          <a:prstGeom prst="rect">
            <a:avLst/>
          </a:prstGeom>
          <a:noFill/>
          <a:ln>
            <a:noFill/>
          </a:ln>
        </p:spPr>
        <p:txBody>
          <a:bodyPr anchorCtr="0" anchor="t" bIns="0" lIns="0" spcFirstLastPara="1" rIns="0" wrap="square" tIns="0">
            <a:normAutofit/>
          </a:bodyPr>
          <a:lstStyle>
            <a:lvl1pPr indent="-228600" lvl="0" marL="457200" algn="l">
              <a:spcBef>
                <a:spcPts val="210"/>
              </a:spcBef>
              <a:spcAft>
                <a:spcPts val="0"/>
              </a:spcAft>
              <a:buClr>
                <a:schemeClr val="dk1"/>
              </a:buClr>
              <a:buSzPts val="1050"/>
              <a:buNone/>
              <a:defRPr sz="1050"/>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16" name="Google Shape;316;p58"/>
          <p:cNvSpPr/>
          <p:nvPr>
            <p:ph idx="9" type="pic"/>
          </p:nvPr>
        </p:nvSpPr>
        <p:spPr>
          <a:xfrm>
            <a:off x="685038" y="2292753"/>
            <a:ext cx="1828800" cy="1107124"/>
          </a:xfrm>
          <a:prstGeom prst="rect">
            <a:avLst/>
          </a:prstGeom>
          <a:solidFill>
            <a:srgbClr val="F2F2F2"/>
          </a:solidFill>
          <a:ln>
            <a:noFill/>
          </a:ln>
        </p:spPr>
      </p:sp>
      <p:sp>
        <p:nvSpPr>
          <p:cNvPr id="317" name="Google Shape;317;p58"/>
          <p:cNvSpPr/>
          <p:nvPr>
            <p:ph idx="13" type="pic"/>
          </p:nvPr>
        </p:nvSpPr>
        <p:spPr>
          <a:xfrm>
            <a:off x="2666238" y="2292753"/>
            <a:ext cx="1828800" cy="1107124"/>
          </a:xfrm>
          <a:prstGeom prst="rect">
            <a:avLst/>
          </a:prstGeom>
          <a:solidFill>
            <a:srgbClr val="F2F2F2"/>
          </a:solidFill>
          <a:ln>
            <a:noFill/>
          </a:ln>
        </p:spPr>
      </p:sp>
      <p:sp>
        <p:nvSpPr>
          <p:cNvPr id="318" name="Google Shape;318;p58"/>
          <p:cNvSpPr/>
          <p:nvPr>
            <p:ph idx="14" type="pic"/>
          </p:nvPr>
        </p:nvSpPr>
        <p:spPr>
          <a:xfrm>
            <a:off x="4647438" y="2292753"/>
            <a:ext cx="1828800" cy="1107124"/>
          </a:xfrm>
          <a:prstGeom prst="rect">
            <a:avLst/>
          </a:prstGeom>
          <a:solidFill>
            <a:srgbClr val="F2F2F2"/>
          </a:solidFill>
          <a:ln>
            <a:noFill/>
          </a:ln>
        </p:spPr>
      </p:sp>
      <p:sp>
        <p:nvSpPr>
          <p:cNvPr id="319" name="Google Shape;319;p58"/>
          <p:cNvSpPr/>
          <p:nvPr>
            <p:ph idx="15" type="pic"/>
          </p:nvPr>
        </p:nvSpPr>
        <p:spPr>
          <a:xfrm>
            <a:off x="6628638" y="2292753"/>
            <a:ext cx="1828800" cy="1107124"/>
          </a:xfrm>
          <a:prstGeom prst="rect">
            <a:avLst/>
          </a:prstGeom>
          <a:solidFill>
            <a:srgbClr val="F2F2F2"/>
          </a:solidFill>
          <a:ln>
            <a:noFill/>
          </a:ln>
        </p:spPr>
      </p:sp>
      <p:sp>
        <p:nvSpPr>
          <p:cNvPr id="320" name="Google Shape;320;p58"/>
          <p:cNvSpPr txBox="1"/>
          <p:nvPr>
            <p:ph idx="16" type="body"/>
          </p:nvPr>
        </p:nvSpPr>
        <p:spPr>
          <a:xfrm>
            <a:off x="685800" y="700088"/>
            <a:ext cx="7772400" cy="304800"/>
          </a:xfrm>
          <a:prstGeom prst="rect">
            <a:avLst/>
          </a:prstGeom>
          <a:noFill/>
          <a:ln>
            <a:noFill/>
          </a:ln>
        </p:spPr>
        <p:txBody>
          <a:bodyPr anchorCtr="0" anchor="t" bIns="0" lIns="0" spcFirstLastPara="1" rIns="0" wrap="square" tIns="0">
            <a:normAutofit/>
          </a:bodyPr>
          <a:lstStyle>
            <a:lvl1pPr indent="-228600" lvl="0" marL="457200" algn="ctr">
              <a:lnSpc>
                <a:spcPct val="86000"/>
              </a:lnSpc>
              <a:spcBef>
                <a:spcPts val="0"/>
              </a:spcBef>
              <a:spcAft>
                <a:spcPts val="0"/>
              </a:spcAft>
              <a:buClr>
                <a:schemeClr val="dk1"/>
              </a:buClr>
              <a:buSzPts val="1350"/>
              <a:buNone/>
              <a:defRPr sz="1350"/>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ight Grid Text">
  <p:cSld name="Eight Grid Text">
    <p:spTree>
      <p:nvGrpSpPr>
        <p:cNvPr id="321" name="Shape 321"/>
        <p:cNvGrpSpPr/>
        <p:nvPr/>
      </p:nvGrpSpPr>
      <p:grpSpPr>
        <a:xfrm>
          <a:off x="0" y="0"/>
          <a:ext cx="0" cy="0"/>
          <a:chOff x="0" y="0"/>
          <a:chExt cx="0" cy="0"/>
        </a:xfrm>
      </p:grpSpPr>
      <p:sp>
        <p:nvSpPr>
          <p:cNvPr id="322" name="Google Shape;322;p59"/>
          <p:cNvSpPr txBox="1"/>
          <p:nvPr>
            <p:ph type="title"/>
          </p:nvPr>
        </p:nvSpPr>
        <p:spPr>
          <a:xfrm>
            <a:off x="685800" y="209971"/>
            <a:ext cx="7772400" cy="613171"/>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23" name="Google Shape;323;p59"/>
          <p:cNvSpPr/>
          <p:nvPr>
            <p:ph idx="2" type="pic"/>
          </p:nvPr>
        </p:nvSpPr>
        <p:spPr>
          <a:xfrm>
            <a:off x="685038" y="1047750"/>
            <a:ext cx="1828800" cy="1107124"/>
          </a:xfrm>
          <a:prstGeom prst="rect">
            <a:avLst/>
          </a:prstGeom>
          <a:solidFill>
            <a:srgbClr val="F2F2F2"/>
          </a:solidFill>
          <a:ln>
            <a:noFill/>
          </a:ln>
        </p:spPr>
      </p:sp>
      <p:sp>
        <p:nvSpPr>
          <p:cNvPr id="324" name="Google Shape;324;p59"/>
          <p:cNvSpPr/>
          <p:nvPr>
            <p:ph idx="3" type="pic"/>
          </p:nvPr>
        </p:nvSpPr>
        <p:spPr>
          <a:xfrm>
            <a:off x="2666238" y="1047750"/>
            <a:ext cx="1828800" cy="1107124"/>
          </a:xfrm>
          <a:prstGeom prst="rect">
            <a:avLst/>
          </a:prstGeom>
          <a:solidFill>
            <a:srgbClr val="F2F2F2"/>
          </a:solidFill>
          <a:ln>
            <a:noFill/>
          </a:ln>
        </p:spPr>
      </p:sp>
      <p:sp>
        <p:nvSpPr>
          <p:cNvPr id="325" name="Google Shape;325;p59"/>
          <p:cNvSpPr/>
          <p:nvPr>
            <p:ph idx="4" type="pic"/>
          </p:nvPr>
        </p:nvSpPr>
        <p:spPr>
          <a:xfrm>
            <a:off x="4647438" y="1047750"/>
            <a:ext cx="1828800" cy="1107124"/>
          </a:xfrm>
          <a:prstGeom prst="rect">
            <a:avLst/>
          </a:prstGeom>
          <a:solidFill>
            <a:srgbClr val="F2F2F2"/>
          </a:solidFill>
          <a:ln>
            <a:noFill/>
          </a:ln>
        </p:spPr>
      </p:sp>
      <p:sp>
        <p:nvSpPr>
          <p:cNvPr id="326" name="Google Shape;326;p59"/>
          <p:cNvSpPr/>
          <p:nvPr>
            <p:ph idx="5" type="pic"/>
          </p:nvPr>
        </p:nvSpPr>
        <p:spPr>
          <a:xfrm>
            <a:off x="6628638" y="1047750"/>
            <a:ext cx="1828800" cy="1107124"/>
          </a:xfrm>
          <a:prstGeom prst="rect">
            <a:avLst/>
          </a:prstGeom>
          <a:solidFill>
            <a:srgbClr val="F2F2F2"/>
          </a:solidFill>
          <a:ln>
            <a:noFill/>
          </a:ln>
        </p:spPr>
      </p:sp>
      <p:sp>
        <p:nvSpPr>
          <p:cNvPr id="327" name="Google Shape;327;p59"/>
          <p:cNvSpPr txBox="1"/>
          <p:nvPr>
            <p:ph idx="1" type="body"/>
          </p:nvPr>
        </p:nvSpPr>
        <p:spPr>
          <a:xfrm>
            <a:off x="685038" y="3537755"/>
            <a:ext cx="1831086" cy="994954"/>
          </a:xfrm>
          <a:prstGeom prst="rect">
            <a:avLst/>
          </a:prstGeom>
          <a:noFill/>
          <a:ln>
            <a:noFill/>
          </a:ln>
        </p:spPr>
        <p:txBody>
          <a:bodyPr anchorCtr="0" anchor="t" bIns="0" lIns="0" spcFirstLastPara="1" rIns="0" wrap="square" tIns="0">
            <a:noAutofit/>
          </a:bodyPr>
          <a:lstStyle>
            <a:lvl1pPr indent="-228600" lvl="0" marL="457200" algn="l">
              <a:spcBef>
                <a:spcPts val="210"/>
              </a:spcBef>
              <a:spcAft>
                <a:spcPts val="0"/>
              </a:spcAft>
              <a:buClr>
                <a:schemeClr val="dk1"/>
              </a:buClr>
              <a:buSzPts val="1050"/>
              <a:buNone/>
              <a:defRPr sz="1050"/>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28" name="Google Shape;328;p59"/>
          <p:cNvSpPr txBox="1"/>
          <p:nvPr>
            <p:ph idx="6" type="body"/>
          </p:nvPr>
        </p:nvSpPr>
        <p:spPr>
          <a:xfrm>
            <a:off x="2665476" y="3537755"/>
            <a:ext cx="1831086" cy="994954"/>
          </a:xfrm>
          <a:prstGeom prst="rect">
            <a:avLst/>
          </a:prstGeom>
          <a:noFill/>
          <a:ln>
            <a:noFill/>
          </a:ln>
        </p:spPr>
        <p:txBody>
          <a:bodyPr anchorCtr="0" anchor="t" bIns="0" lIns="0" spcFirstLastPara="1" rIns="0" wrap="square" tIns="0">
            <a:normAutofit/>
          </a:bodyPr>
          <a:lstStyle>
            <a:lvl1pPr indent="-228600" lvl="0" marL="457200" algn="l">
              <a:spcBef>
                <a:spcPts val="210"/>
              </a:spcBef>
              <a:spcAft>
                <a:spcPts val="0"/>
              </a:spcAft>
              <a:buClr>
                <a:schemeClr val="dk1"/>
              </a:buClr>
              <a:buSzPts val="1050"/>
              <a:buNone/>
              <a:defRPr sz="1050"/>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29" name="Google Shape;329;p59"/>
          <p:cNvSpPr txBox="1"/>
          <p:nvPr>
            <p:ph idx="7" type="body"/>
          </p:nvPr>
        </p:nvSpPr>
        <p:spPr>
          <a:xfrm>
            <a:off x="4645914" y="3537755"/>
            <a:ext cx="1831086" cy="994954"/>
          </a:xfrm>
          <a:prstGeom prst="rect">
            <a:avLst/>
          </a:prstGeom>
          <a:noFill/>
          <a:ln>
            <a:noFill/>
          </a:ln>
        </p:spPr>
        <p:txBody>
          <a:bodyPr anchorCtr="0" anchor="t" bIns="0" lIns="0" spcFirstLastPara="1" rIns="0" wrap="square" tIns="0">
            <a:normAutofit/>
          </a:bodyPr>
          <a:lstStyle>
            <a:lvl1pPr indent="-228600" lvl="0" marL="457200" algn="l">
              <a:spcBef>
                <a:spcPts val="210"/>
              </a:spcBef>
              <a:spcAft>
                <a:spcPts val="0"/>
              </a:spcAft>
              <a:buClr>
                <a:schemeClr val="dk1"/>
              </a:buClr>
              <a:buSzPts val="1050"/>
              <a:buNone/>
              <a:defRPr sz="1050"/>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30" name="Google Shape;330;p59"/>
          <p:cNvSpPr txBox="1"/>
          <p:nvPr>
            <p:ph idx="8" type="body"/>
          </p:nvPr>
        </p:nvSpPr>
        <p:spPr>
          <a:xfrm>
            <a:off x="6626352" y="3537755"/>
            <a:ext cx="1831086" cy="994954"/>
          </a:xfrm>
          <a:prstGeom prst="rect">
            <a:avLst/>
          </a:prstGeom>
          <a:noFill/>
          <a:ln>
            <a:noFill/>
          </a:ln>
        </p:spPr>
        <p:txBody>
          <a:bodyPr anchorCtr="0" anchor="t" bIns="0" lIns="0" spcFirstLastPara="1" rIns="0" wrap="square" tIns="0">
            <a:normAutofit/>
          </a:bodyPr>
          <a:lstStyle>
            <a:lvl1pPr indent="-228600" lvl="0" marL="457200" algn="l">
              <a:spcBef>
                <a:spcPts val="210"/>
              </a:spcBef>
              <a:spcAft>
                <a:spcPts val="0"/>
              </a:spcAft>
              <a:buClr>
                <a:schemeClr val="dk1"/>
              </a:buClr>
              <a:buSzPts val="1050"/>
              <a:buNone/>
              <a:defRPr sz="1050"/>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31" name="Google Shape;331;p59"/>
          <p:cNvSpPr/>
          <p:nvPr>
            <p:ph idx="9" type="pic"/>
          </p:nvPr>
        </p:nvSpPr>
        <p:spPr>
          <a:xfrm>
            <a:off x="685038" y="2292753"/>
            <a:ext cx="1828800" cy="1107124"/>
          </a:xfrm>
          <a:prstGeom prst="rect">
            <a:avLst/>
          </a:prstGeom>
          <a:solidFill>
            <a:srgbClr val="F2F2F2"/>
          </a:solidFill>
          <a:ln>
            <a:noFill/>
          </a:ln>
        </p:spPr>
      </p:sp>
      <p:sp>
        <p:nvSpPr>
          <p:cNvPr id="332" name="Google Shape;332;p59"/>
          <p:cNvSpPr/>
          <p:nvPr>
            <p:ph idx="13" type="pic"/>
          </p:nvPr>
        </p:nvSpPr>
        <p:spPr>
          <a:xfrm>
            <a:off x="2666238" y="2292753"/>
            <a:ext cx="1828800" cy="1107124"/>
          </a:xfrm>
          <a:prstGeom prst="rect">
            <a:avLst/>
          </a:prstGeom>
          <a:solidFill>
            <a:srgbClr val="F2F2F2"/>
          </a:solidFill>
          <a:ln>
            <a:noFill/>
          </a:ln>
        </p:spPr>
      </p:sp>
      <p:sp>
        <p:nvSpPr>
          <p:cNvPr id="333" name="Google Shape;333;p59"/>
          <p:cNvSpPr/>
          <p:nvPr>
            <p:ph idx="14" type="pic"/>
          </p:nvPr>
        </p:nvSpPr>
        <p:spPr>
          <a:xfrm>
            <a:off x="4647438" y="2292753"/>
            <a:ext cx="1828800" cy="1107124"/>
          </a:xfrm>
          <a:prstGeom prst="rect">
            <a:avLst/>
          </a:prstGeom>
          <a:solidFill>
            <a:srgbClr val="F2F2F2"/>
          </a:solidFill>
          <a:ln>
            <a:noFill/>
          </a:ln>
        </p:spPr>
      </p:sp>
      <p:sp>
        <p:nvSpPr>
          <p:cNvPr id="334" name="Google Shape;334;p59"/>
          <p:cNvSpPr/>
          <p:nvPr>
            <p:ph idx="15" type="pic"/>
          </p:nvPr>
        </p:nvSpPr>
        <p:spPr>
          <a:xfrm>
            <a:off x="6628638" y="2292753"/>
            <a:ext cx="1828800" cy="1107124"/>
          </a:xfrm>
          <a:prstGeom prst="rect">
            <a:avLst/>
          </a:prstGeom>
          <a:solidFill>
            <a:srgbClr val="F2F2F2"/>
          </a:solidFill>
          <a:ln>
            <a:noFill/>
          </a:ln>
        </p:spPr>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Grid Text Subtitle">
  <p:cSld name="Six Grid Text Subtitle">
    <p:spTree>
      <p:nvGrpSpPr>
        <p:cNvPr id="335" name="Shape 335"/>
        <p:cNvGrpSpPr/>
        <p:nvPr/>
      </p:nvGrpSpPr>
      <p:grpSpPr>
        <a:xfrm>
          <a:off x="0" y="0"/>
          <a:ext cx="0" cy="0"/>
          <a:chOff x="0" y="0"/>
          <a:chExt cx="0" cy="0"/>
        </a:xfrm>
      </p:grpSpPr>
      <p:sp>
        <p:nvSpPr>
          <p:cNvPr id="336" name="Google Shape;336;p60"/>
          <p:cNvSpPr txBox="1"/>
          <p:nvPr>
            <p:ph type="title"/>
          </p:nvPr>
        </p:nvSpPr>
        <p:spPr>
          <a:xfrm>
            <a:off x="685800" y="209971"/>
            <a:ext cx="7772400" cy="613171"/>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37" name="Google Shape;337;p60"/>
          <p:cNvSpPr/>
          <p:nvPr>
            <p:ph idx="2" type="pic"/>
          </p:nvPr>
        </p:nvSpPr>
        <p:spPr>
          <a:xfrm>
            <a:off x="685800" y="1047750"/>
            <a:ext cx="2496312" cy="1104138"/>
          </a:xfrm>
          <a:prstGeom prst="rect">
            <a:avLst/>
          </a:prstGeom>
          <a:solidFill>
            <a:srgbClr val="F2F2F2"/>
          </a:solidFill>
          <a:ln>
            <a:noFill/>
          </a:ln>
        </p:spPr>
      </p:sp>
      <p:sp>
        <p:nvSpPr>
          <p:cNvPr id="338" name="Google Shape;338;p60"/>
          <p:cNvSpPr/>
          <p:nvPr>
            <p:ph idx="3" type="pic"/>
          </p:nvPr>
        </p:nvSpPr>
        <p:spPr>
          <a:xfrm>
            <a:off x="3323844" y="1047750"/>
            <a:ext cx="2496312" cy="1104138"/>
          </a:xfrm>
          <a:prstGeom prst="rect">
            <a:avLst/>
          </a:prstGeom>
          <a:solidFill>
            <a:srgbClr val="F2F2F2"/>
          </a:solidFill>
          <a:ln>
            <a:noFill/>
          </a:ln>
        </p:spPr>
      </p:sp>
      <p:sp>
        <p:nvSpPr>
          <p:cNvPr id="339" name="Google Shape;339;p60"/>
          <p:cNvSpPr/>
          <p:nvPr>
            <p:ph idx="4" type="pic"/>
          </p:nvPr>
        </p:nvSpPr>
        <p:spPr>
          <a:xfrm>
            <a:off x="5961888" y="1047750"/>
            <a:ext cx="2496312" cy="1104138"/>
          </a:xfrm>
          <a:prstGeom prst="rect">
            <a:avLst/>
          </a:prstGeom>
          <a:solidFill>
            <a:srgbClr val="F2F2F2"/>
          </a:solidFill>
          <a:ln>
            <a:noFill/>
          </a:ln>
        </p:spPr>
      </p:sp>
      <p:sp>
        <p:nvSpPr>
          <p:cNvPr id="340" name="Google Shape;340;p60"/>
          <p:cNvSpPr txBox="1"/>
          <p:nvPr>
            <p:ph idx="1" type="body"/>
          </p:nvPr>
        </p:nvSpPr>
        <p:spPr>
          <a:xfrm>
            <a:off x="685800" y="3540743"/>
            <a:ext cx="2496312" cy="1027686"/>
          </a:xfrm>
          <a:prstGeom prst="rect">
            <a:avLst/>
          </a:prstGeom>
          <a:noFill/>
          <a:ln>
            <a:noFill/>
          </a:ln>
        </p:spPr>
        <p:txBody>
          <a:bodyPr anchorCtr="0" anchor="t" bIns="0" lIns="0" spcFirstLastPara="1" rIns="0" wrap="square" tIns="0">
            <a:noAutofit/>
          </a:bodyPr>
          <a:lstStyle>
            <a:lvl1pPr indent="-228600" lvl="0" marL="457200" algn="l">
              <a:spcBef>
                <a:spcPts val="315"/>
              </a:spcBef>
              <a:spcAft>
                <a:spcPts val="0"/>
              </a:spcAft>
              <a:buClr>
                <a:schemeClr val="dk1"/>
              </a:buClr>
              <a:buSzPts val="1575"/>
              <a:buNone/>
              <a:defRPr sz="1575"/>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41" name="Google Shape;341;p60"/>
          <p:cNvSpPr txBox="1"/>
          <p:nvPr>
            <p:ph idx="5" type="body"/>
          </p:nvPr>
        </p:nvSpPr>
        <p:spPr>
          <a:xfrm>
            <a:off x="3323844" y="3540743"/>
            <a:ext cx="2496312" cy="1027686"/>
          </a:xfrm>
          <a:prstGeom prst="rect">
            <a:avLst/>
          </a:prstGeom>
          <a:noFill/>
          <a:ln>
            <a:noFill/>
          </a:ln>
        </p:spPr>
        <p:txBody>
          <a:bodyPr anchorCtr="0" anchor="t" bIns="0" lIns="0" spcFirstLastPara="1" rIns="0" wrap="square" tIns="0">
            <a:noAutofit/>
          </a:bodyPr>
          <a:lstStyle>
            <a:lvl1pPr indent="-228600" lvl="0" marL="457200" algn="l">
              <a:spcBef>
                <a:spcPts val="315"/>
              </a:spcBef>
              <a:spcAft>
                <a:spcPts val="0"/>
              </a:spcAft>
              <a:buClr>
                <a:schemeClr val="dk1"/>
              </a:buClr>
              <a:buSzPts val="1575"/>
              <a:buNone/>
              <a:defRPr sz="1575"/>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42" name="Google Shape;342;p60"/>
          <p:cNvSpPr txBox="1"/>
          <p:nvPr>
            <p:ph idx="6" type="body"/>
          </p:nvPr>
        </p:nvSpPr>
        <p:spPr>
          <a:xfrm>
            <a:off x="5961888" y="3540743"/>
            <a:ext cx="2496312" cy="1027686"/>
          </a:xfrm>
          <a:prstGeom prst="rect">
            <a:avLst/>
          </a:prstGeom>
          <a:noFill/>
          <a:ln>
            <a:noFill/>
          </a:ln>
        </p:spPr>
        <p:txBody>
          <a:bodyPr anchorCtr="0" anchor="t" bIns="0" lIns="0" spcFirstLastPara="1" rIns="0" wrap="square" tIns="0">
            <a:noAutofit/>
          </a:bodyPr>
          <a:lstStyle>
            <a:lvl1pPr indent="-228600" lvl="0" marL="457200" algn="l">
              <a:spcBef>
                <a:spcPts val="315"/>
              </a:spcBef>
              <a:spcAft>
                <a:spcPts val="0"/>
              </a:spcAft>
              <a:buClr>
                <a:schemeClr val="dk1"/>
              </a:buClr>
              <a:buSzPts val="1575"/>
              <a:buNone/>
              <a:defRPr sz="1575"/>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43" name="Google Shape;343;p60"/>
          <p:cNvSpPr/>
          <p:nvPr>
            <p:ph idx="7" type="pic"/>
          </p:nvPr>
        </p:nvSpPr>
        <p:spPr>
          <a:xfrm>
            <a:off x="685800" y="2295739"/>
            <a:ext cx="2496312" cy="1104138"/>
          </a:xfrm>
          <a:prstGeom prst="rect">
            <a:avLst/>
          </a:prstGeom>
          <a:solidFill>
            <a:srgbClr val="F2F2F2"/>
          </a:solidFill>
          <a:ln>
            <a:noFill/>
          </a:ln>
        </p:spPr>
      </p:sp>
      <p:sp>
        <p:nvSpPr>
          <p:cNvPr id="344" name="Google Shape;344;p60"/>
          <p:cNvSpPr/>
          <p:nvPr>
            <p:ph idx="8" type="pic"/>
          </p:nvPr>
        </p:nvSpPr>
        <p:spPr>
          <a:xfrm>
            <a:off x="3323844" y="2295739"/>
            <a:ext cx="2496312" cy="1104138"/>
          </a:xfrm>
          <a:prstGeom prst="rect">
            <a:avLst/>
          </a:prstGeom>
          <a:solidFill>
            <a:srgbClr val="F2F2F2"/>
          </a:solidFill>
          <a:ln>
            <a:noFill/>
          </a:ln>
        </p:spPr>
      </p:sp>
      <p:sp>
        <p:nvSpPr>
          <p:cNvPr id="345" name="Google Shape;345;p60"/>
          <p:cNvSpPr/>
          <p:nvPr>
            <p:ph idx="9" type="pic"/>
          </p:nvPr>
        </p:nvSpPr>
        <p:spPr>
          <a:xfrm>
            <a:off x="5961888" y="2295739"/>
            <a:ext cx="2496312" cy="1104138"/>
          </a:xfrm>
          <a:prstGeom prst="rect">
            <a:avLst/>
          </a:prstGeom>
          <a:solidFill>
            <a:srgbClr val="F2F2F2"/>
          </a:solidFill>
          <a:ln>
            <a:noFill/>
          </a:ln>
        </p:spPr>
      </p:sp>
      <p:sp>
        <p:nvSpPr>
          <p:cNvPr id="346" name="Google Shape;346;p60"/>
          <p:cNvSpPr txBox="1"/>
          <p:nvPr>
            <p:ph idx="13" type="body"/>
          </p:nvPr>
        </p:nvSpPr>
        <p:spPr>
          <a:xfrm>
            <a:off x="685800" y="700088"/>
            <a:ext cx="7772400" cy="304800"/>
          </a:xfrm>
          <a:prstGeom prst="rect">
            <a:avLst/>
          </a:prstGeom>
          <a:noFill/>
          <a:ln>
            <a:noFill/>
          </a:ln>
        </p:spPr>
        <p:txBody>
          <a:bodyPr anchorCtr="0" anchor="t" bIns="0" lIns="0" spcFirstLastPara="1" rIns="0" wrap="square" tIns="0">
            <a:normAutofit/>
          </a:bodyPr>
          <a:lstStyle>
            <a:lvl1pPr indent="-228600" lvl="0" marL="457200" algn="ctr">
              <a:lnSpc>
                <a:spcPct val="86000"/>
              </a:lnSpc>
              <a:spcBef>
                <a:spcPts val="0"/>
              </a:spcBef>
              <a:spcAft>
                <a:spcPts val="0"/>
              </a:spcAft>
              <a:buClr>
                <a:schemeClr val="dk1"/>
              </a:buClr>
              <a:buSzPts val="1350"/>
              <a:buNone/>
              <a:defRPr sz="1350"/>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Grid Text Subtitle">
  <p:cSld name="Four Grid Text Subtitle">
    <p:spTree>
      <p:nvGrpSpPr>
        <p:cNvPr id="347" name="Shape 347"/>
        <p:cNvGrpSpPr/>
        <p:nvPr/>
      </p:nvGrpSpPr>
      <p:grpSpPr>
        <a:xfrm>
          <a:off x="0" y="0"/>
          <a:ext cx="0" cy="0"/>
          <a:chOff x="0" y="0"/>
          <a:chExt cx="0" cy="0"/>
        </a:xfrm>
      </p:grpSpPr>
      <p:sp>
        <p:nvSpPr>
          <p:cNvPr id="348" name="Google Shape;348;p61"/>
          <p:cNvSpPr txBox="1"/>
          <p:nvPr>
            <p:ph type="title"/>
          </p:nvPr>
        </p:nvSpPr>
        <p:spPr>
          <a:xfrm>
            <a:off x="685800" y="209971"/>
            <a:ext cx="7772400" cy="613171"/>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49" name="Google Shape;349;p61"/>
          <p:cNvSpPr/>
          <p:nvPr>
            <p:ph idx="2" type="pic"/>
          </p:nvPr>
        </p:nvSpPr>
        <p:spPr>
          <a:xfrm>
            <a:off x="686944" y="1047750"/>
            <a:ext cx="3814192" cy="1104138"/>
          </a:xfrm>
          <a:prstGeom prst="rect">
            <a:avLst/>
          </a:prstGeom>
          <a:solidFill>
            <a:srgbClr val="F2F2F2"/>
          </a:solidFill>
          <a:ln>
            <a:noFill/>
          </a:ln>
        </p:spPr>
      </p:sp>
      <p:sp>
        <p:nvSpPr>
          <p:cNvPr id="350" name="Google Shape;350;p61"/>
          <p:cNvSpPr/>
          <p:nvPr>
            <p:ph idx="3" type="pic"/>
          </p:nvPr>
        </p:nvSpPr>
        <p:spPr>
          <a:xfrm>
            <a:off x="4645152" y="1047750"/>
            <a:ext cx="3814192" cy="1104138"/>
          </a:xfrm>
          <a:prstGeom prst="rect">
            <a:avLst/>
          </a:prstGeom>
          <a:solidFill>
            <a:srgbClr val="F2F2F2"/>
          </a:solidFill>
          <a:ln>
            <a:noFill/>
          </a:ln>
        </p:spPr>
      </p:sp>
      <p:sp>
        <p:nvSpPr>
          <p:cNvPr id="351" name="Google Shape;351;p61"/>
          <p:cNvSpPr txBox="1"/>
          <p:nvPr>
            <p:ph idx="1" type="body"/>
          </p:nvPr>
        </p:nvSpPr>
        <p:spPr>
          <a:xfrm>
            <a:off x="685800" y="3528304"/>
            <a:ext cx="3813048" cy="1004405"/>
          </a:xfrm>
          <a:prstGeom prst="rect">
            <a:avLst/>
          </a:prstGeom>
          <a:noFill/>
          <a:ln>
            <a:noFill/>
          </a:ln>
        </p:spPr>
        <p:txBody>
          <a:bodyPr anchorCtr="0" anchor="t" bIns="0" lIns="0" spcFirstLastPara="1" rIns="0" wrap="square" tIns="0">
            <a:noAutofit/>
          </a:bodyPr>
          <a:lstStyle>
            <a:lvl1pPr indent="-228600" lvl="0" marL="457200" algn="l">
              <a:spcBef>
                <a:spcPts val="315"/>
              </a:spcBef>
              <a:spcAft>
                <a:spcPts val="0"/>
              </a:spcAft>
              <a:buClr>
                <a:schemeClr val="dk1"/>
              </a:buClr>
              <a:buSzPts val="1575"/>
              <a:buNone/>
              <a:defRPr sz="1575"/>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52" name="Google Shape;352;p61"/>
          <p:cNvSpPr txBox="1"/>
          <p:nvPr>
            <p:ph idx="4" type="body"/>
          </p:nvPr>
        </p:nvSpPr>
        <p:spPr>
          <a:xfrm>
            <a:off x="4645152" y="3528304"/>
            <a:ext cx="3813048" cy="1004405"/>
          </a:xfrm>
          <a:prstGeom prst="rect">
            <a:avLst/>
          </a:prstGeom>
          <a:noFill/>
          <a:ln>
            <a:noFill/>
          </a:ln>
        </p:spPr>
        <p:txBody>
          <a:bodyPr anchorCtr="0" anchor="t" bIns="0" lIns="0" spcFirstLastPara="1" rIns="0" wrap="square" tIns="0">
            <a:noAutofit/>
          </a:bodyPr>
          <a:lstStyle>
            <a:lvl1pPr indent="-228600" lvl="0" marL="457200" algn="l">
              <a:spcBef>
                <a:spcPts val="315"/>
              </a:spcBef>
              <a:spcAft>
                <a:spcPts val="0"/>
              </a:spcAft>
              <a:buClr>
                <a:schemeClr val="dk1"/>
              </a:buClr>
              <a:buSzPts val="1575"/>
              <a:buNone/>
              <a:defRPr sz="1575"/>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53" name="Google Shape;353;p61"/>
          <p:cNvSpPr/>
          <p:nvPr>
            <p:ph idx="5" type="pic"/>
          </p:nvPr>
        </p:nvSpPr>
        <p:spPr>
          <a:xfrm>
            <a:off x="686944" y="2295739"/>
            <a:ext cx="3814192" cy="1104138"/>
          </a:xfrm>
          <a:prstGeom prst="rect">
            <a:avLst/>
          </a:prstGeom>
          <a:solidFill>
            <a:srgbClr val="F2F2F2"/>
          </a:solidFill>
          <a:ln>
            <a:noFill/>
          </a:ln>
        </p:spPr>
      </p:sp>
      <p:sp>
        <p:nvSpPr>
          <p:cNvPr id="354" name="Google Shape;354;p61"/>
          <p:cNvSpPr/>
          <p:nvPr>
            <p:ph idx="6" type="pic"/>
          </p:nvPr>
        </p:nvSpPr>
        <p:spPr>
          <a:xfrm>
            <a:off x="4645152" y="2295739"/>
            <a:ext cx="3814192" cy="1104138"/>
          </a:xfrm>
          <a:prstGeom prst="rect">
            <a:avLst/>
          </a:prstGeom>
          <a:solidFill>
            <a:srgbClr val="F2F2F2"/>
          </a:solidFill>
          <a:ln>
            <a:noFill/>
          </a:ln>
        </p:spPr>
      </p:sp>
      <p:sp>
        <p:nvSpPr>
          <p:cNvPr id="355" name="Google Shape;355;p61"/>
          <p:cNvSpPr txBox="1"/>
          <p:nvPr>
            <p:ph idx="7" type="body"/>
          </p:nvPr>
        </p:nvSpPr>
        <p:spPr>
          <a:xfrm>
            <a:off x="685800" y="700088"/>
            <a:ext cx="7772400" cy="304800"/>
          </a:xfrm>
          <a:prstGeom prst="rect">
            <a:avLst/>
          </a:prstGeom>
          <a:noFill/>
          <a:ln>
            <a:noFill/>
          </a:ln>
        </p:spPr>
        <p:txBody>
          <a:bodyPr anchorCtr="0" anchor="t" bIns="0" lIns="0" spcFirstLastPara="1" rIns="0" wrap="square" tIns="0">
            <a:normAutofit/>
          </a:bodyPr>
          <a:lstStyle>
            <a:lvl1pPr indent="-228600" lvl="0" marL="457200" algn="ctr">
              <a:lnSpc>
                <a:spcPct val="86000"/>
              </a:lnSpc>
              <a:spcBef>
                <a:spcPts val="0"/>
              </a:spcBef>
              <a:spcAft>
                <a:spcPts val="0"/>
              </a:spcAft>
              <a:buClr>
                <a:schemeClr val="dk1"/>
              </a:buClr>
              <a:buSzPts val="1350"/>
              <a:buNone/>
              <a:defRPr sz="1350"/>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ar Subtitle">
  <p:cSld name="Four Bar Subtitle">
    <p:spTree>
      <p:nvGrpSpPr>
        <p:cNvPr id="356" name="Shape 356"/>
        <p:cNvGrpSpPr/>
        <p:nvPr/>
      </p:nvGrpSpPr>
      <p:grpSpPr>
        <a:xfrm>
          <a:off x="0" y="0"/>
          <a:ext cx="0" cy="0"/>
          <a:chOff x="0" y="0"/>
          <a:chExt cx="0" cy="0"/>
        </a:xfrm>
      </p:grpSpPr>
      <p:sp>
        <p:nvSpPr>
          <p:cNvPr id="357" name="Google Shape;357;p62"/>
          <p:cNvSpPr txBox="1"/>
          <p:nvPr>
            <p:ph type="title"/>
          </p:nvPr>
        </p:nvSpPr>
        <p:spPr>
          <a:xfrm>
            <a:off x="685800" y="209971"/>
            <a:ext cx="7772400" cy="613171"/>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58" name="Google Shape;358;p62"/>
          <p:cNvSpPr/>
          <p:nvPr>
            <p:ph idx="2" type="pic"/>
          </p:nvPr>
        </p:nvSpPr>
        <p:spPr>
          <a:xfrm>
            <a:off x="685800" y="1047750"/>
            <a:ext cx="1828800" cy="3199582"/>
          </a:xfrm>
          <a:prstGeom prst="rect">
            <a:avLst/>
          </a:prstGeom>
          <a:solidFill>
            <a:srgbClr val="F2F2F2"/>
          </a:solidFill>
          <a:ln>
            <a:noFill/>
          </a:ln>
        </p:spPr>
      </p:sp>
      <p:sp>
        <p:nvSpPr>
          <p:cNvPr id="359" name="Google Shape;359;p62"/>
          <p:cNvSpPr/>
          <p:nvPr>
            <p:ph idx="3" type="pic"/>
          </p:nvPr>
        </p:nvSpPr>
        <p:spPr>
          <a:xfrm>
            <a:off x="2667000" y="1047750"/>
            <a:ext cx="1828800" cy="3199582"/>
          </a:xfrm>
          <a:prstGeom prst="rect">
            <a:avLst/>
          </a:prstGeom>
          <a:solidFill>
            <a:srgbClr val="F2F2F2"/>
          </a:solidFill>
          <a:ln>
            <a:noFill/>
          </a:ln>
        </p:spPr>
      </p:sp>
      <p:sp>
        <p:nvSpPr>
          <p:cNvPr id="360" name="Google Shape;360;p62"/>
          <p:cNvSpPr/>
          <p:nvPr>
            <p:ph idx="4" type="pic"/>
          </p:nvPr>
        </p:nvSpPr>
        <p:spPr>
          <a:xfrm>
            <a:off x="4648200" y="1047750"/>
            <a:ext cx="1828800" cy="3199582"/>
          </a:xfrm>
          <a:prstGeom prst="rect">
            <a:avLst/>
          </a:prstGeom>
          <a:solidFill>
            <a:srgbClr val="F2F2F2"/>
          </a:solidFill>
          <a:ln>
            <a:noFill/>
          </a:ln>
        </p:spPr>
      </p:sp>
      <p:sp>
        <p:nvSpPr>
          <p:cNvPr id="361" name="Google Shape;361;p62"/>
          <p:cNvSpPr/>
          <p:nvPr>
            <p:ph idx="5" type="pic"/>
          </p:nvPr>
        </p:nvSpPr>
        <p:spPr>
          <a:xfrm>
            <a:off x="6629400" y="1047750"/>
            <a:ext cx="1828800" cy="3199582"/>
          </a:xfrm>
          <a:prstGeom prst="rect">
            <a:avLst/>
          </a:prstGeom>
          <a:solidFill>
            <a:srgbClr val="F2F2F2"/>
          </a:solidFill>
          <a:ln>
            <a:noFill/>
          </a:ln>
        </p:spPr>
      </p:sp>
      <p:sp>
        <p:nvSpPr>
          <p:cNvPr id="362" name="Google Shape;362;p62"/>
          <p:cNvSpPr txBox="1"/>
          <p:nvPr>
            <p:ph idx="1" type="body"/>
          </p:nvPr>
        </p:nvSpPr>
        <p:spPr>
          <a:xfrm>
            <a:off x="685800" y="3407102"/>
            <a:ext cx="1831086" cy="840230"/>
          </a:xfrm>
          <a:prstGeom prst="rect">
            <a:avLst/>
          </a:prstGeom>
          <a:solidFill>
            <a:schemeClr val="accent1">
              <a:alpha val="80000"/>
            </a:schemeClr>
          </a:solidFill>
          <a:ln>
            <a:noFill/>
          </a:ln>
        </p:spPr>
        <p:txBody>
          <a:bodyPr anchorCtr="0" anchor="b" bIns="91425" lIns="182875" spcFirstLastPara="1" rIns="182875" wrap="square" tIns="91425">
            <a:spAutoFit/>
          </a:bodyPr>
          <a:lstStyle>
            <a:lvl1pPr indent="-228600" lvl="0" marL="457200" algn="l">
              <a:spcBef>
                <a:spcPts val="300"/>
              </a:spcBef>
              <a:spcAft>
                <a:spcPts val="0"/>
              </a:spcAft>
              <a:buClr>
                <a:srgbClr val="FFFFFF"/>
              </a:buClr>
              <a:buSzPts val="1500"/>
              <a:buNone/>
              <a:defRPr sz="1500">
                <a:solidFill>
                  <a:srgbClr val="FFFFFF"/>
                </a:solidFill>
              </a:defRPr>
            </a:lvl1pPr>
            <a:lvl2pPr indent="-228600" lvl="1" marL="914400" algn="l">
              <a:spcBef>
                <a:spcPts val="210"/>
              </a:spcBef>
              <a:spcAft>
                <a:spcPts val="0"/>
              </a:spcAft>
              <a:buClr>
                <a:srgbClr val="FFFFFF"/>
              </a:buClr>
              <a:buSzPts val="1050"/>
              <a:buFont typeface="Arial"/>
              <a:buNone/>
              <a:defRPr sz="1050">
                <a:solidFill>
                  <a:srgbClr val="FFFFFF"/>
                </a:solidFill>
              </a:defRPr>
            </a:lvl2pPr>
            <a:lvl3pPr indent="-295275" lvl="2" marL="1371600" algn="l">
              <a:spcBef>
                <a:spcPts val="210"/>
              </a:spcBef>
              <a:spcAft>
                <a:spcPts val="0"/>
              </a:spcAft>
              <a:buClr>
                <a:srgbClr val="FFFFFF"/>
              </a:buClr>
              <a:buSzPts val="1050"/>
              <a:buChar char="•"/>
              <a:defRPr sz="1050">
                <a:solidFill>
                  <a:srgbClr val="FFFFFF"/>
                </a:solidFill>
              </a:defRPr>
            </a:lvl3pPr>
            <a:lvl4pPr indent="-295275" lvl="3" marL="1828800" algn="l">
              <a:spcBef>
                <a:spcPts val="210"/>
              </a:spcBef>
              <a:spcAft>
                <a:spcPts val="0"/>
              </a:spcAft>
              <a:buClr>
                <a:srgbClr val="FFFFFF"/>
              </a:buClr>
              <a:buSzPts val="1050"/>
              <a:buChar char="–"/>
              <a:defRPr sz="1050">
                <a:solidFill>
                  <a:srgbClr val="FFFFFF"/>
                </a:solidFill>
              </a:defRPr>
            </a:lvl4pPr>
            <a:lvl5pPr indent="-295275" lvl="4" marL="2286000" algn="l">
              <a:spcBef>
                <a:spcPts val="210"/>
              </a:spcBef>
              <a:spcAft>
                <a:spcPts val="0"/>
              </a:spcAft>
              <a:buClr>
                <a:srgbClr val="FFFFFF"/>
              </a:buClr>
              <a:buSzPts val="1050"/>
              <a:buChar char="»"/>
              <a:defRPr sz="1050">
                <a:solidFill>
                  <a:srgbClr val="FFFFFF"/>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63" name="Google Shape;363;p62"/>
          <p:cNvSpPr txBox="1"/>
          <p:nvPr>
            <p:ph idx="6" type="body"/>
          </p:nvPr>
        </p:nvSpPr>
        <p:spPr>
          <a:xfrm>
            <a:off x="2666238" y="3407102"/>
            <a:ext cx="1831086" cy="840230"/>
          </a:xfrm>
          <a:prstGeom prst="rect">
            <a:avLst/>
          </a:prstGeom>
          <a:solidFill>
            <a:schemeClr val="accent3">
              <a:alpha val="80000"/>
            </a:schemeClr>
          </a:solidFill>
          <a:ln>
            <a:noFill/>
          </a:ln>
        </p:spPr>
        <p:txBody>
          <a:bodyPr anchorCtr="0" anchor="b" bIns="91425" lIns="182875" spcFirstLastPara="1" rIns="182875" wrap="square" tIns="91425">
            <a:spAutoFit/>
          </a:bodyPr>
          <a:lstStyle>
            <a:lvl1pPr indent="-228600" lvl="0" marL="457200" algn="l">
              <a:spcBef>
                <a:spcPts val="300"/>
              </a:spcBef>
              <a:spcAft>
                <a:spcPts val="0"/>
              </a:spcAft>
              <a:buClr>
                <a:srgbClr val="FFFFFF"/>
              </a:buClr>
              <a:buSzPts val="1500"/>
              <a:buNone/>
              <a:defRPr sz="1500">
                <a:solidFill>
                  <a:srgbClr val="FFFFFF"/>
                </a:solidFill>
              </a:defRPr>
            </a:lvl1pPr>
            <a:lvl2pPr indent="-228600" lvl="1" marL="914400" algn="l">
              <a:spcBef>
                <a:spcPts val="210"/>
              </a:spcBef>
              <a:spcAft>
                <a:spcPts val="0"/>
              </a:spcAft>
              <a:buClr>
                <a:srgbClr val="FFFFFF"/>
              </a:buClr>
              <a:buSzPts val="1050"/>
              <a:buFont typeface="Arial"/>
              <a:buNone/>
              <a:defRPr sz="1050">
                <a:solidFill>
                  <a:srgbClr val="FFFFFF"/>
                </a:solidFill>
              </a:defRPr>
            </a:lvl2pPr>
            <a:lvl3pPr indent="-295275" lvl="2" marL="1371600" algn="l">
              <a:spcBef>
                <a:spcPts val="210"/>
              </a:spcBef>
              <a:spcAft>
                <a:spcPts val="0"/>
              </a:spcAft>
              <a:buClr>
                <a:srgbClr val="FFFFFF"/>
              </a:buClr>
              <a:buSzPts val="1050"/>
              <a:buChar char="•"/>
              <a:defRPr sz="1050">
                <a:solidFill>
                  <a:srgbClr val="FFFFFF"/>
                </a:solidFill>
              </a:defRPr>
            </a:lvl3pPr>
            <a:lvl4pPr indent="-295275" lvl="3" marL="1828800" algn="l">
              <a:spcBef>
                <a:spcPts val="210"/>
              </a:spcBef>
              <a:spcAft>
                <a:spcPts val="0"/>
              </a:spcAft>
              <a:buClr>
                <a:srgbClr val="FFFFFF"/>
              </a:buClr>
              <a:buSzPts val="1050"/>
              <a:buChar char="–"/>
              <a:defRPr sz="1050">
                <a:solidFill>
                  <a:srgbClr val="FFFFFF"/>
                </a:solidFill>
              </a:defRPr>
            </a:lvl4pPr>
            <a:lvl5pPr indent="-295275" lvl="4" marL="2286000" algn="l">
              <a:spcBef>
                <a:spcPts val="210"/>
              </a:spcBef>
              <a:spcAft>
                <a:spcPts val="0"/>
              </a:spcAft>
              <a:buClr>
                <a:srgbClr val="FFFFFF"/>
              </a:buClr>
              <a:buSzPts val="1050"/>
              <a:buChar char="»"/>
              <a:defRPr sz="1050">
                <a:solidFill>
                  <a:srgbClr val="FFFFFF"/>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64" name="Google Shape;364;p62"/>
          <p:cNvSpPr txBox="1"/>
          <p:nvPr>
            <p:ph idx="7" type="body"/>
          </p:nvPr>
        </p:nvSpPr>
        <p:spPr>
          <a:xfrm>
            <a:off x="4646676" y="3407102"/>
            <a:ext cx="1831086" cy="840230"/>
          </a:xfrm>
          <a:prstGeom prst="rect">
            <a:avLst/>
          </a:prstGeom>
          <a:solidFill>
            <a:schemeClr val="accent5">
              <a:alpha val="80000"/>
            </a:schemeClr>
          </a:solidFill>
          <a:ln>
            <a:noFill/>
          </a:ln>
        </p:spPr>
        <p:txBody>
          <a:bodyPr anchorCtr="0" anchor="b" bIns="91425" lIns="182875" spcFirstLastPara="1" rIns="182875" wrap="square" tIns="91425">
            <a:spAutoFit/>
          </a:bodyPr>
          <a:lstStyle>
            <a:lvl1pPr indent="-228600" lvl="0" marL="457200" algn="l">
              <a:spcBef>
                <a:spcPts val="300"/>
              </a:spcBef>
              <a:spcAft>
                <a:spcPts val="0"/>
              </a:spcAft>
              <a:buClr>
                <a:srgbClr val="FFFFFF"/>
              </a:buClr>
              <a:buSzPts val="1500"/>
              <a:buNone/>
              <a:defRPr sz="1500">
                <a:solidFill>
                  <a:srgbClr val="FFFFFF"/>
                </a:solidFill>
              </a:defRPr>
            </a:lvl1pPr>
            <a:lvl2pPr indent="-228600" lvl="1" marL="914400" algn="l">
              <a:spcBef>
                <a:spcPts val="210"/>
              </a:spcBef>
              <a:spcAft>
                <a:spcPts val="0"/>
              </a:spcAft>
              <a:buClr>
                <a:srgbClr val="FFFFFF"/>
              </a:buClr>
              <a:buSzPts val="1050"/>
              <a:buFont typeface="Arial"/>
              <a:buNone/>
              <a:defRPr sz="1050">
                <a:solidFill>
                  <a:srgbClr val="FFFFFF"/>
                </a:solidFill>
              </a:defRPr>
            </a:lvl2pPr>
            <a:lvl3pPr indent="-295275" lvl="2" marL="1371600" algn="l">
              <a:spcBef>
                <a:spcPts val="210"/>
              </a:spcBef>
              <a:spcAft>
                <a:spcPts val="0"/>
              </a:spcAft>
              <a:buClr>
                <a:srgbClr val="FFFFFF"/>
              </a:buClr>
              <a:buSzPts val="1050"/>
              <a:buChar char="•"/>
              <a:defRPr sz="1050">
                <a:solidFill>
                  <a:srgbClr val="FFFFFF"/>
                </a:solidFill>
              </a:defRPr>
            </a:lvl3pPr>
            <a:lvl4pPr indent="-295275" lvl="3" marL="1828800" algn="l">
              <a:spcBef>
                <a:spcPts val="210"/>
              </a:spcBef>
              <a:spcAft>
                <a:spcPts val="0"/>
              </a:spcAft>
              <a:buClr>
                <a:srgbClr val="FFFFFF"/>
              </a:buClr>
              <a:buSzPts val="1050"/>
              <a:buChar char="–"/>
              <a:defRPr sz="1050">
                <a:solidFill>
                  <a:srgbClr val="FFFFFF"/>
                </a:solidFill>
              </a:defRPr>
            </a:lvl4pPr>
            <a:lvl5pPr indent="-295275" lvl="4" marL="2286000" algn="l">
              <a:spcBef>
                <a:spcPts val="210"/>
              </a:spcBef>
              <a:spcAft>
                <a:spcPts val="0"/>
              </a:spcAft>
              <a:buClr>
                <a:srgbClr val="FFFFFF"/>
              </a:buClr>
              <a:buSzPts val="1050"/>
              <a:buChar char="»"/>
              <a:defRPr sz="1050">
                <a:solidFill>
                  <a:srgbClr val="FFFFFF"/>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65" name="Google Shape;365;p62"/>
          <p:cNvSpPr txBox="1"/>
          <p:nvPr>
            <p:ph idx="8" type="body"/>
          </p:nvPr>
        </p:nvSpPr>
        <p:spPr>
          <a:xfrm>
            <a:off x="6627114" y="3407102"/>
            <a:ext cx="1831086" cy="840230"/>
          </a:xfrm>
          <a:prstGeom prst="rect">
            <a:avLst/>
          </a:prstGeom>
          <a:solidFill>
            <a:schemeClr val="lt2">
              <a:alpha val="80000"/>
            </a:schemeClr>
          </a:solidFill>
          <a:ln>
            <a:noFill/>
          </a:ln>
        </p:spPr>
        <p:txBody>
          <a:bodyPr anchorCtr="0" anchor="b" bIns="91425" lIns="182875" spcFirstLastPara="1" rIns="182875" wrap="square" tIns="91425">
            <a:spAutoFit/>
          </a:bodyPr>
          <a:lstStyle>
            <a:lvl1pPr indent="-228600" lvl="0" marL="457200" algn="l">
              <a:spcBef>
                <a:spcPts val="300"/>
              </a:spcBef>
              <a:spcAft>
                <a:spcPts val="0"/>
              </a:spcAft>
              <a:buClr>
                <a:srgbClr val="FFFFFF"/>
              </a:buClr>
              <a:buSzPts val="1500"/>
              <a:buNone/>
              <a:defRPr sz="1500">
                <a:solidFill>
                  <a:srgbClr val="FFFFFF"/>
                </a:solidFill>
              </a:defRPr>
            </a:lvl1pPr>
            <a:lvl2pPr indent="-228600" lvl="1" marL="914400" algn="l">
              <a:spcBef>
                <a:spcPts val="210"/>
              </a:spcBef>
              <a:spcAft>
                <a:spcPts val="0"/>
              </a:spcAft>
              <a:buClr>
                <a:srgbClr val="FFFFFF"/>
              </a:buClr>
              <a:buSzPts val="1050"/>
              <a:buFont typeface="Arial"/>
              <a:buNone/>
              <a:defRPr sz="1050">
                <a:solidFill>
                  <a:srgbClr val="FFFFFF"/>
                </a:solidFill>
              </a:defRPr>
            </a:lvl2pPr>
            <a:lvl3pPr indent="-295275" lvl="2" marL="1371600" algn="l">
              <a:spcBef>
                <a:spcPts val="210"/>
              </a:spcBef>
              <a:spcAft>
                <a:spcPts val="0"/>
              </a:spcAft>
              <a:buClr>
                <a:srgbClr val="FFFFFF"/>
              </a:buClr>
              <a:buSzPts val="1050"/>
              <a:buChar char="•"/>
              <a:defRPr sz="1050">
                <a:solidFill>
                  <a:srgbClr val="FFFFFF"/>
                </a:solidFill>
              </a:defRPr>
            </a:lvl3pPr>
            <a:lvl4pPr indent="-295275" lvl="3" marL="1828800" algn="l">
              <a:spcBef>
                <a:spcPts val="210"/>
              </a:spcBef>
              <a:spcAft>
                <a:spcPts val="0"/>
              </a:spcAft>
              <a:buClr>
                <a:srgbClr val="FFFFFF"/>
              </a:buClr>
              <a:buSzPts val="1050"/>
              <a:buChar char="–"/>
              <a:defRPr sz="1050">
                <a:solidFill>
                  <a:srgbClr val="FFFFFF"/>
                </a:solidFill>
              </a:defRPr>
            </a:lvl4pPr>
            <a:lvl5pPr indent="-295275" lvl="4" marL="2286000" algn="l">
              <a:spcBef>
                <a:spcPts val="210"/>
              </a:spcBef>
              <a:spcAft>
                <a:spcPts val="0"/>
              </a:spcAft>
              <a:buClr>
                <a:srgbClr val="FFFFFF"/>
              </a:buClr>
              <a:buSzPts val="1050"/>
              <a:buChar char="»"/>
              <a:defRPr sz="1050">
                <a:solidFill>
                  <a:srgbClr val="FFFFFF"/>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66" name="Google Shape;366;p62"/>
          <p:cNvSpPr txBox="1"/>
          <p:nvPr>
            <p:ph idx="9" type="body"/>
          </p:nvPr>
        </p:nvSpPr>
        <p:spPr>
          <a:xfrm>
            <a:off x="685800" y="700088"/>
            <a:ext cx="7772400" cy="304800"/>
          </a:xfrm>
          <a:prstGeom prst="rect">
            <a:avLst/>
          </a:prstGeom>
          <a:noFill/>
          <a:ln>
            <a:noFill/>
          </a:ln>
        </p:spPr>
        <p:txBody>
          <a:bodyPr anchorCtr="0" anchor="t" bIns="0" lIns="0" spcFirstLastPara="1" rIns="0" wrap="square" tIns="0">
            <a:normAutofit/>
          </a:bodyPr>
          <a:lstStyle>
            <a:lvl1pPr indent="-228600" lvl="0" marL="457200" algn="ctr">
              <a:lnSpc>
                <a:spcPct val="86000"/>
              </a:lnSpc>
              <a:spcBef>
                <a:spcPts val="0"/>
              </a:spcBef>
              <a:spcAft>
                <a:spcPts val="0"/>
              </a:spcAft>
              <a:buClr>
                <a:schemeClr val="dk1"/>
              </a:buClr>
              <a:buSzPts val="1350"/>
              <a:buNone/>
              <a:defRPr sz="1350"/>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ar Subtitle">
  <p:cSld name="Three Bar Subtitle">
    <p:spTree>
      <p:nvGrpSpPr>
        <p:cNvPr id="367" name="Shape 367"/>
        <p:cNvGrpSpPr/>
        <p:nvPr/>
      </p:nvGrpSpPr>
      <p:grpSpPr>
        <a:xfrm>
          <a:off x="0" y="0"/>
          <a:ext cx="0" cy="0"/>
          <a:chOff x="0" y="0"/>
          <a:chExt cx="0" cy="0"/>
        </a:xfrm>
      </p:grpSpPr>
      <p:sp>
        <p:nvSpPr>
          <p:cNvPr id="368" name="Google Shape;368;p63"/>
          <p:cNvSpPr txBox="1"/>
          <p:nvPr>
            <p:ph type="title"/>
          </p:nvPr>
        </p:nvSpPr>
        <p:spPr>
          <a:xfrm>
            <a:off x="685800" y="209971"/>
            <a:ext cx="7772400" cy="613171"/>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69" name="Google Shape;369;p63"/>
          <p:cNvSpPr/>
          <p:nvPr>
            <p:ph idx="2" type="pic"/>
          </p:nvPr>
        </p:nvSpPr>
        <p:spPr>
          <a:xfrm>
            <a:off x="685800" y="1047750"/>
            <a:ext cx="2496312" cy="3199582"/>
          </a:xfrm>
          <a:prstGeom prst="rect">
            <a:avLst/>
          </a:prstGeom>
          <a:solidFill>
            <a:srgbClr val="F2F2F2"/>
          </a:solidFill>
          <a:ln>
            <a:noFill/>
          </a:ln>
        </p:spPr>
      </p:sp>
      <p:sp>
        <p:nvSpPr>
          <p:cNvPr id="370" name="Google Shape;370;p63"/>
          <p:cNvSpPr/>
          <p:nvPr>
            <p:ph idx="3" type="pic"/>
          </p:nvPr>
        </p:nvSpPr>
        <p:spPr>
          <a:xfrm>
            <a:off x="3323844" y="1047750"/>
            <a:ext cx="2496312" cy="3199582"/>
          </a:xfrm>
          <a:prstGeom prst="rect">
            <a:avLst/>
          </a:prstGeom>
          <a:solidFill>
            <a:srgbClr val="F2F2F2"/>
          </a:solidFill>
          <a:ln>
            <a:noFill/>
          </a:ln>
        </p:spPr>
      </p:sp>
      <p:sp>
        <p:nvSpPr>
          <p:cNvPr id="371" name="Google Shape;371;p63"/>
          <p:cNvSpPr/>
          <p:nvPr>
            <p:ph idx="4" type="pic"/>
          </p:nvPr>
        </p:nvSpPr>
        <p:spPr>
          <a:xfrm>
            <a:off x="5961888" y="1047750"/>
            <a:ext cx="2496312" cy="3199582"/>
          </a:xfrm>
          <a:prstGeom prst="rect">
            <a:avLst/>
          </a:prstGeom>
          <a:solidFill>
            <a:srgbClr val="F2F2F2"/>
          </a:solidFill>
          <a:ln>
            <a:noFill/>
          </a:ln>
        </p:spPr>
      </p:sp>
      <p:sp>
        <p:nvSpPr>
          <p:cNvPr id="372" name="Google Shape;372;p63"/>
          <p:cNvSpPr txBox="1"/>
          <p:nvPr>
            <p:ph idx="1" type="body"/>
          </p:nvPr>
        </p:nvSpPr>
        <p:spPr>
          <a:xfrm>
            <a:off x="685800" y="3637934"/>
            <a:ext cx="2496312" cy="609398"/>
          </a:xfrm>
          <a:prstGeom prst="rect">
            <a:avLst/>
          </a:prstGeom>
          <a:solidFill>
            <a:schemeClr val="accent1">
              <a:alpha val="80000"/>
            </a:schemeClr>
          </a:solidFill>
          <a:ln>
            <a:noFill/>
          </a:ln>
        </p:spPr>
        <p:txBody>
          <a:bodyPr anchorCtr="0" anchor="b" bIns="91425" lIns="182875" spcFirstLastPara="1" rIns="182875" wrap="square" tIns="91425">
            <a:spAutoFit/>
          </a:bodyPr>
          <a:lstStyle>
            <a:lvl1pPr indent="-228600" lvl="0" marL="457200" algn="l">
              <a:spcBef>
                <a:spcPts val="300"/>
              </a:spcBef>
              <a:spcAft>
                <a:spcPts val="0"/>
              </a:spcAft>
              <a:buClr>
                <a:srgbClr val="FFFFFF"/>
              </a:buClr>
              <a:buSzPts val="1500"/>
              <a:buNone/>
              <a:defRPr sz="1500">
                <a:solidFill>
                  <a:srgbClr val="FFFFFF"/>
                </a:solidFill>
              </a:defRPr>
            </a:lvl1pPr>
            <a:lvl2pPr indent="-228600" lvl="1" marL="914400" algn="l">
              <a:spcBef>
                <a:spcPts val="210"/>
              </a:spcBef>
              <a:spcAft>
                <a:spcPts val="0"/>
              </a:spcAft>
              <a:buClr>
                <a:srgbClr val="FFFFFF"/>
              </a:buClr>
              <a:buSzPts val="1050"/>
              <a:buFont typeface="Arial"/>
              <a:buNone/>
              <a:defRPr sz="1050">
                <a:solidFill>
                  <a:srgbClr val="FFFFFF"/>
                </a:solidFill>
              </a:defRPr>
            </a:lvl2pPr>
            <a:lvl3pPr indent="-295275" lvl="2" marL="1371600" algn="l">
              <a:spcBef>
                <a:spcPts val="210"/>
              </a:spcBef>
              <a:spcAft>
                <a:spcPts val="0"/>
              </a:spcAft>
              <a:buClr>
                <a:srgbClr val="FFFFFF"/>
              </a:buClr>
              <a:buSzPts val="1050"/>
              <a:buChar char="•"/>
              <a:defRPr sz="1050">
                <a:solidFill>
                  <a:srgbClr val="FFFFFF"/>
                </a:solidFill>
              </a:defRPr>
            </a:lvl3pPr>
            <a:lvl4pPr indent="-295275" lvl="3" marL="1828800" algn="l">
              <a:spcBef>
                <a:spcPts val="210"/>
              </a:spcBef>
              <a:spcAft>
                <a:spcPts val="0"/>
              </a:spcAft>
              <a:buClr>
                <a:srgbClr val="FFFFFF"/>
              </a:buClr>
              <a:buSzPts val="1050"/>
              <a:buChar char="–"/>
              <a:defRPr sz="1050">
                <a:solidFill>
                  <a:srgbClr val="FFFFFF"/>
                </a:solidFill>
              </a:defRPr>
            </a:lvl4pPr>
            <a:lvl5pPr indent="-295275" lvl="4" marL="2286000" algn="l">
              <a:spcBef>
                <a:spcPts val="210"/>
              </a:spcBef>
              <a:spcAft>
                <a:spcPts val="0"/>
              </a:spcAft>
              <a:buClr>
                <a:srgbClr val="FFFFFF"/>
              </a:buClr>
              <a:buSzPts val="1050"/>
              <a:buChar char="»"/>
              <a:defRPr sz="1050">
                <a:solidFill>
                  <a:srgbClr val="FFFFFF"/>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73" name="Google Shape;373;p63"/>
          <p:cNvSpPr txBox="1"/>
          <p:nvPr>
            <p:ph idx="5" type="body"/>
          </p:nvPr>
        </p:nvSpPr>
        <p:spPr>
          <a:xfrm>
            <a:off x="3323844" y="3637934"/>
            <a:ext cx="2496312" cy="609398"/>
          </a:xfrm>
          <a:prstGeom prst="rect">
            <a:avLst/>
          </a:prstGeom>
          <a:solidFill>
            <a:schemeClr val="accent4">
              <a:alpha val="80000"/>
            </a:schemeClr>
          </a:solidFill>
          <a:ln>
            <a:noFill/>
          </a:ln>
        </p:spPr>
        <p:txBody>
          <a:bodyPr anchorCtr="0" anchor="b" bIns="91425" lIns="182875" spcFirstLastPara="1" rIns="182875" wrap="square" tIns="91425">
            <a:spAutoFit/>
          </a:bodyPr>
          <a:lstStyle>
            <a:lvl1pPr indent="-228600" lvl="0" marL="457200" algn="l">
              <a:spcBef>
                <a:spcPts val="300"/>
              </a:spcBef>
              <a:spcAft>
                <a:spcPts val="0"/>
              </a:spcAft>
              <a:buClr>
                <a:srgbClr val="FFFFFF"/>
              </a:buClr>
              <a:buSzPts val="1500"/>
              <a:buNone/>
              <a:defRPr sz="1500">
                <a:solidFill>
                  <a:srgbClr val="FFFFFF"/>
                </a:solidFill>
              </a:defRPr>
            </a:lvl1pPr>
            <a:lvl2pPr indent="-228600" lvl="1" marL="914400" algn="l">
              <a:spcBef>
                <a:spcPts val="210"/>
              </a:spcBef>
              <a:spcAft>
                <a:spcPts val="0"/>
              </a:spcAft>
              <a:buClr>
                <a:srgbClr val="FFFFFF"/>
              </a:buClr>
              <a:buSzPts val="1050"/>
              <a:buFont typeface="Arial"/>
              <a:buNone/>
              <a:defRPr sz="1050">
                <a:solidFill>
                  <a:srgbClr val="FFFFFF"/>
                </a:solidFill>
              </a:defRPr>
            </a:lvl2pPr>
            <a:lvl3pPr indent="-295275" lvl="2" marL="1371600" algn="l">
              <a:spcBef>
                <a:spcPts val="210"/>
              </a:spcBef>
              <a:spcAft>
                <a:spcPts val="0"/>
              </a:spcAft>
              <a:buClr>
                <a:srgbClr val="FFFFFF"/>
              </a:buClr>
              <a:buSzPts val="1050"/>
              <a:buChar char="•"/>
              <a:defRPr sz="1050">
                <a:solidFill>
                  <a:srgbClr val="FFFFFF"/>
                </a:solidFill>
              </a:defRPr>
            </a:lvl3pPr>
            <a:lvl4pPr indent="-295275" lvl="3" marL="1828800" algn="l">
              <a:spcBef>
                <a:spcPts val="210"/>
              </a:spcBef>
              <a:spcAft>
                <a:spcPts val="0"/>
              </a:spcAft>
              <a:buClr>
                <a:srgbClr val="FFFFFF"/>
              </a:buClr>
              <a:buSzPts val="1050"/>
              <a:buChar char="–"/>
              <a:defRPr sz="1050">
                <a:solidFill>
                  <a:srgbClr val="FFFFFF"/>
                </a:solidFill>
              </a:defRPr>
            </a:lvl4pPr>
            <a:lvl5pPr indent="-295275" lvl="4" marL="2286000" algn="l">
              <a:spcBef>
                <a:spcPts val="210"/>
              </a:spcBef>
              <a:spcAft>
                <a:spcPts val="0"/>
              </a:spcAft>
              <a:buClr>
                <a:srgbClr val="FFFFFF"/>
              </a:buClr>
              <a:buSzPts val="1050"/>
              <a:buChar char="»"/>
              <a:defRPr sz="1050">
                <a:solidFill>
                  <a:srgbClr val="FFFFFF"/>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74" name="Google Shape;374;p63"/>
          <p:cNvSpPr txBox="1"/>
          <p:nvPr>
            <p:ph idx="6" type="body"/>
          </p:nvPr>
        </p:nvSpPr>
        <p:spPr>
          <a:xfrm>
            <a:off x="5961888" y="3637934"/>
            <a:ext cx="2496312" cy="609398"/>
          </a:xfrm>
          <a:prstGeom prst="rect">
            <a:avLst/>
          </a:prstGeom>
          <a:solidFill>
            <a:schemeClr val="lt2">
              <a:alpha val="80000"/>
            </a:schemeClr>
          </a:solidFill>
          <a:ln>
            <a:noFill/>
          </a:ln>
        </p:spPr>
        <p:txBody>
          <a:bodyPr anchorCtr="0" anchor="b" bIns="91425" lIns="182875" spcFirstLastPara="1" rIns="182875" wrap="square" tIns="91425">
            <a:spAutoFit/>
          </a:bodyPr>
          <a:lstStyle>
            <a:lvl1pPr indent="-228600" lvl="0" marL="457200" algn="l">
              <a:spcBef>
                <a:spcPts val="300"/>
              </a:spcBef>
              <a:spcAft>
                <a:spcPts val="0"/>
              </a:spcAft>
              <a:buClr>
                <a:srgbClr val="FFFFFF"/>
              </a:buClr>
              <a:buSzPts val="1500"/>
              <a:buNone/>
              <a:defRPr sz="1500">
                <a:solidFill>
                  <a:srgbClr val="FFFFFF"/>
                </a:solidFill>
              </a:defRPr>
            </a:lvl1pPr>
            <a:lvl2pPr indent="-228600" lvl="1" marL="914400" algn="l">
              <a:spcBef>
                <a:spcPts val="210"/>
              </a:spcBef>
              <a:spcAft>
                <a:spcPts val="0"/>
              </a:spcAft>
              <a:buClr>
                <a:srgbClr val="FFFFFF"/>
              </a:buClr>
              <a:buSzPts val="1050"/>
              <a:buFont typeface="Arial"/>
              <a:buNone/>
              <a:defRPr sz="1050">
                <a:solidFill>
                  <a:srgbClr val="FFFFFF"/>
                </a:solidFill>
              </a:defRPr>
            </a:lvl2pPr>
            <a:lvl3pPr indent="-295275" lvl="2" marL="1371600" algn="l">
              <a:spcBef>
                <a:spcPts val="210"/>
              </a:spcBef>
              <a:spcAft>
                <a:spcPts val="0"/>
              </a:spcAft>
              <a:buClr>
                <a:srgbClr val="FFFFFF"/>
              </a:buClr>
              <a:buSzPts val="1050"/>
              <a:buChar char="•"/>
              <a:defRPr sz="1050">
                <a:solidFill>
                  <a:srgbClr val="FFFFFF"/>
                </a:solidFill>
              </a:defRPr>
            </a:lvl3pPr>
            <a:lvl4pPr indent="-295275" lvl="3" marL="1828800" algn="l">
              <a:spcBef>
                <a:spcPts val="210"/>
              </a:spcBef>
              <a:spcAft>
                <a:spcPts val="0"/>
              </a:spcAft>
              <a:buClr>
                <a:srgbClr val="FFFFFF"/>
              </a:buClr>
              <a:buSzPts val="1050"/>
              <a:buChar char="–"/>
              <a:defRPr sz="1050">
                <a:solidFill>
                  <a:srgbClr val="FFFFFF"/>
                </a:solidFill>
              </a:defRPr>
            </a:lvl4pPr>
            <a:lvl5pPr indent="-295275" lvl="4" marL="2286000" algn="l">
              <a:spcBef>
                <a:spcPts val="210"/>
              </a:spcBef>
              <a:spcAft>
                <a:spcPts val="0"/>
              </a:spcAft>
              <a:buClr>
                <a:srgbClr val="FFFFFF"/>
              </a:buClr>
              <a:buSzPts val="1050"/>
              <a:buChar char="»"/>
              <a:defRPr sz="1050">
                <a:solidFill>
                  <a:srgbClr val="FFFFFF"/>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75" name="Google Shape;375;p63"/>
          <p:cNvSpPr txBox="1"/>
          <p:nvPr>
            <p:ph idx="7" type="body"/>
          </p:nvPr>
        </p:nvSpPr>
        <p:spPr>
          <a:xfrm>
            <a:off x="685800" y="700088"/>
            <a:ext cx="7772400" cy="304800"/>
          </a:xfrm>
          <a:prstGeom prst="rect">
            <a:avLst/>
          </a:prstGeom>
          <a:noFill/>
          <a:ln>
            <a:noFill/>
          </a:ln>
        </p:spPr>
        <p:txBody>
          <a:bodyPr anchorCtr="0" anchor="t" bIns="0" lIns="0" spcFirstLastPara="1" rIns="0" wrap="square" tIns="0">
            <a:normAutofit/>
          </a:bodyPr>
          <a:lstStyle>
            <a:lvl1pPr indent="-228600" lvl="0" marL="457200" algn="ctr">
              <a:lnSpc>
                <a:spcPct val="86000"/>
              </a:lnSpc>
              <a:spcBef>
                <a:spcPts val="0"/>
              </a:spcBef>
              <a:spcAft>
                <a:spcPts val="0"/>
              </a:spcAft>
              <a:buClr>
                <a:schemeClr val="dk1"/>
              </a:buClr>
              <a:buSzPts val="1350"/>
              <a:buNone/>
              <a:defRPr sz="1350"/>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ar">
  <p:cSld name="Two Bar">
    <p:spTree>
      <p:nvGrpSpPr>
        <p:cNvPr id="376" name="Shape 376"/>
        <p:cNvGrpSpPr/>
        <p:nvPr/>
      </p:nvGrpSpPr>
      <p:grpSpPr>
        <a:xfrm>
          <a:off x="0" y="0"/>
          <a:ext cx="0" cy="0"/>
          <a:chOff x="0" y="0"/>
          <a:chExt cx="0" cy="0"/>
        </a:xfrm>
      </p:grpSpPr>
      <p:sp>
        <p:nvSpPr>
          <p:cNvPr id="377" name="Google Shape;377;p64"/>
          <p:cNvSpPr txBox="1"/>
          <p:nvPr>
            <p:ph type="title"/>
          </p:nvPr>
        </p:nvSpPr>
        <p:spPr>
          <a:xfrm>
            <a:off x="685800" y="209971"/>
            <a:ext cx="7772400" cy="613171"/>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78" name="Google Shape;378;p64"/>
          <p:cNvSpPr/>
          <p:nvPr>
            <p:ph idx="2" type="pic"/>
          </p:nvPr>
        </p:nvSpPr>
        <p:spPr>
          <a:xfrm>
            <a:off x="685800" y="1047750"/>
            <a:ext cx="3814192" cy="3199582"/>
          </a:xfrm>
          <a:prstGeom prst="rect">
            <a:avLst/>
          </a:prstGeom>
          <a:solidFill>
            <a:srgbClr val="F2F2F2"/>
          </a:solidFill>
          <a:ln>
            <a:noFill/>
          </a:ln>
        </p:spPr>
      </p:sp>
      <p:sp>
        <p:nvSpPr>
          <p:cNvPr id="379" name="Google Shape;379;p64"/>
          <p:cNvSpPr/>
          <p:nvPr>
            <p:ph idx="3" type="pic"/>
          </p:nvPr>
        </p:nvSpPr>
        <p:spPr>
          <a:xfrm>
            <a:off x="4644009" y="1047750"/>
            <a:ext cx="3814192" cy="3199582"/>
          </a:xfrm>
          <a:prstGeom prst="rect">
            <a:avLst/>
          </a:prstGeom>
          <a:solidFill>
            <a:srgbClr val="F2F2F2"/>
          </a:solidFill>
          <a:ln>
            <a:noFill/>
          </a:ln>
        </p:spPr>
      </p:sp>
      <p:sp>
        <p:nvSpPr>
          <p:cNvPr id="380" name="Google Shape;380;p64"/>
          <p:cNvSpPr txBox="1"/>
          <p:nvPr>
            <p:ph idx="1" type="body"/>
          </p:nvPr>
        </p:nvSpPr>
        <p:spPr>
          <a:xfrm>
            <a:off x="685800" y="3637934"/>
            <a:ext cx="3813048" cy="609398"/>
          </a:xfrm>
          <a:prstGeom prst="rect">
            <a:avLst/>
          </a:prstGeom>
          <a:solidFill>
            <a:schemeClr val="accent1">
              <a:alpha val="80000"/>
            </a:schemeClr>
          </a:solidFill>
          <a:ln>
            <a:noFill/>
          </a:ln>
        </p:spPr>
        <p:txBody>
          <a:bodyPr anchorCtr="0" anchor="b" bIns="91425" lIns="182875" spcFirstLastPara="1" rIns="182875" wrap="square" tIns="91425">
            <a:spAutoFit/>
          </a:bodyPr>
          <a:lstStyle>
            <a:lvl1pPr indent="-228600" lvl="0" marL="457200" algn="l">
              <a:spcBef>
                <a:spcPts val="300"/>
              </a:spcBef>
              <a:spcAft>
                <a:spcPts val="0"/>
              </a:spcAft>
              <a:buClr>
                <a:srgbClr val="FFFFFF"/>
              </a:buClr>
              <a:buSzPts val="1500"/>
              <a:buNone/>
              <a:defRPr sz="1500">
                <a:solidFill>
                  <a:srgbClr val="FFFFFF"/>
                </a:solidFill>
              </a:defRPr>
            </a:lvl1pPr>
            <a:lvl2pPr indent="-228600" lvl="1" marL="914400" algn="l">
              <a:spcBef>
                <a:spcPts val="210"/>
              </a:spcBef>
              <a:spcAft>
                <a:spcPts val="0"/>
              </a:spcAft>
              <a:buClr>
                <a:srgbClr val="FFFFFF"/>
              </a:buClr>
              <a:buSzPts val="1050"/>
              <a:buFont typeface="Arial"/>
              <a:buNone/>
              <a:defRPr sz="1050">
                <a:solidFill>
                  <a:srgbClr val="FFFFFF"/>
                </a:solidFill>
              </a:defRPr>
            </a:lvl2pPr>
            <a:lvl3pPr indent="-295275" lvl="2" marL="1371600" algn="l">
              <a:spcBef>
                <a:spcPts val="210"/>
              </a:spcBef>
              <a:spcAft>
                <a:spcPts val="0"/>
              </a:spcAft>
              <a:buClr>
                <a:srgbClr val="FFFFFF"/>
              </a:buClr>
              <a:buSzPts val="1050"/>
              <a:buChar char="•"/>
              <a:defRPr sz="1050">
                <a:solidFill>
                  <a:srgbClr val="FFFFFF"/>
                </a:solidFill>
              </a:defRPr>
            </a:lvl3pPr>
            <a:lvl4pPr indent="-295275" lvl="3" marL="1828800" algn="l">
              <a:spcBef>
                <a:spcPts val="210"/>
              </a:spcBef>
              <a:spcAft>
                <a:spcPts val="0"/>
              </a:spcAft>
              <a:buClr>
                <a:srgbClr val="FFFFFF"/>
              </a:buClr>
              <a:buSzPts val="1050"/>
              <a:buChar char="–"/>
              <a:defRPr sz="1050">
                <a:solidFill>
                  <a:srgbClr val="FFFFFF"/>
                </a:solidFill>
              </a:defRPr>
            </a:lvl4pPr>
            <a:lvl5pPr indent="-295275" lvl="4" marL="2286000" algn="l">
              <a:spcBef>
                <a:spcPts val="210"/>
              </a:spcBef>
              <a:spcAft>
                <a:spcPts val="0"/>
              </a:spcAft>
              <a:buClr>
                <a:srgbClr val="FFFFFF"/>
              </a:buClr>
              <a:buSzPts val="1050"/>
              <a:buChar char="»"/>
              <a:defRPr sz="1050">
                <a:solidFill>
                  <a:srgbClr val="FFFFFF"/>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81" name="Google Shape;381;p64"/>
          <p:cNvSpPr txBox="1"/>
          <p:nvPr>
            <p:ph idx="4" type="body"/>
          </p:nvPr>
        </p:nvSpPr>
        <p:spPr>
          <a:xfrm>
            <a:off x="4645152" y="3637934"/>
            <a:ext cx="3813048" cy="609398"/>
          </a:xfrm>
          <a:prstGeom prst="rect">
            <a:avLst/>
          </a:prstGeom>
          <a:solidFill>
            <a:schemeClr val="accent4">
              <a:alpha val="80000"/>
            </a:schemeClr>
          </a:solidFill>
          <a:ln>
            <a:noFill/>
          </a:ln>
        </p:spPr>
        <p:txBody>
          <a:bodyPr anchorCtr="0" anchor="b" bIns="91425" lIns="182875" spcFirstLastPara="1" rIns="182875" wrap="square" tIns="91425">
            <a:spAutoFit/>
          </a:bodyPr>
          <a:lstStyle>
            <a:lvl1pPr indent="-228600" lvl="0" marL="457200" algn="l">
              <a:spcBef>
                <a:spcPts val="300"/>
              </a:spcBef>
              <a:spcAft>
                <a:spcPts val="0"/>
              </a:spcAft>
              <a:buClr>
                <a:srgbClr val="FFFFFF"/>
              </a:buClr>
              <a:buSzPts val="1500"/>
              <a:buNone/>
              <a:defRPr sz="1500">
                <a:solidFill>
                  <a:srgbClr val="FFFFFF"/>
                </a:solidFill>
              </a:defRPr>
            </a:lvl1pPr>
            <a:lvl2pPr indent="-228600" lvl="1" marL="914400" algn="l">
              <a:spcBef>
                <a:spcPts val="210"/>
              </a:spcBef>
              <a:spcAft>
                <a:spcPts val="0"/>
              </a:spcAft>
              <a:buClr>
                <a:srgbClr val="FFFFFF"/>
              </a:buClr>
              <a:buSzPts val="1050"/>
              <a:buFont typeface="Arial"/>
              <a:buNone/>
              <a:defRPr sz="1050">
                <a:solidFill>
                  <a:srgbClr val="FFFFFF"/>
                </a:solidFill>
              </a:defRPr>
            </a:lvl2pPr>
            <a:lvl3pPr indent="-295275" lvl="2" marL="1371600" algn="l">
              <a:spcBef>
                <a:spcPts val="210"/>
              </a:spcBef>
              <a:spcAft>
                <a:spcPts val="0"/>
              </a:spcAft>
              <a:buClr>
                <a:srgbClr val="FFFFFF"/>
              </a:buClr>
              <a:buSzPts val="1050"/>
              <a:buChar char="•"/>
              <a:defRPr sz="1050">
                <a:solidFill>
                  <a:srgbClr val="FFFFFF"/>
                </a:solidFill>
              </a:defRPr>
            </a:lvl3pPr>
            <a:lvl4pPr indent="-295275" lvl="3" marL="1828800" algn="l">
              <a:spcBef>
                <a:spcPts val="210"/>
              </a:spcBef>
              <a:spcAft>
                <a:spcPts val="0"/>
              </a:spcAft>
              <a:buClr>
                <a:srgbClr val="FFFFFF"/>
              </a:buClr>
              <a:buSzPts val="1050"/>
              <a:buChar char="–"/>
              <a:defRPr sz="1050">
                <a:solidFill>
                  <a:srgbClr val="FFFFFF"/>
                </a:solidFill>
              </a:defRPr>
            </a:lvl4pPr>
            <a:lvl5pPr indent="-295275" lvl="4" marL="2286000" algn="l">
              <a:spcBef>
                <a:spcPts val="210"/>
              </a:spcBef>
              <a:spcAft>
                <a:spcPts val="0"/>
              </a:spcAft>
              <a:buClr>
                <a:srgbClr val="FFFFFF"/>
              </a:buClr>
              <a:buSzPts val="1050"/>
              <a:buChar char="»"/>
              <a:defRPr sz="1050">
                <a:solidFill>
                  <a:srgbClr val="FFFFFF"/>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Bar Text Subtitle">
  <p:cSld name="4 Bar Text Subtitle">
    <p:spTree>
      <p:nvGrpSpPr>
        <p:cNvPr id="382" name="Shape 382"/>
        <p:cNvGrpSpPr/>
        <p:nvPr/>
      </p:nvGrpSpPr>
      <p:grpSpPr>
        <a:xfrm>
          <a:off x="0" y="0"/>
          <a:ext cx="0" cy="0"/>
          <a:chOff x="0" y="0"/>
          <a:chExt cx="0" cy="0"/>
        </a:xfrm>
      </p:grpSpPr>
      <p:sp>
        <p:nvSpPr>
          <p:cNvPr id="383" name="Google Shape;383;p65"/>
          <p:cNvSpPr txBox="1"/>
          <p:nvPr>
            <p:ph type="title"/>
          </p:nvPr>
        </p:nvSpPr>
        <p:spPr>
          <a:xfrm>
            <a:off x="685800" y="209971"/>
            <a:ext cx="7772400" cy="613171"/>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84" name="Google Shape;384;p65"/>
          <p:cNvSpPr/>
          <p:nvPr>
            <p:ph idx="2" type="pic"/>
          </p:nvPr>
        </p:nvSpPr>
        <p:spPr>
          <a:xfrm>
            <a:off x="685800" y="1047750"/>
            <a:ext cx="1828800" cy="1983051"/>
          </a:xfrm>
          <a:prstGeom prst="rect">
            <a:avLst/>
          </a:prstGeom>
          <a:solidFill>
            <a:srgbClr val="F2F2F2"/>
          </a:solidFill>
          <a:ln>
            <a:noFill/>
          </a:ln>
        </p:spPr>
      </p:sp>
      <p:sp>
        <p:nvSpPr>
          <p:cNvPr id="385" name="Google Shape;385;p65"/>
          <p:cNvSpPr/>
          <p:nvPr>
            <p:ph idx="3" type="pic"/>
          </p:nvPr>
        </p:nvSpPr>
        <p:spPr>
          <a:xfrm>
            <a:off x="2667000" y="1047750"/>
            <a:ext cx="1828800" cy="1983051"/>
          </a:xfrm>
          <a:prstGeom prst="rect">
            <a:avLst/>
          </a:prstGeom>
          <a:solidFill>
            <a:srgbClr val="F2F2F2"/>
          </a:solidFill>
          <a:ln>
            <a:noFill/>
          </a:ln>
        </p:spPr>
      </p:sp>
      <p:sp>
        <p:nvSpPr>
          <p:cNvPr id="386" name="Google Shape;386;p65"/>
          <p:cNvSpPr/>
          <p:nvPr>
            <p:ph idx="4" type="pic"/>
          </p:nvPr>
        </p:nvSpPr>
        <p:spPr>
          <a:xfrm>
            <a:off x="4648200" y="1047750"/>
            <a:ext cx="1828800" cy="1983051"/>
          </a:xfrm>
          <a:prstGeom prst="rect">
            <a:avLst/>
          </a:prstGeom>
          <a:solidFill>
            <a:srgbClr val="F2F2F2"/>
          </a:solidFill>
          <a:ln>
            <a:noFill/>
          </a:ln>
        </p:spPr>
      </p:sp>
      <p:sp>
        <p:nvSpPr>
          <p:cNvPr id="387" name="Google Shape;387;p65"/>
          <p:cNvSpPr/>
          <p:nvPr>
            <p:ph idx="5" type="pic"/>
          </p:nvPr>
        </p:nvSpPr>
        <p:spPr>
          <a:xfrm>
            <a:off x="6629400" y="1047750"/>
            <a:ext cx="1828800" cy="1983051"/>
          </a:xfrm>
          <a:prstGeom prst="rect">
            <a:avLst/>
          </a:prstGeom>
          <a:solidFill>
            <a:srgbClr val="F2F2F2"/>
          </a:solidFill>
          <a:ln>
            <a:noFill/>
          </a:ln>
        </p:spPr>
      </p:sp>
      <p:sp>
        <p:nvSpPr>
          <p:cNvPr id="388" name="Google Shape;388;p65"/>
          <p:cNvSpPr txBox="1"/>
          <p:nvPr>
            <p:ph idx="1" type="body"/>
          </p:nvPr>
        </p:nvSpPr>
        <p:spPr>
          <a:xfrm>
            <a:off x="685800" y="2190571"/>
            <a:ext cx="1831086" cy="840230"/>
          </a:xfrm>
          <a:prstGeom prst="rect">
            <a:avLst/>
          </a:prstGeom>
          <a:solidFill>
            <a:schemeClr val="accent1">
              <a:alpha val="80000"/>
            </a:schemeClr>
          </a:solidFill>
          <a:ln>
            <a:noFill/>
          </a:ln>
        </p:spPr>
        <p:txBody>
          <a:bodyPr anchorCtr="0" anchor="b" bIns="91425" lIns="182875" spcFirstLastPara="1" rIns="182875" wrap="square" tIns="91425">
            <a:spAutoFit/>
          </a:bodyPr>
          <a:lstStyle>
            <a:lvl1pPr indent="-228600" lvl="0" marL="457200" algn="l">
              <a:spcBef>
                <a:spcPts val="300"/>
              </a:spcBef>
              <a:spcAft>
                <a:spcPts val="0"/>
              </a:spcAft>
              <a:buClr>
                <a:srgbClr val="FFFFFF"/>
              </a:buClr>
              <a:buSzPts val="1500"/>
              <a:buNone/>
              <a:defRPr sz="1500">
                <a:solidFill>
                  <a:srgbClr val="FFFFFF"/>
                </a:solidFill>
              </a:defRPr>
            </a:lvl1pPr>
            <a:lvl2pPr indent="-228600" lvl="1" marL="914400" algn="l">
              <a:spcBef>
                <a:spcPts val="210"/>
              </a:spcBef>
              <a:spcAft>
                <a:spcPts val="0"/>
              </a:spcAft>
              <a:buClr>
                <a:srgbClr val="FFFFFF"/>
              </a:buClr>
              <a:buSzPts val="1050"/>
              <a:buFont typeface="Arial"/>
              <a:buNone/>
              <a:defRPr sz="1050">
                <a:solidFill>
                  <a:srgbClr val="FFFFFF"/>
                </a:solidFill>
              </a:defRPr>
            </a:lvl2pPr>
            <a:lvl3pPr indent="-295275" lvl="2" marL="1371600" algn="l">
              <a:spcBef>
                <a:spcPts val="210"/>
              </a:spcBef>
              <a:spcAft>
                <a:spcPts val="0"/>
              </a:spcAft>
              <a:buClr>
                <a:srgbClr val="FFFFFF"/>
              </a:buClr>
              <a:buSzPts val="1050"/>
              <a:buChar char="•"/>
              <a:defRPr sz="1050">
                <a:solidFill>
                  <a:srgbClr val="FFFFFF"/>
                </a:solidFill>
              </a:defRPr>
            </a:lvl3pPr>
            <a:lvl4pPr indent="-295275" lvl="3" marL="1828800" algn="l">
              <a:spcBef>
                <a:spcPts val="210"/>
              </a:spcBef>
              <a:spcAft>
                <a:spcPts val="0"/>
              </a:spcAft>
              <a:buClr>
                <a:srgbClr val="FFFFFF"/>
              </a:buClr>
              <a:buSzPts val="1050"/>
              <a:buChar char="–"/>
              <a:defRPr sz="1050">
                <a:solidFill>
                  <a:srgbClr val="FFFFFF"/>
                </a:solidFill>
              </a:defRPr>
            </a:lvl4pPr>
            <a:lvl5pPr indent="-295275" lvl="4" marL="2286000" algn="l">
              <a:spcBef>
                <a:spcPts val="210"/>
              </a:spcBef>
              <a:spcAft>
                <a:spcPts val="0"/>
              </a:spcAft>
              <a:buClr>
                <a:srgbClr val="FFFFFF"/>
              </a:buClr>
              <a:buSzPts val="1050"/>
              <a:buChar char="»"/>
              <a:defRPr sz="1050">
                <a:solidFill>
                  <a:srgbClr val="FFFFFF"/>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89" name="Google Shape;389;p65"/>
          <p:cNvSpPr txBox="1"/>
          <p:nvPr>
            <p:ph idx="6" type="body"/>
          </p:nvPr>
        </p:nvSpPr>
        <p:spPr>
          <a:xfrm>
            <a:off x="2666238" y="2190571"/>
            <a:ext cx="1831086" cy="840230"/>
          </a:xfrm>
          <a:prstGeom prst="rect">
            <a:avLst/>
          </a:prstGeom>
          <a:solidFill>
            <a:schemeClr val="accent3">
              <a:alpha val="80000"/>
            </a:schemeClr>
          </a:solidFill>
          <a:ln>
            <a:noFill/>
          </a:ln>
        </p:spPr>
        <p:txBody>
          <a:bodyPr anchorCtr="0" anchor="b" bIns="91425" lIns="182875" spcFirstLastPara="1" rIns="182875" wrap="square" tIns="91425">
            <a:spAutoFit/>
          </a:bodyPr>
          <a:lstStyle>
            <a:lvl1pPr indent="-228600" lvl="0" marL="457200" algn="l">
              <a:spcBef>
                <a:spcPts val="300"/>
              </a:spcBef>
              <a:spcAft>
                <a:spcPts val="0"/>
              </a:spcAft>
              <a:buClr>
                <a:srgbClr val="FFFFFF"/>
              </a:buClr>
              <a:buSzPts val="1500"/>
              <a:buNone/>
              <a:defRPr sz="1500">
                <a:solidFill>
                  <a:srgbClr val="FFFFFF"/>
                </a:solidFill>
              </a:defRPr>
            </a:lvl1pPr>
            <a:lvl2pPr indent="-228600" lvl="1" marL="914400" algn="l">
              <a:spcBef>
                <a:spcPts val="210"/>
              </a:spcBef>
              <a:spcAft>
                <a:spcPts val="0"/>
              </a:spcAft>
              <a:buClr>
                <a:srgbClr val="FFFFFF"/>
              </a:buClr>
              <a:buSzPts val="1050"/>
              <a:buFont typeface="Arial"/>
              <a:buNone/>
              <a:defRPr sz="1050">
                <a:solidFill>
                  <a:srgbClr val="FFFFFF"/>
                </a:solidFill>
              </a:defRPr>
            </a:lvl2pPr>
            <a:lvl3pPr indent="-295275" lvl="2" marL="1371600" algn="l">
              <a:spcBef>
                <a:spcPts val="210"/>
              </a:spcBef>
              <a:spcAft>
                <a:spcPts val="0"/>
              </a:spcAft>
              <a:buClr>
                <a:srgbClr val="FFFFFF"/>
              </a:buClr>
              <a:buSzPts val="1050"/>
              <a:buChar char="•"/>
              <a:defRPr sz="1050">
                <a:solidFill>
                  <a:srgbClr val="FFFFFF"/>
                </a:solidFill>
              </a:defRPr>
            </a:lvl3pPr>
            <a:lvl4pPr indent="-295275" lvl="3" marL="1828800" algn="l">
              <a:spcBef>
                <a:spcPts val="210"/>
              </a:spcBef>
              <a:spcAft>
                <a:spcPts val="0"/>
              </a:spcAft>
              <a:buClr>
                <a:srgbClr val="FFFFFF"/>
              </a:buClr>
              <a:buSzPts val="1050"/>
              <a:buChar char="–"/>
              <a:defRPr sz="1050">
                <a:solidFill>
                  <a:srgbClr val="FFFFFF"/>
                </a:solidFill>
              </a:defRPr>
            </a:lvl4pPr>
            <a:lvl5pPr indent="-295275" lvl="4" marL="2286000" algn="l">
              <a:spcBef>
                <a:spcPts val="210"/>
              </a:spcBef>
              <a:spcAft>
                <a:spcPts val="0"/>
              </a:spcAft>
              <a:buClr>
                <a:srgbClr val="FFFFFF"/>
              </a:buClr>
              <a:buSzPts val="1050"/>
              <a:buChar char="»"/>
              <a:defRPr sz="1050">
                <a:solidFill>
                  <a:srgbClr val="FFFFFF"/>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90" name="Google Shape;390;p65"/>
          <p:cNvSpPr txBox="1"/>
          <p:nvPr>
            <p:ph idx="7" type="body"/>
          </p:nvPr>
        </p:nvSpPr>
        <p:spPr>
          <a:xfrm>
            <a:off x="4646676" y="2190571"/>
            <a:ext cx="1831086" cy="840230"/>
          </a:xfrm>
          <a:prstGeom prst="rect">
            <a:avLst/>
          </a:prstGeom>
          <a:solidFill>
            <a:schemeClr val="accent5">
              <a:alpha val="80000"/>
            </a:schemeClr>
          </a:solidFill>
          <a:ln>
            <a:noFill/>
          </a:ln>
        </p:spPr>
        <p:txBody>
          <a:bodyPr anchorCtr="0" anchor="b" bIns="91425" lIns="182875" spcFirstLastPara="1" rIns="182875" wrap="square" tIns="91425">
            <a:spAutoFit/>
          </a:bodyPr>
          <a:lstStyle>
            <a:lvl1pPr indent="-228600" lvl="0" marL="457200" algn="l">
              <a:spcBef>
                <a:spcPts val="300"/>
              </a:spcBef>
              <a:spcAft>
                <a:spcPts val="0"/>
              </a:spcAft>
              <a:buClr>
                <a:srgbClr val="FFFFFF"/>
              </a:buClr>
              <a:buSzPts val="1500"/>
              <a:buNone/>
              <a:defRPr sz="1500">
                <a:solidFill>
                  <a:srgbClr val="FFFFFF"/>
                </a:solidFill>
              </a:defRPr>
            </a:lvl1pPr>
            <a:lvl2pPr indent="-228600" lvl="1" marL="914400" algn="l">
              <a:spcBef>
                <a:spcPts val="210"/>
              </a:spcBef>
              <a:spcAft>
                <a:spcPts val="0"/>
              </a:spcAft>
              <a:buClr>
                <a:srgbClr val="FFFFFF"/>
              </a:buClr>
              <a:buSzPts val="1050"/>
              <a:buFont typeface="Arial"/>
              <a:buNone/>
              <a:defRPr sz="1050">
                <a:solidFill>
                  <a:srgbClr val="FFFFFF"/>
                </a:solidFill>
              </a:defRPr>
            </a:lvl2pPr>
            <a:lvl3pPr indent="-295275" lvl="2" marL="1371600" algn="l">
              <a:spcBef>
                <a:spcPts val="210"/>
              </a:spcBef>
              <a:spcAft>
                <a:spcPts val="0"/>
              </a:spcAft>
              <a:buClr>
                <a:srgbClr val="FFFFFF"/>
              </a:buClr>
              <a:buSzPts val="1050"/>
              <a:buChar char="•"/>
              <a:defRPr sz="1050">
                <a:solidFill>
                  <a:srgbClr val="FFFFFF"/>
                </a:solidFill>
              </a:defRPr>
            </a:lvl3pPr>
            <a:lvl4pPr indent="-295275" lvl="3" marL="1828800" algn="l">
              <a:spcBef>
                <a:spcPts val="210"/>
              </a:spcBef>
              <a:spcAft>
                <a:spcPts val="0"/>
              </a:spcAft>
              <a:buClr>
                <a:srgbClr val="FFFFFF"/>
              </a:buClr>
              <a:buSzPts val="1050"/>
              <a:buChar char="–"/>
              <a:defRPr sz="1050">
                <a:solidFill>
                  <a:srgbClr val="FFFFFF"/>
                </a:solidFill>
              </a:defRPr>
            </a:lvl4pPr>
            <a:lvl5pPr indent="-295275" lvl="4" marL="2286000" algn="l">
              <a:spcBef>
                <a:spcPts val="210"/>
              </a:spcBef>
              <a:spcAft>
                <a:spcPts val="0"/>
              </a:spcAft>
              <a:buClr>
                <a:srgbClr val="FFFFFF"/>
              </a:buClr>
              <a:buSzPts val="1050"/>
              <a:buChar char="»"/>
              <a:defRPr sz="1050">
                <a:solidFill>
                  <a:srgbClr val="FFFFFF"/>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91" name="Google Shape;391;p65"/>
          <p:cNvSpPr txBox="1"/>
          <p:nvPr>
            <p:ph idx="8" type="body"/>
          </p:nvPr>
        </p:nvSpPr>
        <p:spPr>
          <a:xfrm>
            <a:off x="6627114" y="2190571"/>
            <a:ext cx="1831086" cy="840230"/>
          </a:xfrm>
          <a:prstGeom prst="rect">
            <a:avLst/>
          </a:prstGeom>
          <a:solidFill>
            <a:schemeClr val="lt2">
              <a:alpha val="80000"/>
            </a:schemeClr>
          </a:solidFill>
          <a:ln>
            <a:noFill/>
          </a:ln>
        </p:spPr>
        <p:txBody>
          <a:bodyPr anchorCtr="0" anchor="b" bIns="91425" lIns="182875" spcFirstLastPara="1" rIns="182875" wrap="square" tIns="91425">
            <a:spAutoFit/>
          </a:bodyPr>
          <a:lstStyle>
            <a:lvl1pPr indent="-228600" lvl="0" marL="457200" algn="l">
              <a:spcBef>
                <a:spcPts val="300"/>
              </a:spcBef>
              <a:spcAft>
                <a:spcPts val="0"/>
              </a:spcAft>
              <a:buClr>
                <a:srgbClr val="FFFFFF"/>
              </a:buClr>
              <a:buSzPts val="1500"/>
              <a:buNone/>
              <a:defRPr sz="1500">
                <a:solidFill>
                  <a:srgbClr val="FFFFFF"/>
                </a:solidFill>
              </a:defRPr>
            </a:lvl1pPr>
            <a:lvl2pPr indent="-228600" lvl="1" marL="914400" algn="l">
              <a:spcBef>
                <a:spcPts val="210"/>
              </a:spcBef>
              <a:spcAft>
                <a:spcPts val="0"/>
              </a:spcAft>
              <a:buClr>
                <a:srgbClr val="FFFFFF"/>
              </a:buClr>
              <a:buSzPts val="1050"/>
              <a:buFont typeface="Arial"/>
              <a:buNone/>
              <a:defRPr sz="1050">
                <a:solidFill>
                  <a:srgbClr val="FFFFFF"/>
                </a:solidFill>
              </a:defRPr>
            </a:lvl2pPr>
            <a:lvl3pPr indent="-295275" lvl="2" marL="1371600" algn="l">
              <a:spcBef>
                <a:spcPts val="210"/>
              </a:spcBef>
              <a:spcAft>
                <a:spcPts val="0"/>
              </a:spcAft>
              <a:buClr>
                <a:srgbClr val="FFFFFF"/>
              </a:buClr>
              <a:buSzPts val="1050"/>
              <a:buChar char="•"/>
              <a:defRPr sz="1050">
                <a:solidFill>
                  <a:srgbClr val="FFFFFF"/>
                </a:solidFill>
              </a:defRPr>
            </a:lvl3pPr>
            <a:lvl4pPr indent="-295275" lvl="3" marL="1828800" algn="l">
              <a:spcBef>
                <a:spcPts val="210"/>
              </a:spcBef>
              <a:spcAft>
                <a:spcPts val="0"/>
              </a:spcAft>
              <a:buClr>
                <a:srgbClr val="FFFFFF"/>
              </a:buClr>
              <a:buSzPts val="1050"/>
              <a:buChar char="–"/>
              <a:defRPr sz="1050">
                <a:solidFill>
                  <a:srgbClr val="FFFFFF"/>
                </a:solidFill>
              </a:defRPr>
            </a:lvl4pPr>
            <a:lvl5pPr indent="-295275" lvl="4" marL="2286000" algn="l">
              <a:spcBef>
                <a:spcPts val="210"/>
              </a:spcBef>
              <a:spcAft>
                <a:spcPts val="0"/>
              </a:spcAft>
              <a:buClr>
                <a:srgbClr val="FFFFFF"/>
              </a:buClr>
              <a:buSzPts val="1050"/>
              <a:buChar char="»"/>
              <a:defRPr sz="1050">
                <a:solidFill>
                  <a:srgbClr val="FFFFFF"/>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92" name="Google Shape;392;p65"/>
          <p:cNvSpPr txBox="1"/>
          <p:nvPr>
            <p:ph idx="9" type="body"/>
          </p:nvPr>
        </p:nvSpPr>
        <p:spPr>
          <a:xfrm>
            <a:off x="685800" y="3159229"/>
            <a:ext cx="1831086" cy="1285169"/>
          </a:xfrm>
          <a:prstGeom prst="rect">
            <a:avLst/>
          </a:prstGeom>
          <a:noFill/>
          <a:ln>
            <a:noFill/>
          </a:ln>
        </p:spPr>
        <p:txBody>
          <a:bodyPr anchorCtr="0" anchor="t" bIns="0" lIns="0" spcFirstLastPara="1" rIns="0" wrap="square" tIns="0">
            <a:noAutofit/>
          </a:bodyPr>
          <a:lstStyle>
            <a:lvl1pPr indent="-228600" lvl="0" marL="457200" algn="l">
              <a:spcBef>
                <a:spcPts val="210"/>
              </a:spcBef>
              <a:spcAft>
                <a:spcPts val="0"/>
              </a:spcAft>
              <a:buClr>
                <a:schemeClr val="dk1"/>
              </a:buClr>
              <a:buSzPts val="1050"/>
              <a:buNone/>
              <a:defRPr sz="1050"/>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93" name="Google Shape;393;p65"/>
          <p:cNvSpPr txBox="1"/>
          <p:nvPr>
            <p:ph idx="13" type="body"/>
          </p:nvPr>
        </p:nvSpPr>
        <p:spPr>
          <a:xfrm>
            <a:off x="2666238" y="3159229"/>
            <a:ext cx="1831086" cy="1285169"/>
          </a:xfrm>
          <a:prstGeom prst="rect">
            <a:avLst/>
          </a:prstGeom>
          <a:noFill/>
          <a:ln>
            <a:noFill/>
          </a:ln>
        </p:spPr>
        <p:txBody>
          <a:bodyPr anchorCtr="0" anchor="t" bIns="0" lIns="0" spcFirstLastPara="1" rIns="0" wrap="square" tIns="0">
            <a:normAutofit/>
          </a:bodyPr>
          <a:lstStyle>
            <a:lvl1pPr indent="-228600" lvl="0" marL="457200" algn="l">
              <a:spcBef>
                <a:spcPts val="210"/>
              </a:spcBef>
              <a:spcAft>
                <a:spcPts val="0"/>
              </a:spcAft>
              <a:buClr>
                <a:schemeClr val="dk1"/>
              </a:buClr>
              <a:buSzPts val="1050"/>
              <a:buNone/>
              <a:defRPr sz="1050"/>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94" name="Google Shape;394;p65"/>
          <p:cNvSpPr txBox="1"/>
          <p:nvPr>
            <p:ph idx="14" type="body"/>
          </p:nvPr>
        </p:nvSpPr>
        <p:spPr>
          <a:xfrm>
            <a:off x="4646676" y="3159229"/>
            <a:ext cx="1831086" cy="1285169"/>
          </a:xfrm>
          <a:prstGeom prst="rect">
            <a:avLst/>
          </a:prstGeom>
          <a:noFill/>
          <a:ln>
            <a:noFill/>
          </a:ln>
        </p:spPr>
        <p:txBody>
          <a:bodyPr anchorCtr="0" anchor="t" bIns="0" lIns="0" spcFirstLastPara="1" rIns="0" wrap="square" tIns="0">
            <a:normAutofit/>
          </a:bodyPr>
          <a:lstStyle>
            <a:lvl1pPr indent="-228600" lvl="0" marL="457200" algn="l">
              <a:spcBef>
                <a:spcPts val="210"/>
              </a:spcBef>
              <a:spcAft>
                <a:spcPts val="0"/>
              </a:spcAft>
              <a:buClr>
                <a:schemeClr val="dk1"/>
              </a:buClr>
              <a:buSzPts val="1050"/>
              <a:buNone/>
              <a:defRPr sz="1050"/>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95" name="Google Shape;395;p65"/>
          <p:cNvSpPr txBox="1"/>
          <p:nvPr>
            <p:ph idx="15" type="body"/>
          </p:nvPr>
        </p:nvSpPr>
        <p:spPr>
          <a:xfrm>
            <a:off x="6627114" y="3159229"/>
            <a:ext cx="1831086" cy="1285169"/>
          </a:xfrm>
          <a:prstGeom prst="rect">
            <a:avLst/>
          </a:prstGeom>
          <a:noFill/>
          <a:ln>
            <a:noFill/>
          </a:ln>
        </p:spPr>
        <p:txBody>
          <a:bodyPr anchorCtr="0" anchor="t" bIns="0" lIns="0" spcFirstLastPara="1" rIns="0" wrap="square" tIns="0">
            <a:normAutofit/>
          </a:bodyPr>
          <a:lstStyle>
            <a:lvl1pPr indent="-228600" lvl="0" marL="457200" algn="l">
              <a:spcBef>
                <a:spcPts val="210"/>
              </a:spcBef>
              <a:spcAft>
                <a:spcPts val="0"/>
              </a:spcAft>
              <a:buClr>
                <a:schemeClr val="dk1"/>
              </a:buClr>
              <a:buSzPts val="1050"/>
              <a:buNone/>
              <a:defRPr sz="1050"/>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96" name="Google Shape;396;p65"/>
          <p:cNvSpPr txBox="1"/>
          <p:nvPr>
            <p:ph idx="16" type="body"/>
          </p:nvPr>
        </p:nvSpPr>
        <p:spPr>
          <a:xfrm>
            <a:off x="685800" y="700088"/>
            <a:ext cx="7772400" cy="304800"/>
          </a:xfrm>
          <a:prstGeom prst="rect">
            <a:avLst/>
          </a:prstGeom>
          <a:noFill/>
          <a:ln>
            <a:noFill/>
          </a:ln>
        </p:spPr>
        <p:txBody>
          <a:bodyPr anchorCtr="0" anchor="t" bIns="0" lIns="0" spcFirstLastPara="1" rIns="0" wrap="square" tIns="0">
            <a:normAutofit/>
          </a:bodyPr>
          <a:lstStyle>
            <a:lvl1pPr indent="-228600" lvl="0" marL="457200" algn="ctr">
              <a:lnSpc>
                <a:spcPct val="86000"/>
              </a:lnSpc>
              <a:spcBef>
                <a:spcPts val="0"/>
              </a:spcBef>
              <a:spcAft>
                <a:spcPts val="0"/>
              </a:spcAft>
              <a:buClr>
                <a:schemeClr val="dk1"/>
              </a:buClr>
              <a:buSzPts val="1350"/>
              <a:buNone/>
              <a:defRPr sz="1350"/>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with Subtitle">
  <p:cSld name="Two Content with Subtitle">
    <p:spTree>
      <p:nvGrpSpPr>
        <p:cNvPr id="38" name="Shape 38"/>
        <p:cNvGrpSpPr/>
        <p:nvPr/>
      </p:nvGrpSpPr>
      <p:grpSpPr>
        <a:xfrm>
          <a:off x="0" y="0"/>
          <a:ext cx="0" cy="0"/>
          <a:chOff x="0" y="0"/>
          <a:chExt cx="0" cy="0"/>
        </a:xfrm>
      </p:grpSpPr>
      <p:sp>
        <p:nvSpPr>
          <p:cNvPr id="39" name="Google Shape;39;p30"/>
          <p:cNvSpPr txBox="1"/>
          <p:nvPr>
            <p:ph type="title"/>
          </p:nvPr>
        </p:nvSpPr>
        <p:spPr>
          <a:xfrm>
            <a:off x="228600" y="209550"/>
            <a:ext cx="8686800" cy="682625"/>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0" name="Google Shape;40;p30"/>
          <p:cNvSpPr txBox="1"/>
          <p:nvPr>
            <p:ph idx="1" type="body"/>
          </p:nvPr>
        </p:nvSpPr>
        <p:spPr>
          <a:xfrm>
            <a:off x="685800" y="1089316"/>
            <a:ext cx="3810000" cy="3394472"/>
          </a:xfrm>
          <a:prstGeom prst="rect">
            <a:avLst/>
          </a:prstGeom>
          <a:noFill/>
          <a:ln>
            <a:noFill/>
          </a:ln>
        </p:spPr>
        <p:txBody>
          <a:bodyPr anchorCtr="0" anchor="t" bIns="0" lIns="0" spcFirstLastPara="1" rIns="0" wrap="square" tIns="0">
            <a:normAutofit/>
          </a:bodyPr>
          <a:lstStyle>
            <a:lvl1pPr indent="-323850" lvl="0" marL="457200" algn="l">
              <a:spcBef>
                <a:spcPts val="300"/>
              </a:spcBef>
              <a:spcAft>
                <a:spcPts val="0"/>
              </a:spcAft>
              <a:buClr>
                <a:schemeClr val="dk1"/>
              </a:buClr>
              <a:buSzPts val="1500"/>
              <a:buChar char="•"/>
              <a:defRPr sz="1500"/>
            </a:lvl1pPr>
            <a:lvl2pPr indent="-304800" lvl="1" marL="914400" algn="l">
              <a:spcBef>
                <a:spcPts val="240"/>
              </a:spcBef>
              <a:spcAft>
                <a:spcPts val="0"/>
              </a:spcAft>
              <a:buClr>
                <a:schemeClr val="dk1"/>
              </a:buClr>
              <a:buSzPts val="1200"/>
              <a:buChar char="–"/>
              <a:defRPr sz="1200"/>
            </a:lvl2pPr>
            <a:lvl3pPr indent="-304800" lvl="2" marL="1371600" algn="l">
              <a:spcBef>
                <a:spcPts val="240"/>
              </a:spcBef>
              <a:spcAft>
                <a:spcPts val="0"/>
              </a:spcAft>
              <a:buClr>
                <a:schemeClr val="dk1"/>
              </a:buClr>
              <a:buSzPts val="1200"/>
              <a:buChar char="•"/>
              <a:defRPr sz="1200"/>
            </a:lvl3pPr>
            <a:lvl4pPr indent="-304800" lvl="3" marL="1828800" algn="l">
              <a:spcBef>
                <a:spcPts val="240"/>
              </a:spcBef>
              <a:spcAft>
                <a:spcPts val="0"/>
              </a:spcAft>
              <a:buClr>
                <a:schemeClr val="dk1"/>
              </a:buClr>
              <a:buSzPts val="1200"/>
              <a:buChar char="–"/>
              <a:defRPr sz="1200"/>
            </a:lvl4pPr>
            <a:lvl5pPr indent="-304800" lvl="4" marL="2286000" algn="l">
              <a:spcBef>
                <a:spcPts val="240"/>
              </a:spcBef>
              <a:spcAft>
                <a:spcPts val="0"/>
              </a:spcAft>
              <a:buClr>
                <a:schemeClr val="dk1"/>
              </a:buClr>
              <a:buSzPts val="1200"/>
              <a:buChar char="»"/>
              <a:defRPr sz="12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30"/>
          <p:cNvSpPr txBox="1"/>
          <p:nvPr>
            <p:ph idx="2" type="body"/>
          </p:nvPr>
        </p:nvSpPr>
        <p:spPr>
          <a:xfrm>
            <a:off x="4648200" y="1089316"/>
            <a:ext cx="3810000" cy="3394472"/>
          </a:xfrm>
          <a:prstGeom prst="rect">
            <a:avLst/>
          </a:prstGeom>
          <a:noFill/>
          <a:ln>
            <a:noFill/>
          </a:ln>
        </p:spPr>
        <p:txBody>
          <a:bodyPr anchorCtr="0" anchor="t" bIns="0" lIns="0" spcFirstLastPara="1" rIns="0" wrap="square" tIns="0">
            <a:normAutofit/>
          </a:bodyPr>
          <a:lstStyle>
            <a:lvl1pPr indent="-323850" lvl="0" marL="457200" algn="l">
              <a:spcBef>
                <a:spcPts val="300"/>
              </a:spcBef>
              <a:spcAft>
                <a:spcPts val="0"/>
              </a:spcAft>
              <a:buClr>
                <a:schemeClr val="dk1"/>
              </a:buClr>
              <a:buSzPts val="1500"/>
              <a:buChar char="•"/>
              <a:defRPr sz="1500"/>
            </a:lvl1pPr>
            <a:lvl2pPr indent="-304800" lvl="1" marL="914400" algn="l">
              <a:spcBef>
                <a:spcPts val="240"/>
              </a:spcBef>
              <a:spcAft>
                <a:spcPts val="0"/>
              </a:spcAft>
              <a:buClr>
                <a:schemeClr val="dk1"/>
              </a:buClr>
              <a:buSzPts val="1200"/>
              <a:buChar char="–"/>
              <a:defRPr sz="1200"/>
            </a:lvl2pPr>
            <a:lvl3pPr indent="-304800" lvl="2" marL="1371600" algn="l">
              <a:spcBef>
                <a:spcPts val="240"/>
              </a:spcBef>
              <a:spcAft>
                <a:spcPts val="0"/>
              </a:spcAft>
              <a:buClr>
                <a:schemeClr val="dk1"/>
              </a:buClr>
              <a:buSzPts val="1200"/>
              <a:buChar char="•"/>
              <a:defRPr sz="1200"/>
            </a:lvl3pPr>
            <a:lvl4pPr indent="-304800" lvl="3" marL="1828800" algn="l">
              <a:spcBef>
                <a:spcPts val="240"/>
              </a:spcBef>
              <a:spcAft>
                <a:spcPts val="0"/>
              </a:spcAft>
              <a:buClr>
                <a:schemeClr val="dk1"/>
              </a:buClr>
              <a:buSzPts val="1200"/>
              <a:buChar char="–"/>
              <a:defRPr sz="1200"/>
            </a:lvl4pPr>
            <a:lvl5pPr indent="-304800" lvl="4" marL="2286000" algn="l">
              <a:spcBef>
                <a:spcPts val="240"/>
              </a:spcBef>
              <a:spcAft>
                <a:spcPts val="0"/>
              </a:spcAft>
              <a:buClr>
                <a:schemeClr val="dk1"/>
              </a:buClr>
              <a:buSzPts val="1200"/>
              <a:buChar char="»"/>
              <a:defRPr sz="12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2" name="Google Shape;42;p30"/>
          <p:cNvSpPr txBox="1"/>
          <p:nvPr>
            <p:ph idx="3" type="body"/>
          </p:nvPr>
        </p:nvSpPr>
        <p:spPr>
          <a:xfrm>
            <a:off x="685800" y="700088"/>
            <a:ext cx="7772400" cy="304800"/>
          </a:xfrm>
          <a:prstGeom prst="rect">
            <a:avLst/>
          </a:prstGeom>
          <a:noFill/>
          <a:ln>
            <a:noFill/>
          </a:ln>
        </p:spPr>
        <p:txBody>
          <a:bodyPr anchorCtr="0" anchor="t" bIns="0" lIns="0" spcFirstLastPara="1" rIns="0" wrap="square" tIns="0">
            <a:normAutofit/>
          </a:bodyPr>
          <a:lstStyle>
            <a:lvl1pPr indent="-228600" lvl="0" marL="457200" algn="ctr">
              <a:lnSpc>
                <a:spcPct val="86000"/>
              </a:lnSpc>
              <a:spcBef>
                <a:spcPts val="0"/>
              </a:spcBef>
              <a:spcAft>
                <a:spcPts val="0"/>
              </a:spcAft>
              <a:buClr>
                <a:schemeClr val="dk1"/>
              </a:buClr>
              <a:buSzPts val="1350"/>
              <a:buNone/>
              <a:defRPr sz="1350"/>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ar Text Subtitle">
  <p:cSld name="Three Bar Text Subtitle">
    <p:spTree>
      <p:nvGrpSpPr>
        <p:cNvPr id="397" name="Shape 397"/>
        <p:cNvGrpSpPr/>
        <p:nvPr/>
      </p:nvGrpSpPr>
      <p:grpSpPr>
        <a:xfrm>
          <a:off x="0" y="0"/>
          <a:ext cx="0" cy="0"/>
          <a:chOff x="0" y="0"/>
          <a:chExt cx="0" cy="0"/>
        </a:xfrm>
      </p:grpSpPr>
      <p:sp>
        <p:nvSpPr>
          <p:cNvPr id="398" name="Google Shape;398;p66"/>
          <p:cNvSpPr txBox="1"/>
          <p:nvPr>
            <p:ph type="title"/>
          </p:nvPr>
        </p:nvSpPr>
        <p:spPr>
          <a:xfrm>
            <a:off x="685800" y="209971"/>
            <a:ext cx="7772400" cy="613171"/>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99" name="Google Shape;399;p66"/>
          <p:cNvSpPr/>
          <p:nvPr>
            <p:ph idx="2" type="pic"/>
          </p:nvPr>
        </p:nvSpPr>
        <p:spPr>
          <a:xfrm>
            <a:off x="685800" y="1047750"/>
            <a:ext cx="2496312" cy="1983051"/>
          </a:xfrm>
          <a:prstGeom prst="rect">
            <a:avLst/>
          </a:prstGeom>
          <a:solidFill>
            <a:srgbClr val="F2F2F2"/>
          </a:solidFill>
          <a:ln>
            <a:noFill/>
          </a:ln>
        </p:spPr>
      </p:sp>
      <p:sp>
        <p:nvSpPr>
          <p:cNvPr id="400" name="Google Shape;400;p66"/>
          <p:cNvSpPr/>
          <p:nvPr>
            <p:ph idx="3" type="pic"/>
          </p:nvPr>
        </p:nvSpPr>
        <p:spPr>
          <a:xfrm>
            <a:off x="3323844" y="1047750"/>
            <a:ext cx="2496312" cy="1983051"/>
          </a:xfrm>
          <a:prstGeom prst="rect">
            <a:avLst/>
          </a:prstGeom>
          <a:solidFill>
            <a:srgbClr val="F2F2F2"/>
          </a:solidFill>
          <a:ln>
            <a:noFill/>
          </a:ln>
        </p:spPr>
      </p:sp>
      <p:sp>
        <p:nvSpPr>
          <p:cNvPr id="401" name="Google Shape;401;p66"/>
          <p:cNvSpPr/>
          <p:nvPr>
            <p:ph idx="4" type="pic"/>
          </p:nvPr>
        </p:nvSpPr>
        <p:spPr>
          <a:xfrm>
            <a:off x="5961888" y="1047750"/>
            <a:ext cx="2496312" cy="1983051"/>
          </a:xfrm>
          <a:prstGeom prst="rect">
            <a:avLst/>
          </a:prstGeom>
          <a:solidFill>
            <a:srgbClr val="F2F2F2"/>
          </a:solidFill>
          <a:ln>
            <a:noFill/>
          </a:ln>
        </p:spPr>
      </p:sp>
      <p:sp>
        <p:nvSpPr>
          <p:cNvPr id="402" name="Google Shape;402;p66"/>
          <p:cNvSpPr txBox="1"/>
          <p:nvPr>
            <p:ph idx="1" type="body"/>
          </p:nvPr>
        </p:nvSpPr>
        <p:spPr>
          <a:xfrm>
            <a:off x="685800" y="2421403"/>
            <a:ext cx="2496312" cy="609398"/>
          </a:xfrm>
          <a:prstGeom prst="rect">
            <a:avLst/>
          </a:prstGeom>
          <a:solidFill>
            <a:schemeClr val="accent1">
              <a:alpha val="80000"/>
            </a:schemeClr>
          </a:solidFill>
          <a:ln>
            <a:noFill/>
          </a:ln>
        </p:spPr>
        <p:txBody>
          <a:bodyPr anchorCtr="0" anchor="b" bIns="91425" lIns="182875" spcFirstLastPara="1" rIns="182875" wrap="square" tIns="91425">
            <a:spAutoFit/>
          </a:bodyPr>
          <a:lstStyle>
            <a:lvl1pPr indent="-228600" lvl="0" marL="457200" algn="l">
              <a:spcBef>
                <a:spcPts val="300"/>
              </a:spcBef>
              <a:spcAft>
                <a:spcPts val="0"/>
              </a:spcAft>
              <a:buClr>
                <a:srgbClr val="FFFFFF"/>
              </a:buClr>
              <a:buSzPts val="1500"/>
              <a:buNone/>
              <a:defRPr sz="1500">
                <a:solidFill>
                  <a:srgbClr val="FFFFFF"/>
                </a:solidFill>
              </a:defRPr>
            </a:lvl1pPr>
            <a:lvl2pPr indent="-228600" lvl="1" marL="914400" algn="l">
              <a:spcBef>
                <a:spcPts val="210"/>
              </a:spcBef>
              <a:spcAft>
                <a:spcPts val="0"/>
              </a:spcAft>
              <a:buClr>
                <a:srgbClr val="FFFFFF"/>
              </a:buClr>
              <a:buSzPts val="1050"/>
              <a:buFont typeface="Arial"/>
              <a:buNone/>
              <a:defRPr sz="1050">
                <a:solidFill>
                  <a:srgbClr val="FFFFFF"/>
                </a:solidFill>
              </a:defRPr>
            </a:lvl2pPr>
            <a:lvl3pPr indent="-295275" lvl="2" marL="1371600" algn="l">
              <a:spcBef>
                <a:spcPts val="210"/>
              </a:spcBef>
              <a:spcAft>
                <a:spcPts val="0"/>
              </a:spcAft>
              <a:buClr>
                <a:srgbClr val="FFFFFF"/>
              </a:buClr>
              <a:buSzPts val="1050"/>
              <a:buChar char="•"/>
              <a:defRPr sz="1050">
                <a:solidFill>
                  <a:srgbClr val="FFFFFF"/>
                </a:solidFill>
              </a:defRPr>
            </a:lvl3pPr>
            <a:lvl4pPr indent="-295275" lvl="3" marL="1828800" algn="l">
              <a:spcBef>
                <a:spcPts val="210"/>
              </a:spcBef>
              <a:spcAft>
                <a:spcPts val="0"/>
              </a:spcAft>
              <a:buClr>
                <a:srgbClr val="FFFFFF"/>
              </a:buClr>
              <a:buSzPts val="1050"/>
              <a:buChar char="–"/>
              <a:defRPr sz="1050">
                <a:solidFill>
                  <a:srgbClr val="FFFFFF"/>
                </a:solidFill>
              </a:defRPr>
            </a:lvl4pPr>
            <a:lvl5pPr indent="-295275" lvl="4" marL="2286000" algn="l">
              <a:spcBef>
                <a:spcPts val="210"/>
              </a:spcBef>
              <a:spcAft>
                <a:spcPts val="0"/>
              </a:spcAft>
              <a:buClr>
                <a:srgbClr val="FFFFFF"/>
              </a:buClr>
              <a:buSzPts val="1050"/>
              <a:buChar char="»"/>
              <a:defRPr sz="1050">
                <a:solidFill>
                  <a:srgbClr val="FFFFFF"/>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03" name="Google Shape;403;p66"/>
          <p:cNvSpPr txBox="1"/>
          <p:nvPr>
            <p:ph idx="5" type="body"/>
          </p:nvPr>
        </p:nvSpPr>
        <p:spPr>
          <a:xfrm>
            <a:off x="3323844" y="2421403"/>
            <a:ext cx="2496312" cy="609398"/>
          </a:xfrm>
          <a:prstGeom prst="rect">
            <a:avLst/>
          </a:prstGeom>
          <a:solidFill>
            <a:schemeClr val="accent4">
              <a:alpha val="80000"/>
            </a:schemeClr>
          </a:solidFill>
          <a:ln>
            <a:noFill/>
          </a:ln>
        </p:spPr>
        <p:txBody>
          <a:bodyPr anchorCtr="0" anchor="b" bIns="91425" lIns="182875" spcFirstLastPara="1" rIns="182875" wrap="square" tIns="91425">
            <a:spAutoFit/>
          </a:bodyPr>
          <a:lstStyle>
            <a:lvl1pPr indent="-228600" lvl="0" marL="457200" algn="l">
              <a:spcBef>
                <a:spcPts val="300"/>
              </a:spcBef>
              <a:spcAft>
                <a:spcPts val="0"/>
              </a:spcAft>
              <a:buClr>
                <a:srgbClr val="FFFFFF"/>
              </a:buClr>
              <a:buSzPts val="1500"/>
              <a:buNone/>
              <a:defRPr sz="1500">
                <a:solidFill>
                  <a:srgbClr val="FFFFFF"/>
                </a:solidFill>
              </a:defRPr>
            </a:lvl1pPr>
            <a:lvl2pPr indent="-228600" lvl="1" marL="914400" algn="l">
              <a:spcBef>
                <a:spcPts val="210"/>
              </a:spcBef>
              <a:spcAft>
                <a:spcPts val="0"/>
              </a:spcAft>
              <a:buClr>
                <a:srgbClr val="FFFFFF"/>
              </a:buClr>
              <a:buSzPts val="1050"/>
              <a:buFont typeface="Arial"/>
              <a:buNone/>
              <a:defRPr sz="1050">
                <a:solidFill>
                  <a:srgbClr val="FFFFFF"/>
                </a:solidFill>
              </a:defRPr>
            </a:lvl2pPr>
            <a:lvl3pPr indent="-295275" lvl="2" marL="1371600" algn="l">
              <a:spcBef>
                <a:spcPts val="210"/>
              </a:spcBef>
              <a:spcAft>
                <a:spcPts val="0"/>
              </a:spcAft>
              <a:buClr>
                <a:srgbClr val="FFFFFF"/>
              </a:buClr>
              <a:buSzPts val="1050"/>
              <a:buChar char="•"/>
              <a:defRPr sz="1050">
                <a:solidFill>
                  <a:srgbClr val="FFFFFF"/>
                </a:solidFill>
              </a:defRPr>
            </a:lvl3pPr>
            <a:lvl4pPr indent="-295275" lvl="3" marL="1828800" algn="l">
              <a:spcBef>
                <a:spcPts val="210"/>
              </a:spcBef>
              <a:spcAft>
                <a:spcPts val="0"/>
              </a:spcAft>
              <a:buClr>
                <a:srgbClr val="FFFFFF"/>
              </a:buClr>
              <a:buSzPts val="1050"/>
              <a:buChar char="–"/>
              <a:defRPr sz="1050">
                <a:solidFill>
                  <a:srgbClr val="FFFFFF"/>
                </a:solidFill>
              </a:defRPr>
            </a:lvl4pPr>
            <a:lvl5pPr indent="-295275" lvl="4" marL="2286000" algn="l">
              <a:spcBef>
                <a:spcPts val="210"/>
              </a:spcBef>
              <a:spcAft>
                <a:spcPts val="0"/>
              </a:spcAft>
              <a:buClr>
                <a:srgbClr val="FFFFFF"/>
              </a:buClr>
              <a:buSzPts val="1050"/>
              <a:buChar char="»"/>
              <a:defRPr sz="1050">
                <a:solidFill>
                  <a:srgbClr val="FFFFFF"/>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04" name="Google Shape;404;p66"/>
          <p:cNvSpPr txBox="1"/>
          <p:nvPr>
            <p:ph idx="6" type="body"/>
          </p:nvPr>
        </p:nvSpPr>
        <p:spPr>
          <a:xfrm>
            <a:off x="5961888" y="2421403"/>
            <a:ext cx="2496312" cy="609398"/>
          </a:xfrm>
          <a:prstGeom prst="rect">
            <a:avLst/>
          </a:prstGeom>
          <a:solidFill>
            <a:schemeClr val="lt2">
              <a:alpha val="80000"/>
            </a:schemeClr>
          </a:solidFill>
          <a:ln>
            <a:noFill/>
          </a:ln>
        </p:spPr>
        <p:txBody>
          <a:bodyPr anchorCtr="0" anchor="b" bIns="91425" lIns="182875" spcFirstLastPara="1" rIns="182875" wrap="square" tIns="91425">
            <a:spAutoFit/>
          </a:bodyPr>
          <a:lstStyle>
            <a:lvl1pPr indent="-228600" lvl="0" marL="457200" algn="l">
              <a:spcBef>
                <a:spcPts val="300"/>
              </a:spcBef>
              <a:spcAft>
                <a:spcPts val="0"/>
              </a:spcAft>
              <a:buClr>
                <a:srgbClr val="FFFFFF"/>
              </a:buClr>
              <a:buSzPts val="1500"/>
              <a:buNone/>
              <a:defRPr sz="1500">
                <a:solidFill>
                  <a:srgbClr val="FFFFFF"/>
                </a:solidFill>
              </a:defRPr>
            </a:lvl1pPr>
            <a:lvl2pPr indent="-228600" lvl="1" marL="914400" algn="l">
              <a:spcBef>
                <a:spcPts val="210"/>
              </a:spcBef>
              <a:spcAft>
                <a:spcPts val="0"/>
              </a:spcAft>
              <a:buClr>
                <a:srgbClr val="FFFFFF"/>
              </a:buClr>
              <a:buSzPts val="1050"/>
              <a:buFont typeface="Arial"/>
              <a:buNone/>
              <a:defRPr sz="1050">
                <a:solidFill>
                  <a:srgbClr val="FFFFFF"/>
                </a:solidFill>
              </a:defRPr>
            </a:lvl2pPr>
            <a:lvl3pPr indent="-295275" lvl="2" marL="1371600" algn="l">
              <a:spcBef>
                <a:spcPts val="210"/>
              </a:spcBef>
              <a:spcAft>
                <a:spcPts val="0"/>
              </a:spcAft>
              <a:buClr>
                <a:srgbClr val="FFFFFF"/>
              </a:buClr>
              <a:buSzPts val="1050"/>
              <a:buChar char="•"/>
              <a:defRPr sz="1050">
                <a:solidFill>
                  <a:srgbClr val="FFFFFF"/>
                </a:solidFill>
              </a:defRPr>
            </a:lvl3pPr>
            <a:lvl4pPr indent="-295275" lvl="3" marL="1828800" algn="l">
              <a:spcBef>
                <a:spcPts val="210"/>
              </a:spcBef>
              <a:spcAft>
                <a:spcPts val="0"/>
              </a:spcAft>
              <a:buClr>
                <a:srgbClr val="FFFFFF"/>
              </a:buClr>
              <a:buSzPts val="1050"/>
              <a:buChar char="–"/>
              <a:defRPr sz="1050">
                <a:solidFill>
                  <a:srgbClr val="FFFFFF"/>
                </a:solidFill>
              </a:defRPr>
            </a:lvl4pPr>
            <a:lvl5pPr indent="-295275" lvl="4" marL="2286000" algn="l">
              <a:spcBef>
                <a:spcPts val="210"/>
              </a:spcBef>
              <a:spcAft>
                <a:spcPts val="0"/>
              </a:spcAft>
              <a:buClr>
                <a:srgbClr val="FFFFFF"/>
              </a:buClr>
              <a:buSzPts val="1050"/>
              <a:buChar char="»"/>
              <a:defRPr sz="1050">
                <a:solidFill>
                  <a:srgbClr val="FFFFFF"/>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05" name="Google Shape;405;p66"/>
          <p:cNvSpPr txBox="1"/>
          <p:nvPr>
            <p:ph idx="7" type="body"/>
          </p:nvPr>
        </p:nvSpPr>
        <p:spPr>
          <a:xfrm>
            <a:off x="685800" y="3159229"/>
            <a:ext cx="2496312" cy="1313019"/>
          </a:xfrm>
          <a:prstGeom prst="rect">
            <a:avLst/>
          </a:prstGeom>
          <a:noFill/>
          <a:ln>
            <a:noFill/>
          </a:ln>
        </p:spPr>
        <p:txBody>
          <a:bodyPr anchorCtr="0" anchor="t" bIns="0" lIns="0" spcFirstLastPara="1" rIns="0" wrap="square" tIns="0">
            <a:noAutofit/>
          </a:bodyPr>
          <a:lstStyle>
            <a:lvl1pPr indent="-228600" lvl="0" marL="457200" algn="l">
              <a:spcBef>
                <a:spcPts val="315"/>
              </a:spcBef>
              <a:spcAft>
                <a:spcPts val="0"/>
              </a:spcAft>
              <a:buClr>
                <a:schemeClr val="dk1"/>
              </a:buClr>
              <a:buSzPts val="1575"/>
              <a:buNone/>
              <a:defRPr sz="1575"/>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06" name="Google Shape;406;p66"/>
          <p:cNvSpPr txBox="1"/>
          <p:nvPr>
            <p:ph idx="8" type="body"/>
          </p:nvPr>
        </p:nvSpPr>
        <p:spPr>
          <a:xfrm>
            <a:off x="3323844" y="3159229"/>
            <a:ext cx="2496312" cy="1313019"/>
          </a:xfrm>
          <a:prstGeom prst="rect">
            <a:avLst/>
          </a:prstGeom>
          <a:noFill/>
          <a:ln>
            <a:noFill/>
          </a:ln>
        </p:spPr>
        <p:txBody>
          <a:bodyPr anchorCtr="0" anchor="t" bIns="0" lIns="0" spcFirstLastPara="1" rIns="0" wrap="square" tIns="0">
            <a:noAutofit/>
          </a:bodyPr>
          <a:lstStyle>
            <a:lvl1pPr indent="-228600" lvl="0" marL="457200" algn="l">
              <a:spcBef>
                <a:spcPts val="315"/>
              </a:spcBef>
              <a:spcAft>
                <a:spcPts val="0"/>
              </a:spcAft>
              <a:buClr>
                <a:schemeClr val="dk1"/>
              </a:buClr>
              <a:buSzPts val="1575"/>
              <a:buNone/>
              <a:defRPr sz="1575"/>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07" name="Google Shape;407;p66"/>
          <p:cNvSpPr txBox="1"/>
          <p:nvPr>
            <p:ph idx="9" type="body"/>
          </p:nvPr>
        </p:nvSpPr>
        <p:spPr>
          <a:xfrm>
            <a:off x="5961888" y="3159229"/>
            <a:ext cx="2496312" cy="1313019"/>
          </a:xfrm>
          <a:prstGeom prst="rect">
            <a:avLst/>
          </a:prstGeom>
          <a:noFill/>
          <a:ln>
            <a:noFill/>
          </a:ln>
        </p:spPr>
        <p:txBody>
          <a:bodyPr anchorCtr="0" anchor="t" bIns="0" lIns="0" spcFirstLastPara="1" rIns="0" wrap="square" tIns="0">
            <a:noAutofit/>
          </a:bodyPr>
          <a:lstStyle>
            <a:lvl1pPr indent="-228600" lvl="0" marL="457200" algn="l">
              <a:spcBef>
                <a:spcPts val="315"/>
              </a:spcBef>
              <a:spcAft>
                <a:spcPts val="0"/>
              </a:spcAft>
              <a:buClr>
                <a:schemeClr val="dk1"/>
              </a:buClr>
              <a:buSzPts val="1575"/>
              <a:buNone/>
              <a:defRPr sz="1575"/>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08" name="Google Shape;408;p66"/>
          <p:cNvSpPr txBox="1"/>
          <p:nvPr>
            <p:ph idx="13" type="body"/>
          </p:nvPr>
        </p:nvSpPr>
        <p:spPr>
          <a:xfrm>
            <a:off x="685800" y="700088"/>
            <a:ext cx="7772400" cy="304800"/>
          </a:xfrm>
          <a:prstGeom prst="rect">
            <a:avLst/>
          </a:prstGeom>
          <a:noFill/>
          <a:ln>
            <a:noFill/>
          </a:ln>
        </p:spPr>
        <p:txBody>
          <a:bodyPr anchorCtr="0" anchor="t" bIns="0" lIns="0" spcFirstLastPara="1" rIns="0" wrap="square" tIns="0">
            <a:normAutofit/>
          </a:bodyPr>
          <a:lstStyle>
            <a:lvl1pPr indent="-228600" lvl="0" marL="457200" algn="ctr">
              <a:lnSpc>
                <a:spcPct val="86000"/>
              </a:lnSpc>
              <a:spcBef>
                <a:spcPts val="0"/>
              </a:spcBef>
              <a:spcAft>
                <a:spcPts val="0"/>
              </a:spcAft>
              <a:buClr>
                <a:schemeClr val="dk1"/>
              </a:buClr>
              <a:buSzPts val="1350"/>
              <a:buNone/>
              <a:defRPr sz="1350"/>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ar Text Subtitle">
  <p:cSld name="Two Bar Text Subtitle">
    <p:spTree>
      <p:nvGrpSpPr>
        <p:cNvPr id="409" name="Shape 409"/>
        <p:cNvGrpSpPr/>
        <p:nvPr/>
      </p:nvGrpSpPr>
      <p:grpSpPr>
        <a:xfrm>
          <a:off x="0" y="0"/>
          <a:ext cx="0" cy="0"/>
          <a:chOff x="0" y="0"/>
          <a:chExt cx="0" cy="0"/>
        </a:xfrm>
      </p:grpSpPr>
      <p:sp>
        <p:nvSpPr>
          <p:cNvPr id="410" name="Google Shape;410;p67"/>
          <p:cNvSpPr txBox="1"/>
          <p:nvPr>
            <p:ph type="title"/>
          </p:nvPr>
        </p:nvSpPr>
        <p:spPr>
          <a:xfrm>
            <a:off x="685800" y="209971"/>
            <a:ext cx="7772400" cy="613171"/>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11" name="Google Shape;411;p67"/>
          <p:cNvSpPr/>
          <p:nvPr>
            <p:ph idx="2" type="pic"/>
          </p:nvPr>
        </p:nvSpPr>
        <p:spPr>
          <a:xfrm>
            <a:off x="685800" y="1047750"/>
            <a:ext cx="3814192" cy="1983051"/>
          </a:xfrm>
          <a:prstGeom prst="rect">
            <a:avLst/>
          </a:prstGeom>
          <a:solidFill>
            <a:srgbClr val="F2F2F2"/>
          </a:solidFill>
          <a:ln>
            <a:noFill/>
          </a:ln>
        </p:spPr>
      </p:sp>
      <p:sp>
        <p:nvSpPr>
          <p:cNvPr id="412" name="Google Shape;412;p67"/>
          <p:cNvSpPr/>
          <p:nvPr>
            <p:ph idx="3" type="pic"/>
          </p:nvPr>
        </p:nvSpPr>
        <p:spPr>
          <a:xfrm>
            <a:off x="4644009" y="1047750"/>
            <a:ext cx="3814192" cy="1983051"/>
          </a:xfrm>
          <a:prstGeom prst="rect">
            <a:avLst/>
          </a:prstGeom>
          <a:solidFill>
            <a:srgbClr val="F2F2F2"/>
          </a:solidFill>
          <a:ln>
            <a:noFill/>
          </a:ln>
        </p:spPr>
      </p:sp>
      <p:sp>
        <p:nvSpPr>
          <p:cNvPr id="413" name="Google Shape;413;p67"/>
          <p:cNvSpPr txBox="1"/>
          <p:nvPr>
            <p:ph idx="1" type="body"/>
          </p:nvPr>
        </p:nvSpPr>
        <p:spPr>
          <a:xfrm>
            <a:off x="685800" y="2421403"/>
            <a:ext cx="3813048" cy="609398"/>
          </a:xfrm>
          <a:prstGeom prst="rect">
            <a:avLst/>
          </a:prstGeom>
          <a:solidFill>
            <a:schemeClr val="accent1">
              <a:alpha val="80000"/>
            </a:schemeClr>
          </a:solidFill>
          <a:ln>
            <a:noFill/>
          </a:ln>
        </p:spPr>
        <p:txBody>
          <a:bodyPr anchorCtr="0" anchor="b" bIns="91425" lIns="182875" spcFirstLastPara="1" rIns="182875" wrap="square" tIns="91425">
            <a:spAutoFit/>
          </a:bodyPr>
          <a:lstStyle>
            <a:lvl1pPr indent="-228600" lvl="0" marL="457200" algn="l">
              <a:spcBef>
                <a:spcPts val="300"/>
              </a:spcBef>
              <a:spcAft>
                <a:spcPts val="0"/>
              </a:spcAft>
              <a:buClr>
                <a:srgbClr val="FFFFFF"/>
              </a:buClr>
              <a:buSzPts val="1500"/>
              <a:buNone/>
              <a:defRPr sz="1500">
                <a:solidFill>
                  <a:srgbClr val="FFFFFF"/>
                </a:solidFill>
              </a:defRPr>
            </a:lvl1pPr>
            <a:lvl2pPr indent="-228600" lvl="1" marL="914400" algn="l">
              <a:spcBef>
                <a:spcPts val="210"/>
              </a:spcBef>
              <a:spcAft>
                <a:spcPts val="0"/>
              </a:spcAft>
              <a:buClr>
                <a:srgbClr val="FFFFFF"/>
              </a:buClr>
              <a:buSzPts val="1050"/>
              <a:buFont typeface="Arial"/>
              <a:buNone/>
              <a:defRPr sz="1050">
                <a:solidFill>
                  <a:srgbClr val="FFFFFF"/>
                </a:solidFill>
              </a:defRPr>
            </a:lvl2pPr>
            <a:lvl3pPr indent="-295275" lvl="2" marL="1371600" algn="l">
              <a:spcBef>
                <a:spcPts val="210"/>
              </a:spcBef>
              <a:spcAft>
                <a:spcPts val="0"/>
              </a:spcAft>
              <a:buClr>
                <a:srgbClr val="FFFFFF"/>
              </a:buClr>
              <a:buSzPts val="1050"/>
              <a:buChar char="•"/>
              <a:defRPr sz="1050">
                <a:solidFill>
                  <a:srgbClr val="FFFFFF"/>
                </a:solidFill>
              </a:defRPr>
            </a:lvl3pPr>
            <a:lvl4pPr indent="-295275" lvl="3" marL="1828800" algn="l">
              <a:spcBef>
                <a:spcPts val="210"/>
              </a:spcBef>
              <a:spcAft>
                <a:spcPts val="0"/>
              </a:spcAft>
              <a:buClr>
                <a:srgbClr val="FFFFFF"/>
              </a:buClr>
              <a:buSzPts val="1050"/>
              <a:buChar char="–"/>
              <a:defRPr sz="1050">
                <a:solidFill>
                  <a:srgbClr val="FFFFFF"/>
                </a:solidFill>
              </a:defRPr>
            </a:lvl4pPr>
            <a:lvl5pPr indent="-295275" lvl="4" marL="2286000" algn="l">
              <a:spcBef>
                <a:spcPts val="210"/>
              </a:spcBef>
              <a:spcAft>
                <a:spcPts val="0"/>
              </a:spcAft>
              <a:buClr>
                <a:srgbClr val="FFFFFF"/>
              </a:buClr>
              <a:buSzPts val="1050"/>
              <a:buChar char="»"/>
              <a:defRPr sz="1050">
                <a:solidFill>
                  <a:srgbClr val="FFFFFF"/>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14" name="Google Shape;414;p67"/>
          <p:cNvSpPr txBox="1"/>
          <p:nvPr>
            <p:ph idx="4" type="body"/>
          </p:nvPr>
        </p:nvSpPr>
        <p:spPr>
          <a:xfrm>
            <a:off x="4645152" y="2421403"/>
            <a:ext cx="3813048" cy="609398"/>
          </a:xfrm>
          <a:prstGeom prst="rect">
            <a:avLst/>
          </a:prstGeom>
          <a:solidFill>
            <a:schemeClr val="accent4">
              <a:alpha val="80000"/>
            </a:schemeClr>
          </a:solidFill>
          <a:ln>
            <a:noFill/>
          </a:ln>
        </p:spPr>
        <p:txBody>
          <a:bodyPr anchorCtr="0" anchor="b" bIns="91425" lIns="182875" spcFirstLastPara="1" rIns="182875" wrap="square" tIns="91425">
            <a:spAutoFit/>
          </a:bodyPr>
          <a:lstStyle>
            <a:lvl1pPr indent="-228600" lvl="0" marL="457200" algn="l">
              <a:spcBef>
                <a:spcPts val="300"/>
              </a:spcBef>
              <a:spcAft>
                <a:spcPts val="0"/>
              </a:spcAft>
              <a:buClr>
                <a:srgbClr val="FFFFFF"/>
              </a:buClr>
              <a:buSzPts val="1500"/>
              <a:buNone/>
              <a:defRPr sz="1500">
                <a:solidFill>
                  <a:srgbClr val="FFFFFF"/>
                </a:solidFill>
              </a:defRPr>
            </a:lvl1pPr>
            <a:lvl2pPr indent="-228600" lvl="1" marL="914400" algn="l">
              <a:spcBef>
                <a:spcPts val="210"/>
              </a:spcBef>
              <a:spcAft>
                <a:spcPts val="0"/>
              </a:spcAft>
              <a:buClr>
                <a:srgbClr val="FFFFFF"/>
              </a:buClr>
              <a:buSzPts val="1050"/>
              <a:buFont typeface="Arial"/>
              <a:buNone/>
              <a:defRPr sz="1050">
                <a:solidFill>
                  <a:srgbClr val="FFFFFF"/>
                </a:solidFill>
              </a:defRPr>
            </a:lvl2pPr>
            <a:lvl3pPr indent="-295275" lvl="2" marL="1371600" algn="l">
              <a:spcBef>
                <a:spcPts val="210"/>
              </a:spcBef>
              <a:spcAft>
                <a:spcPts val="0"/>
              </a:spcAft>
              <a:buClr>
                <a:srgbClr val="FFFFFF"/>
              </a:buClr>
              <a:buSzPts val="1050"/>
              <a:buChar char="•"/>
              <a:defRPr sz="1050">
                <a:solidFill>
                  <a:srgbClr val="FFFFFF"/>
                </a:solidFill>
              </a:defRPr>
            </a:lvl3pPr>
            <a:lvl4pPr indent="-295275" lvl="3" marL="1828800" algn="l">
              <a:spcBef>
                <a:spcPts val="210"/>
              </a:spcBef>
              <a:spcAft>
                <a:spcPts val="0"/>
              </a:spcAft>
              <a:buClr>
                <a:srgbClr val="FFFFFF"/>
              </a:buClr>
              <a:buSzPts val="1050"/>
              <a:buChar char="–"/>
              <a:defRPr sz="1050">
                <a:solidFill>
                  <a:srgbClr val="FFFFFF"/>
                </a:solidFill>
              </a:defRPr>
            </a:lvl4pPr>
            <a:lvl5pPr indent="-295275" lvl="4" marL="2286000" algn="l">
              <a:spcBef>
                <a:spcPts val="210"/>
              </a:spcBef>
              <a:spcAft>
                <a:spcPts val="0"/>
              </a:spcAft>
              <a:buClr>
                <a:srgbClr val="FFFFFF"/>
              </a:buClr>
              <a:buSzPts val="1050"/>
              <a:buChar char="»"/>
              <a:defRPr sz="1050">
                <a:solidFill>
                  <a:srgbClr val="FFFFFF"/>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15" name="Google Shape;415;p67"/>
          <p:cNvSpPr txBox="1"/>
          <p:nvPr>
            <p:ph idx="5" type="body"/>
          </p:nvPr>
        </p:nvSpPr>
        <p:spPr>
          <a:xfrm>
            <a:off x="685800" y="3159229"/>
            <a:ext cx="3813048" cy="1277300"/>
          </a:xfrm>
          <a:prstGeom prst="rect">
            <a:avLst/>
          </a:prstGeom>
          <a:noFill/>
          <a:ln>
            <a:noFill/>
          </a:ln>
        </p:spPr>
        <p:txBody>
          <a:bodyPr anchorCtr="0" anchor="t" bIns="0" lIns="0" spcFirstLastPara="1" rIns="0" wrap="square" tIns="0">
            <a:noAutofit/>
          </a:bodyPr>
          <a:lstStyle>
            <a:lvl1pPr indent="-228600" lvl="0" marL="457200" algn="l">
              <a:spcBef>
                <a:spcPts val="315"/>
              </a:spcBef>
              <a:spcAft>
                <a:spcPts val="0"/>
              </a:spcAft>
              <a:buClr>
                <a:schemeClr val="dk1"/>
              </a:buClr>
              <a:buSzPts val="1575"/>
              <a:buNone/>
              <a:defRPr sz="1575"/>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16" name="Google Shape;416;p67"/>
          <p:cNvSpPr txBox="1"/>
          <p:nvPr>
            <p:ph idx="6" type="body"/>
          </p:nvPr>
        </p:nvSpPr>
        <p:spPr>
          <a:xfrm>
            <a:off x="4645152" y="3159229"/>
            <a:ext cx="3813048" cy="1277300"/>
          </a:xfrm>
          <a:prstGeom prst="rect">
            <a:avLst/>
          </a:prstGeom>
          <a:noFill/>
          <a:ln>
            <a:noFill/>
          </a:ln>
        </p:spPr>
        <p:txBody>
          <a:bodyPr anchorCtr="0" anchor="t" bIns="0" lIns="0" spcFirstLastPara="1" rIns="0" wrap="square" tIns="0">
            <a:noAutofit/>
          </a:bodyPr>
          <a:lstStyle>
            <a:lvl1pPr indent="-228600" lvl="0" marL="457200" algn="l">
              <a:spcBef>
                <a:spcPts val="315"/>
              </a:spcBef>
              <a:spcAft>
                <a:spcPts val="0"/>
              </a:spcAft>
              <a:buClr>
                <a:schemeClr val="dk1"/>
              </a:buClr>
              <a:buSzPts val="1575"/>
              <a:buNone/>
              <a:defRPr sz="1575"/>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17" name="Google Shape;417;p67"/>
          <p:cNvSpPr txBox="1"/>
          <p:nvPr>
            <p:ph idx="7" type="body"/>
          </p:nvPr>
        </p:nvSpPr>
        <p:spPr>
          <a:xfrm>
            <a:off x="685800" y="700088"/>
            <a:ext cx="7772400" cy="304800"/>
          </a:xfrm>
          <a:prstGeom prst="rect">
            <a:avLst/>
          </a:prstGeom>
          <a:noFill/>
          <a:ln>
            <a:noFill/>
          </a:ln>
        </p:spPr>
        <p:txBody>
          <a:bodyPr anchorCtr="0" anchor="t" bIns="0" lIns="0" spcFirstLastPara="1" rIns="0" wrap="square" tIns="0">
            <a:normAutofit/>
          </a:bodyPr>
          <a:lstStyle>
            <a:lvl1pPr indent="-228600" lvl="0" marL="457200" algn="ctr">
              <a:lnSpc>
                <a:spcPct val="86000"/>
              </a:lnSpc>
              <a:spcBef>
                <a:spcPts val="0"/>
              </a:spcBef>
              <a:spcAft>
                <a:spcPts val="0"/>
              </a:spcAft>
              <a:buClr>
                <a:schemeClr val="dk1"/>
              </a:buClr>
              <a:buSzPts val="1350"/>
              <a:buNone/>
              <a:defRPr sz="1350"/>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Option 1">
  <p:cSld name="Title - Option 1">
    <p:spTree>
      <p:nvGrpSpPr>
        <p:cNvPr id="427" name="Shape 427"/>
        <p:cNvGrpSpPr/>
        <p:nvPr/>
      </p:nvGrpSpPr>
      <p:grpSpPr>
        <a:xfrm>
          <a:off x="0" y="0"/>
          <a:ext cx="0" cy="0"/>
          <a:chOff x="0" y="0"/>
          <a:chExt cx="0" cy="0"/>
        </a:xfrm>
      </p:grpSpPr>
      <p:pic>
        <p:nvPicPr>
          <p:cNvPr descr="Building.jpg" id="428" name="Google Shape;428;g124c07c6d79_2_9"/>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429" name="Google Shape;429;g124c07c6d79_2_9"/>
          <p:cNvSpPr/>
          <p:nvPr/>
        </p:nvSpPr>
        <p:spPr>
          <a:xfrm>
            <a:off x="0" y="3074988"/>
            <a:ext cx="9144000" cy="2068512"/>
          </a:xfrm>
          <a:prstGeom prst="rect">
            <a:avLst/>
          </a:prstGeom>
          <a:solidFill>
            <a:srgbClr val="D52C0E">
              <a:alpha val="77647"/>
            </a:srgbClr>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C4362C"/>
              </a:solidFill>
              <a:latin typeface="Arial"/>
              <a:ea typeface="Arial"/>
              <a:cs typeface="Arial"/>
              <a:sym typeface="Arial"/>
            </a:endParaRPr>
          </a:p>
        </p:txBody>
      </p:sp>
      <p:cxnSp>
        <p:nvCxnSpPr>
          <p:cNvPr id="430" name="Google Shape;430;g124c07c6d79_2_9"/>
          <p:cNvCxnSpPr/>
          <p:nvPr/>
        </p:nvCxnSpPr>
        <p:spPr>
          <a:xfrm>
            <a:off x="0" y="5141913"/>
            <a:ext cx="9144000" cy="1587"/>
          </a:xfrm>
          <a:prstGeom prst="straightConnector1">
            <a:avLst/>
          </a:prstGeom>
          <a:noFill/>
          <a:ln cap="flat" cmpd="sng" w="47625">
            <a:solidFill>
              <a:srgbClr val="D23732"/>
            </a:solidFill>
            <a:prstDash val="solid"/>
            <a:round/>
            <a:headEnd len="sm" w="sm" type="none"/>
            <a:tailEnd len="sm" w="sm" type="none"/>
          </a:ln>
        </p:spPr>
      </p:cxnSp>
      <p:pic>
        <p:nvPicPr>
          <p:cNvPr id="431" name="Google Shape;431;g124c07c6d79_2_9"/>
          <p:cNvPicPr preferRelativeResize="0"/>
          <p:nvPr/>
        </p:nvPicPr>
        <p:blipFill rotWithShape="1">
          <a:blip r:embed="rId3">
            <a:alphaModFix/>
          </a:blip>
          <a:srcRect b="0" l="0" r="0" t="0"/>
          <a:stretch/>
        </p:blipFill>
        <p:spPr>
          <a:xfrm>
            <a:off x="930275" y="533400"/>
            <a:ext cx="2270125" cy="473075"/>
          </a:xfrm>
          <a:prstGeom prst="rect">
            <a:avLst/>
          </a:prstGeom>
          <a:noFill/>
          <a:ln>
            <a:noFill/>
          </a:ln>
        </p:spPr>
      </p:pic>
      <p:pic>
        <p:nvPicPr>
          <p:cNvPr id="432" name="Google Shape;432;g124c07c6d79_2_9"/>
          <p:cNvPicPr preferRelativeResize="0"/>
          <p:nvPr/>
        </p:nvPicPr>
        <p:blipFill rotWithShape="1">
          <a:blip r:embed="rId4">
            <a:alphaModFix/>
          </a:blip>
          <a:srcRect b="0" l="0" r="0" t="0"/>
          <a:stretch/>
        </p:blipFill>
        <p:spPr>
          <a:xfrm>
            <a:off x="3598863" y="4719638"/>
            <a:ext cx="1946275" cy="274637"/>
          </a:xfrm>
          <a:prstGeom prst="rect">
            <a:avLst/>
          </a:prstGeom>
          <a:noFill/>
          <a:ln>
            <a:noFill/>
          </a:ln>
        </p:spPr>
      </p:pic>
      <p:sp>
        <p:nvSpPr>
          <p:cNvPr id="433" name="Google Shape;433;g124c07c6d79_2_9"/>
          <p:cNvSpPr txBox="1"/>
          <p:nvPr>
            <p:ph type="title"/>
          </p:nvPr>
        </p:nvSpPr>
        <p:spPr>
          <a:xfrm>
            <a:off x="228600" y="3314284"/>
            <a:ext cx="8686800" cy="590931"/>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SzPts val="1400"/>
              <a:buNone/>
              <a:defRPr sz="3600">
                <a:solidFill>
                  <a:schemeClr val="lt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34" name="Google Shape;434;g124c07c6d79_2_9"/>
          <p:cNvSpPr txBox="1"/>
          <p:nvPr>
            <p:ph idx="1" type="body"/>
          </p:nvPr>
        </p:nvSpPr>
        <p:spPr>
          <a:xfrm>
            <a:off x="228600" y="3920894"/>
            <a:ext cx="8686800" cy="457200"/>
          </a:xfrm>
          <a:prstGeom prst="rect">
            <a:avLst/>
          </a:prstGeom>
          <a:noFill/>
          <a:ln>
            <a:noFill/>
          </a:ln>
        </p:spPr>
        <p:txBody>
          <a:bodyPr anchorCtr="0" anchor="t" bIns="0" lIns="0" spcFirstLastPara="1" rIns="0" wrap="square" tIns="0">
            <a:noAutofit/>
          </a:bodyPr>
          <a:lstStyle>
            <a:lvl1pPr indent="-228600" lvl="0" marL="457200" algn="ctr">
              <a:spcBef>
                <a:spcPts val="320"/>
              </a:spcBef>
              <a:spcAft>
                <a:spcPts val="0"/>
              </a:spcAft>
              <a:buClr>
                <a:schemeClr val="lt1"/>
              </a:buClr>
              <a:buSzPts val="1600"/>
              <a:buNone/>
              <a:defRPr sz="1600">
                <a:solidFill>
                  <a:schemeClr val="lt1"/>
                </a:solidFill>
              </a:defRPr>
            </a:lvl1pPr>
            <a:lvl2pPr indent="-228600" lvl="1" marL="914400" algn="ctr">
              <a:spcBef>
                <a:spcPts val="320"/>
              </a:spcBef>
              <a:spcAft>
                <a:spcPts val="0"/>
              </a:spcAft>
              <a:buClr>
                <a:schemeClr val="lt1"/>
              </a:buClr>
              <a:buSzPts val="1600"/>
              <a:buNone/>
              <a:defRPr>
                <a:solidFill>
                  <a:schemeClr val="lt1"/>
                </a:solidFill>
              </a:defRPr>
            </a:lvl2pPr>
            <a:lvl3pPr indent="-228600" lvl="2" marL="1371600" algn="ctr">
              <a:spcBef>
                <a:spcPts val="320"/>
              </a:spcBef>
              <a:spcAft>
                <a:spcPts val="0"/>
              </a:spcAft>
              <a:buClr>
                <a:schemeClr val="lt1"/>
              </a:buClr>
              <a:buSzPts val="1600"/>
              <a:buNone/>
              <a:defRPr>
                <a:solidFill>
                  <a:schemeClr val="lt1"/>
                </a:solidFill>
              </a:defRPr>
            </a:lvl3pPr>
            <a:lvl4pPr indent="-228600" lvl="3" marL="1828800" algn="ctr">
              <a:spcBef>
                <a:spcPts val="320"/>
              </a:spcBef>
              <a:spcAft>
                <a:spcPts val="0"/>
              </a:spcAft>
              <a:buClr>
                <a:schemeClr val="lt1"/>
              </a:buClr>
              <a:buSzPts val="1600"/>
              <a:buNone/>
              <a:defRPr>
                <a:solidFill>
                  <a:schemeClr val="lt1"/>
                </a:solidFill>
              </a:defRPr>
            </a:lvl4pPr>
            <a:lvl5pPr indent="-228600" lvl="4" marL="2286000" algn="ctr">
              <a:spcBef>
                <a:spcPts val="320"/>
              </a:spcBef>
              <a:spcAft>
                <a:spcPts val="0"/>
              </a:spcAft>
              <a:buClr>
                <a:schemeClr val="lt1"/>
              </a:buClr>
              <a:buSzPts val="1600"/>
              <a:buNone/>
              <a:defRPr>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p:cSld name="Slide">
    <p:spTree>
      <p:nvGrpSpPr>
        <p:cNvPr id="435" name="Shape 435"/>
        <p:cNvGrpSpPr/>
        <p:nvPr/>
      </p:nvGrpSpPr>
      <p:grpSpPr>
        <a:xfrm>
          <a:off x="0" y="0"/>
          <a:ext cx="0" cy="0"/>
          <a:chOff x="0" y="0"/>
          <a:chExt cx="0" cy="0"/>
        </a:xfrm>
      </p:grpSpPr>
      <p:sp>
        <p:nvSpPr>
          <p:cNvPr id="436" name="Google Shape;436;g124c07c6d79_2_17"/>
          <p:cNvSpPr txBox="1"/>
          <p:nvPr>
            <p:ph idx="1" type="body"/>
          </p:nvPr>
        </p:nvSpPr>
        <p:spPr>
          <a:xfrm>
            <a:off x="228600" y="4476750"/>
            <a:ext cx="8686800" cy="457200"/>
          </a:xfrm>
          <a:prstGeom prst="rect">
            <a:avLst/>
          </a:prstGeom>
          <a:noFill/>
          <a:ln cap="flat" cmpd="sng" w="9525">
            <a:solidFill>
              <a:schemeClr val="dk1"/>
            </a:solidFill>
            <a:prstDash val="solid"/>
            <a:round/>
            <a:headEnd len="sm" w="sm" type="none"/>
            <a:tailEnd len="sm" w="sm" type="none"/>
          </a:ln>
        </p:spPr>
        <p:txBody>
          <a:bodyPr anchorCtr="0" anchor="ctr" bIns="91425" lIns="457200" spcFirstLastPara="1" rIns="457200" wrap="square" tIns="91425">
            <a:noAutofit/>
          </a:bodyPr>
          <a:lstStyle>
            <a:lvl1pPr indent="-228600" lvl="0" marL="457200" algn="ctr">
              <a:lnSpc>
                <a:spcPct val="90000"/>
              </a:lnSpc>
              <a:spcBef>
                <a:spcPts val="0"/>
              </a:spcBef>
              <a:spcAft>
                <a:spcPts val="0"/>
              </a:spcAft>
              <a:buClr>
                <a:schemeClr val="dk1"/>
              </a:buClr>
              <a:buSzPts val="1400"/>
              <a:buNone/>
              <a:defRPr sz="1400">
                <a:solidFill>
                  <a:schemeClr val="dk1"/>
                </a:solidFill>
              </a:defRPr>
            </a:lvl1pPr>
            <a:lvl2pPr indent="-228600" lvl="1" marL="914400" algn="ctr">
              <a:spcBef>
                <a:spcPts val="280"/>
              </a:spcBef>
              <a:spcAft>
                <a:spcPts val="0"/>
              </a:spcAft>
              <a:buClr>
                <a:schemeClr val="dk1"/>
              </a:buClr>
              <a:buSzPts val="1400"/>
              <a:buNone/>
              <a:defRPr sz="1400"/>
            </a:lvl2pPr>
            <a:lvl3pPr indent="-228600" lvl="2" marL="1371600" algn="ctr">
              <a:spcBef>
                <a:spcPts val="280"/>
              </a:spcBef>
              <a:spcAft>
                <a:spcPts val="0"/>
              </a:spcAft>
              <a:buClr>
                <a:schemeClr val="dk1"/>
              </a:buClr>
              <a:buSzPts val="1400"/>
              <a:buNone/>
              <a:defRPr sz="1400"/>
            </a:lvl3pPr>
            <a:lvl4pPr indent="-228600" lvl="3" marL="1828800" algn="ctr">
              <a:spcBef>
                <a:spcPts val="280"/>
              </a:spcBef>
              <a:spcAft>
                <a:spcPts val="0"/>
              </a:spcAft>
              <a:buClr>
                <a:schemeClr val="dk1"/>
              </a:buClr>
              <a:buSzPts val="1400"/>
              <a:buNone/>
              <a:defRPr sz="1400"/>
            </a:lvl4pPr>
            <a:lvl5pPr indent="-228600" lvl="4" marL="2286000" algn="ctr">
              <a:spcBef>
                <a:spcPts val="280"/>
              </a:spcBef>
              <a:spcAft>
                <a:spcPts val="0"/>
              </a:spcAft>
              <a:buClr>
                <a:schemeClr val="dk1"/>
              </a:buClr>
              <a:buSzPts val="1400"/>
              <a:buNone/>
              <a:defRPr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37" name="Google Shape;437;g124c07c6d79_2_17"/>
          <p:cNvSpPr txBox="1"/>
          <p:nvPr>
            <p:ph type="title"/>
          </p:nvPr>
        </p:nvSpPr>
        <p:spPr>
          <a:xfrm>
            <a:off x="228600" y="209550"/>
            <a:ext cx="8686800" cy="545464"/>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38" name="Google Shape;438;g124c07c6d79_2_17"/>
          <p:cNvSpPr txBox="1"/>
          <p:nvPr>
            <p:ph idx="11" type="ftr"/>
          </p:nvPr>
        </p:nvSpPr>
        <p:spPr>
          <a:xfrm>
            <a:off x="228600" y="4933950"/>
            <a:ext cx="3657600" cy="18573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9" name="Google Shape;439;g124c07c6d79_2_17"/>
          <p:cNvSpPr txBox="1"/>
          <p:nvPr>
            <p:ph idx="12" type="sldNum"/>
          </p:nvPr>
        </p:nvSpPr>
        <p:spPr>
          <a:xfrm>
            <a:off x="6858000" y="4933950"/>
            <a:ext cx="2057400" cy="182563"/>
          </a:xfrm>
          <a:prstGeom prst="rect">
            <a:avLst/>
          </a:prstGeom>
          <a:noFill/>
          <a:ln>
            <a:noFill/>
          </a:ln>
        </p:spPr>
        <p:txBody>
          <a:bodyPr anchorCtr="0" anchor="ctr" bIns="0" lIns="0" spcFirstLastPara="1" rIns="0" wrap="square" tIns="0">
            <a:noAutofit/>
          </a:bodyPr>
          <a:lstStyle>
            <a:lvl1pPr indent="0" lvl="0" marL="0" marR="0" algn="r">
              <a:spcBef>
                <a:spcPts val="0"/>
              </a:spcBef>
              <a:spcAft>
                <a:spcPts val="0"/>
              </a:spcAft>
              <a:buNone/>
              <a:defRPr b="0" i="0" sz="8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8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8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8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8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8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8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8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8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Section" showMasterSp="0" type="secHead">
  <p:cSld name="SECTION_HEADER">
    <p:bg>
      <p:bgPr>
        <a:solidFill>
          <a:schemeClr val="accent2"/>
        </a:solidFill>
      </p:bgPr>
    </p:bg>
    <p:spTree>
      <p:nvGrpSpPr>
        <p:cNvPr id="440" name="Shape 440"/>
        <p:cNvGrpSpPr/>
        <p:nvPr/>
      </p:nvGrpSpPr>
      <p:grpSpPr>
        <a:xfrm>
          <a:off x="0" y="0"/>
          <a:ext cx="0" cy="0"/>
          <a:chOff x="0" y="0"/>
          <a:chExt cx="0" cy="0"/>
        </a:xfrm>
      </p:grpSpPr>
      <p:sp>
        <p:nvSpPr>
          <p:cNvPr id="441" name="Google Shape;441;g124c07c6d79_2_22"/>
          <p:cNvSpPr/>
          <p:nvPr/>
        </p:nvSpPr>
        <p:spPr>
          <a:xfrm>
            <a:off x="7394575" y="0"/>
            <a:ext cx="1749425" cy="930275"/>
          </a:xfrm>
          <a:prstGeom prst="rect">
            <a:avLst/>
          </a:prstGeom>
          <a:solidFill>
            <a:schemeClr val="accent2"/>
          </a:solidFill>
          <a:ln>
            <a:noFill/>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b="0" i="0" sz="1100" u="none" cap="none" strike="noStrike">
              <a:solidFill>
                <a:schemeClr val="dk1"/>
              </a:solidFill>
              <a:latin typeface="Arial"/>
              <a:ea typeface="Arial"/>
              <a:cs typeface="Arial"/>
              <a:sym typeface="Arial"/>
            </a:endParaRPr>
          </a:p>
        </p:txBody>
      </p:sp>
      <p:pic>
        <p:nvPicPr>
          <p:cNvPr descr="Block I blue.tif" id="442" name="Google Shape;442;g124c07c6d79_2_22"/>
          <p:cNvPicPr preferRelativeResize="0"/>
          <p:nvPr/>
        </p:nvPicPr>
        <p:blipFill rotWithShape="1">
          <a:blip r:embed="rId2">
            <a:alphaModFix/>
          </a:blip>
          <a:srcRect b="0" l="0" r="0" t="0"/>
          <a:stretch/>
        </p:blipFill>
        <p:spPr>
          <a:xfrm>
            <a:off x="8599488" y="206375"/>
            <a:ext cx="315912" cy="457200"/>
          </a:xfrm>
          <a:prstGeom prst="rect">
            <a:avLst/>
          </a:prstGeom>
          <a:noFill/>
          <a:ln>
            <a:noFill/>
          </a:ln>
        </p:spPr>
      </p:pic>
      <p:sp>
        <p:nvSpPr>
          <p:cNvPr id="443" name="Google Shape;443;g124c07c6d79_2_22"/>
          <p:cNvSpPr txBox="1"/>
          <p:nvPr/>
        </p:nvSpPr>
        <p:spPr>
          <a:xfrm>
            <a:off x="3889375" y="4933950"/>
            <a:ext cx="1365250" cy="185738"/>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US" sz="800" u="none" cap="none" strike="noStrike">
                <a:solidFill>
                  <a:schemeClr val="lt1"/>
                </a:solidFill>
                <a:latin typeface="Arial"/>
                <a:ea typeface="Arial"/>
                <a:cs typeface="Arial"/>
                <a:sym typeface="Arial"/>
              </a:rPr>
              <a:t>Gies Action Learning</a:t>
            </a:r>
            <a:endParaRPr/>
          </a:p>
        </p:txBody>
      </p:sp>
      <p:sp>
        <p:nvSpPr>
          <p:cNvPr id="444" name="Google Shape;444;g124c07c6d79_2_22"/>
          <p:cNvSpPr txBox="1"/>
          <p:nvPr>
            <p:ph type="title"/>
          </p:nvPr>
        </p:nvSpPr>
        <p:spPr>
          <a:xfrm>
            <a:off x="722313" y="1549400"/>
            <a:ext cx="7772400" cy="1022350"/>
          </a:xfrm>
          <a:prstGeom prst="rect">
            <a:avLst/>
          </a:prstGeom>
          <a:noFill/>
          <a:ln>
            <a:noFill/>
          </a:ln>
        </p:spPr>
        <p:txBody>
          <a:bodyPr anchorCtr="0" anchor="b" bIns="91425" lIns="0" spcFirstLastPara="1" rIns="0" wrap="square" tIns="0">
            <a:noAutofit/>
          </a:bodyPr>
          <a:lstStyle>
            <a:lvl1pPr lvl="0" algn="l">
              <a:lnSpc>
                <a:spcPct val="90000"/>
              </a:lnSpc>
              <a:spcBef>
                <a:spcPts val="0"/>
              </a:spcBef>
              <a:spcAft>
                <a:spcPts val="0"/>
              </a:spcAft>
              <a:buSzPts val="1400"/>
              <a:buNone/>
              <a:defRPr b="1" sz="3200" cap="none">
                <a:solidFill>
                  <a:schemeClr val="lt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45" name="Google Shape;445;g124c07c6d79_2_22"/>
          <p:cNvSpPr txBox="1"/>
          <p:nvPr>
            <p:ph idx="1" type="body"/>
          </p:nvPr>
        </p:nvSpPr>
        <p:spPr>
          <a:xfrm>
            <a:off x="722313" y="2571750"/>
            <a:ext cx="7772400" cy="1125537"/>
          </a:xfrm>
          <a:prstGeom prst="rect">
            <a:avLst/>
          </a:prstGeom>
          <a:noFill/>
          <a:ln>
            <a:noFill/>
          </a:ln>
        </p:spPr>
        <p:txBody>
          <a:bodyPr anchorCtr="0" anchor="t" bIns="0" lIns="0" spcFirstLastPara="1" rIns="0" wrap="square" tIns="91425">
            <a:noAutofit/>
          </a:bodyPr>
          <a:lstStyle>
            <a:lvl1pPr indent="-228600" lvl="0" marL="457200" algn="l">
              <a:spcBef>
                <a:spcPts val="0"/>
              </a:spcBef>
              <a:spcAft>
                <a:spcPts val="0"/>
              </a:spcAft>
              <a:buClr>
                <a:srgbClr val="FAD9D2"/>
              </a:buClr>
              <a:buSzPts val="2000"/>
              <a:buFont typeface="Arial"/>
              <a:buNone/>
              <a:defRPr sz="2000">
                <a:solidFill>
                  <a:srgbClr val="FAD9D2"/>
                </a:solidFill>
              </a:defRPr>
            </a:lvl1pPr>
            <a:lvl2pPr indent="-228600" lvl="1" marL="914400" algn="l">
              <a:spcBef>
                <a:spcPts val="400"/>
              </a:spcBef>
              <a:spcAft>
                <a:spcPts val="0"/>
              </a:spcAft>
              <a:buClr>
                <a:srgbClr val="888B94"/>
              </a:buClr>
              <a:buSzPts val="1800"/>
              <a:buNone/>
              <a:defRPr sz="1800">
                <a:solidFill>
                  <a:srgbClr val="888B94"/>
                </a:solidFill>
              </a:defRPr>
            </a:lvl2pPr>
            <a:lvl3pPr indent="-228600" lvl="2" marL="1371600" algn="l">
              <a:spcBef>
                <a:spcPts val="320"/>
              </a:spcBef>
              <a:spcAft>
                <a:spcPts val="0"/>
              </a:spcAft>
              <a:buClr>
                <a:srgbClr val="888B94"/>
              </a:buClr>
              <a:buSzPts val="1600"/>
              <a:buNone/>
              <a:defRPr sz="1600">
                <a:solidFill>
                  <a:srgbClr val="888B94"/>
                </a:solidFill>
              </a:defRPr>
            </a:lvl3pPr>
            <a:lvl4pPr indent="-228600" lvl="3" marL="1828800" algn="l">
              <a:spcBef>
                <a:spcPts val="280"/>
              </a:spcBef>
              <a:spcAft>
                <a:spcPts val="0"/>
              </a:spcAft>
              <a:buClr>
                <a:srgbClr val="888B94"/>
              </a:buClr>
              <a:buSzPts val="1400"/>
              <a:buNone/>
              <a:defRPr sz="1400">
                <a:solidFill>
                  <a:srgbClr val="888B94"/>
                </a:solidFill>
              </a:defRPr>
            </a:lvl4pPr>
            <a:lvl5pPr indent="-228600" lvl="4" marL="2286000" algn="l">
              <a:spcBef>
                <a:spcPts val="280"/>
              </a:spcBef>
              <a:spcAft>
                <a:spcPts val="0"/>
              </a:spcAft>
              <a:buClr>
                <a:srgbClr val="888B94"/>
              </a:buClr>
              <a:buSzPts val="1400"/>
              <a:buNone/>
              <a:defRPr sz="1400">
                <a:solidFill>
                  <a:srgbClr val="888B94"/>
                </a:solidFill>
              </a:defRPr>
            </a:lvl5pPr>
            <a:lvl6pPr indent="-228600" lvl="5" marL="2743200" algn="l">
              <a:spcBef>
                <a:spcPts val="280"/>
              </a:spcBef>
              <a:spcAft>
                <a:spcPts val="0"/>
              </a:spcAft>
              <a:buClr>
                <a:srgbClr val="888B94"/>
              </a:buClr>
              <a:buSzPts val="1400"/>
              <a:buNone/>
              <a:defRPr sz="1400">
                <a:solidFill>
                  <a:srgbClr val="888B94"/>
                </a:solidFill>
              </a:defRPr>
            </a:lvl6pPr>
            <a:lvl7pPr indent="-228600" lvl="6" marL="3200400" algn="l">
              <a:spcBef>
                <a:spcPts val="280"/>
              </a:spcBef>
              <a:spcAft>
                <a:spcPts val="0"/>
              </a:spcAft>
              <a:buClr>
                <a:srgbClr val="888B94"/>
              </a:buClr>
              <a:buSzPts val="1400"/>
              <a:buNone/>
              <a:defRPr sz="1400">
                <a:solidFill>
                  <a:srgbClr val="888B94"/>
                </a:solidFill>
              </a:defRPr>
            </a:lvl7pPr>
            <a:lvl8pPr indent="-228600" lvl="7" marL="3657600" algn="l">
              <a:spcBef>
                <a:spcPts val="280"/>
              </a:spcBef>
              <a:spcAft>
                <a:spcPts val="0"/>
              </a:spcAft>
              <a:buClr>
                <a:srgbClr val="888B94"/>
              </a:buClr>
              <a:buSzPts val="1400"/>
              <a:buNone/>
              <a:defRPr sz="1400">
                <a:solidFill>
                  <a:srgbClr val="888B94"/>
                </a:solidFill>
              </a:defRPr>
            </a:lvl8pPr>
            <a:lvl9pPr indent="-228600" lvl="8" marL="4114800" algn="l">
              <a:spcBef>
                <a:spcPts val="280"/>
              </a:spcBef>
              <a:spcAft>
                <a:spcPts val="0"/>
              </a:spcAft>
              <a:buClr>
                <a:srgbClr val="888B94"/>
              </a:buClr>
              <a:buSzPts val="1400"/>
              <a:buNone/>
              <a:defRPr sz="1400">
                <a:solidFill>
                  <a:srgbClr val="888B94"/>
                </a:solidFill>
              </a:defRPr>
            </a:lvl9pPr>
          </a:lstStyle>
          <a:p/>
        </p:txBody>
      </p:sp>
      <p:sp>
        <p:nvSpPr>
          <p:cNvPr id="446" name="Google Shape;446;g124c07c6d79_2_22"/>
          <p:cNvSpPr txBox="1"/>
          <p:nvPr>
            <p:ph idx="11" type="ftr"/>
          </p:nvPr>
        </p:nvSpPr>
        <p:spPr>
          <a:xfrm>
            <a:off x="228600" y="4933950"/>
            <a:ext cx="3657600" cy="18573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solidFill>
                  <a:srgbClr val="FAD9D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7" name="Google Shape;447;g124c07c6d79_2_22"/>
          <p:cNvSpPr txBox="1"/>
          <p:nvPr>
            <p:ph idx="12" type="sldNum"/>
          </p:nvPr>
        </p:nvSpPr>
        <p:spPr>
          <a:xfrm>
            <a:off x="6858000" y="4933950"/>
            <a:ext cx="2057400" cy="182563"/>
          </a:xfrm>
          <a:prstGeom prst="rect">
            <a:avLst/>
          </a:prstGeom>
          <a:noFill/>
          <a:ln>
            <a:noFill/>
          </a:ln>
        </p:spPr>
        <p:txBody>
          <a:bodyPr anchorCtr="0" anchor="ctr" bIns="0" lIns="0" spcFirstLastPara="1" rIns="0" wrap="square" tIns="0">
            <a:noAutofit/>
          </a:bodyPr>
          <a:lstStyle>
            <a:lvl1pPr indent="0" lvl="0" marL="0" marR="0" algn="r">
              <a:spcBef>
                <a:spcPts val="0"/>
              </a:spcBef>
              <a:spcAft>
                <a:spcPts val="0"/>
              </a:spcAft>
              <a:buNone/>
              <a:defRPr b="0" i="0" sz="800" u="none" cap="none" strike="noStrike">
                <a:solidFill>
                  <a:srgbClr val="FAD9D2"/>
                </a:solidFill>
                <a:latin typeface="Arial"/>
                <a:ea typeface="Arial"/>
                <a:cs typeface="Arial"/>
                <a:sym typeface="Arial"/>
              </a:defRPr>
            </a:lvl1pPr>
            <a:lvl2pPr indent="0" lvl="1" marL="0" marR="0" algn="r">
              <a:spcBef>
                <a:spcPts val="0"/>
              </a:spcBef>
              <a:spcAft>
                <a:spcPts val="0"/>
              </a:spcAft>
              <a:buNone/>
              <a:defRPr b="0" i="0" sz="800" u="none" cap="none" strike="noStrike">
                <a:solidFill>
                  <a:srgbClr val="FAD9D2"/>
                </a:solidFill>
                <a:latin typeface="Arial"/>
                <a:ea typeface="Arial"/>
                <a:cs typeface="Arial"/>
                <a:sym typeface="Arial"/>
              </a:defRPr>
            </a:lvl2pPr>
            <a:lvl3pPr indent="0" lvl="2" marL="0" marR="0" algn="r">
              <a:spcBef>
                <a:spcPts val="0"/>
              </a:spcBef>
              <a:spcAft>
                <a:spcPts val="0"/>
              </a:spcAft>
              <a:buNone/>
              <a:defRPr b="0" i="0" sz="800" u="none" cap="none" strike="noStrike">
                <a:solidFill>
                  <a:srgbClr val="FAD9D2"/>
                </a:solidFill>
                <a:latin typeface="Arial"/>
                <a:ea typeface="Arial"/>
                <a:cs typeface="Arial"/>
                <a:sym typeface="Arial"/>
              </a:defRPr>
            </a:lvl3pPr>
            <a:lvl4pPr indent="0" lvl="3" marL="0" marR="0" algn="r">
              <a:spcBef>
                <a:spcPts val="0"/>
              </a:spcBef>
              <a:spcAft>
                <a:spcPts val="0"/>
              </a:spcAft>
              <a:buNone/>
              <a:defRPr b="0" i="0" sz="800" u="none" cap="none" strike="noStrike">
                <a:solidFill>
                  <a:srgbClr val="FAD9D2"/>
                </a:solidFill>
                <a:latin typeface="Arial"/>
                <a:ea typeface="Arial"/>
                <a:cs typeface="Arial"/>
                <a:sym typeface="Arial"/>
              </a:defRPr>
            </a:lvl4pPr>
            <a:lvl5pPr indent="0" lvl="4" marL="0" marR="0" algn="r">
              <a:spcBef>
                <a:spcPts val="0"/>
              </a:spcBef>
              <a:spcAft>
                <a:spcPts val="0"/>
              </a:spcAft>
              <a:buNone/>
              <a:defRPr b="0" i="0" sz="800" u="none" cap="none" strike="noStrike">
                <a:solidFill>
                  <a:srgbClr val="FAD9D2"/>
                </a:solidFill>
                <a:latin typeface="Arial"/>
                <a:ea typeface="Arial"/>
                <a:cs typeface="Arial"/>
                <a:sym typeface="Arial"/>
              </a:defRPr>
            </a:lvl5pPr>
            <a:lvl6pPr indent="0" lvl="5" marL="0" marR="0" algn="r">
              <a:spcBef>
                <a:spcPts val="0"/>
              </a:spcBef>
              <a:spcAft>
                <a:spcPts val="0"/>
              </a:spcAft>
              <a:buNone/>
              <a:defRPr b="0" i="0" sz="800" u="none" cap="none" strike="noStrike">
                <a:solidFill>
                  <a:srgbClr val="FAD9D2"/>
                </a:solidFill>
                <a:latin typeface="Arial"/>
                <a:ea typeface="Arial"/>
                <a:cs typeface="Arial"/>
                <a:sym typeface="Arial"/>
              </a:defRPr>
            </a:lvl6pPr>
            <a:lvl7pPr indent="0" lvl="6" marL="0" marR="0" algn="r">
              <a:spcBef>
                <a:spcPts val="0"/>
              </a:spcBef>
              <a:spcAft>
                <a:spcPts val="0"/>
              </a:spcAft>
              <a:buNone/>
              <a:defRPr b="0" i="0" sz="800" u="none" cap="none" strike="noStrike">
                <a:solidFill>
                  <a:srgbClr val="FAD9D2"/>
                </a:solidFill>
                <a:latin typeface="Arial"/>
                <a:ea typeface="Arial"/>
                <a:cs typeface="Arial"/>
                <a:sym typeface="Arial"/>
              </a:defRPr>
            </a:lvl7pPr>
            <a:lvl8pPr indent="0" lvl="7" marL="0" marR="0" algn="r">
              <a:spcBef>
                <a:spcPts val="0"/>
              </a:spcBef>
              <a:spcAft>
                <a:spcPts val="0"/>
              </a:spcAft>
              <a:buNone/>
              <a:defRPr b="0" i="0" sz="800" u="none" cap="none" strike="noStrike">
                <a:solidFill>
                  <a:srgbClr val="FAD9D2"/>
                </a:solidFill>
                <a:latin typeface="Arial"/>
                <a:ea typeface="Arial"/>
                <a:cs typeface="Arial"/>
                <a:sym typeface="Arial"/>
              </a:defRPr>
            </a:lvl8pPr>
            <a:lvl9pPr indent="0" lvl="8" marL="0" marR="0" algn="r">
              <a:spcBef>
                <a:spcPts val="0"/>
              </a:spcBef>
              <a:spcAft>
                <a:spcPts val="0"/>
              </a:spcAft>
              <a:buNone/>
              <a:defRPr b="0" i="0" sz="800" u="none" cap="none" strike="noStrike">
                <a:solidFill>
                  <a:srgbClr val="FAD9D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with Subtitle">
  <p:cSld name="Two Content with Subtitle">
    <p:spTree>
      <p:nvGrpSpPr>
        <p:cNvPr id="448" name="Shape 448"/>
        <p:cNvGrpSpPr/>
        <p:nvPr/>
      </p:nvGrpSpPr>
      <p:grpSpPr>
        <a:xfrm>
          <a:off x="0" y="0"/>
          <a:ext cx="0" cy="0"/>
          <a:chOff x="0" y="0"/>
          <a:chExt cx="0" cy="0"/>
        </a:xfrm>
      </p:grpSpPr>
      <p:sp>
        <p:nvSpPr>
          <p:cNvPr id="449" name="Google Shape;449;g124c07c6d79_2_30"/>
          <p:cNvSpPr txBox="1"/>
          <p:nvPr>
            <p:ph type="title"/>
          </p:nvPr>
        </p:nvSpPr>
        <p:spPr>
          <a:xfrm>
            <a:off x="228600" y="209550"/>
            <a:ext cx="8686800" cy="682625"/>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50" name="Google Shape;450;g124c07c6d79_2_30"/>
          <p:cNvSpPr txBox="1"/>
          <p:nvPr>
            <p:ph idx="1" type="body"/>
          </p:nvPr>
        </p:nvSpPr>
        <p:spPr>
          <a:xfrm>
            <a:off x="685800" y="1089316"/>
            <a:ext cx="3810000" cy="3394472"/>
          </a:xfrm>
          <a:prstGeom prst="rect">
            <a:avLst/>
          </a:prstGeom>
          <a:noFill/>
          <a:ln>
            <a:noFill/>
          </a:ln>
        </p:spPr>
        <p:txBody>
          <a:bodyPr anchorCtr="0" anchor="t" bIns="0" lIns="0" spcFirstLastPara="1" rIns="0" wrap="square" tIns="0">
            <a:normAutofit/>
          </a:bodyPr>
          <a:lstStyle>
            <a:lvl1pPr indent="-323850" lvl="0" marL="457200" algn="l">
              <a:spcBef>
                <a:spcPts val="300"/>
              </a:spcBef>
              <a:spcAft>
                <a:spcPts val="0"/>
              </a:spcAft>
              <a:buClr>
                <a:schemeClr val="dk1"/>
              </a:buClr>
              <a:buSzPts val="1500"/>
              <a:buChar char="•"/>
              <a:defRPr sz="1500"/>
            </a:lvl1pPr>
            <a:lvl2pPr indent="-304800" lvl="1" marL="914400" algn="l">
              <a:spcBef>
                <a:spcPts val="240"/>
              </a:spcBef>
              <a:spcAft>
                <a:spcPts val="0"/>
              </a:spcAft>
              <a:buClr>
                <a:schemeClr val="dk1"/>
              </a:buClr>
              <a:buSzPts val="1200"/>
              <a:buChar char="–"/>
              <a:defRPr sz="1200"/>
            </a:lvl2pPr>
            <a:lvl3pPr indent="-304800" lvl="2" marL="1371600" algn="l">
              <a:spcBef>
                <a:spcPts val="240"/>
              </a:spcBef>
              <a:spcAft>
                <a:spcPts val="0"/>
              </a:spcAft>
              <a:buClr>
                <a:schemeClr val="dk1"/>
              </a:buClr>
              <a:buSzPts val="1200"/>
              <a:buChar char="•"/>
              <a:defRPr sz="1200"/>
            </a:lvl3pPr>
            <a:lvl4pPr indent="-304800" lvl="3" marL="1828800" algn="l">
              <a:spcBef>
                <a:spcPts val="240"/>
              </a:spcBef>
              <a:spcAft>
                <a:spcPts val="0"/>
              </a:spcAft>
              <a:buClr>
                <a:schemeClr val="dk1"/>
              </a:buClr>
              <a:buSzPts val="1200"/>
              <a:buChar char="–"/>
              <a:defRPr sz="1200"/>
            </a:lvl4pPr>
            <a:lvl5pPr indent="-304800" lvl="4" marL="2286000" algn="l">
              <a:spcBef>
                <a:spcPts val="240"/>
              </a:spcBef>
              <a:spcAft>
                <a:spcPts val="0"/>
              </a:spcAft>
              <a:buClr>
                <a:schemeClr val="dk1"/>
              </a:buClr>
              <a:buSzPts val="1200"/>
              <a:buChar char="»"/>
              <a:defRPr sz="12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51" name="Google Shape;451;g124c07c6d79_2_30"/>
          <p:cNvSpPr txBox="1"/>
          <p:nvPr>
            <p:ph idx="2" type="body"/>
          </p:nvPr>
        </p:nvSpPr>
        <p:spPr>
          <a:xfrm>
            <a:off x="4648200" y="1089316"/>
            <a:ext cx="3810000" cy="3394472"/>
          </a:xfrm>
          <a:prstGeom prst="rect">
            <a:avLst/>
          </a:prstGeom>
          <a:noFill/>
          <a:ln>
            <a:noFill/>
          </a:ln>
        </p:spPr>
        <p:txBody>
          <a:bodyPr anchorCtr="0" anchor="t" bIns="0" lIns="0" spcFirstLastPara="1" rIns="0" wrap="square" tIns="0">
            <a:normAutofit/>
          </a:bodyPr>
          <a:lstStyle>
            <a:lvl1pPr indent="-323850" lvl="0" marL="457200" algn="l">
              <a:spcBef>
                <a:spcPts val="300"/>
              </a:spcBef>
              <a:spcAft>
                <a:spcPts val="0"/>
              </a:spcAft>
              <a:buClr>
                <a:schemeClr val="dk1"/>
              </a:buClr>
              <a:buSzPts val="1500"/>
              <a:buChar char="•"/>
              <a:defRPr sz="1500"/>
            </a:lvl1pPr>
            <a:lvl2pPr indent="-304800" lvl="1" marL="914400" algn="l">
              <a:spcBef>
                <a:spcPts val="240"/>
              </a:spcBef>
              <a:spcAft>
                <a:spcPts val="0"/>
              </a:spcAft>
              <a:buClr>
                <a:schemeClr val="dk1"/>
              </a:buClr>
              <a:buSzPts val="1200"/>
              <a:buChar char="–"/>
              <a:defRPr sz="1200"/>
            </a:lvl2pPr>
            <a:lvl3pPr indent="-304800" lvl="2" marL="1371600" algn="l">
              <a:spcBef>
                <a:spcPts val="240"/>
              </a:spcBef>
              <a:spcAft>
                <a:spcPts val="0"/>
              </a:spcAft>
              <a:buClr>
                <a:schemeClr val="dk1"/>
              </a:buClr>
              <a:buSzPts val="1200"/>
              <a:buChar char="•"/>
              <a:defRPr sz="1200"/>
            </a:lvl3pPr>
            <a:lvl4pPr indent="-304800" lvl="3" marL="1828800" algn="l">
              <a:spcBef>
                <a:spcPts val="240"/>
              </a:spcBef>
              <a:spcAft>
                <a:spcPts val="0"/>
              </a:spcAft>
              <a:buClr>
                <a:schemeClr val="dk1"/>
              </a:buClr>
              <a:buSzPts val="1200"/>
              <a:buChar char="–"/>
              <a:defRPr sz="1200"/>
            </a:lvl4pPr>
            <a:lvl5pPr indent="-304800" lvl="4" marL="2286000" algn="l">
              <a:spcBef>
                <a:spcPts val="240"/>
              </a:spcBef>
              <a:spcAft>
                <a:spcPts val="0"/>
              </a:spcAft>
              <a:buClr>
                <a:schemeClr val="dk1"/>
              </a:buClr>
              <a:buSzPts val="1200"/>
              <a:buChar char="»"/>
              <a:defRPr sz="12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52" name="Google Shape;452;g124c07c6d79_2_30"/>
          <p:cNvSpPr txBox="1"/>
          <p:nvPr>
            <p:ph idx="3" type="body"/>
          </p:nvPr>
        </p:nvSpPr>
        <p:spPr>
          <a:xfrm>
            <a:off x="685800" y="700088"/>
            <a:ext cx="7772400" cy="304800"/>
          </a:xfrm>
          <a:prstGeom prst="rect">
            <a:avLst/>
          </a:prstGeom>
          <a:noFill/>
          <a:ln>
            <a:noFill/>
          </a:ln>
        </p:spPr>
        <p:txBody>
          <a:bodyPr anchorCtr="0" anchor="t" bIns="0" lIns="0" spcFirstLastPara="1" rIns="0" wrap="square" tIns="0">
            <a:normAutofit/>
          </a:bodyPr>
          <a:lstStyle>
            <a:lvl1pPr indent="-228600" lvl="0" marL="457200" algn="ctr">
              <a:lnSpc>
                <a:spcPct val="86000"/>
              </a:lnSpc>
              <a:spcBef>
                <a:spcPts val="0"/>
              </a:spcBef>
              <a:spcAft>
                <a:spcPts val="0"/>
              </a:spcAft>
              <a:buClr>
                <a:schemeClr val="dk1"/>
              </a:buClr>
              <a:buSzPts val="1350"/>
              <a:buNone/>
              <a:defRPr sz="1350"/>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3" name="Shape 453"/>
        <p:cNvGrpSpPr/>
        <p:nvPr/>
      </p:nvGrpSpPr>
      <p:grpSpPr>
        <a:xfrm>
          <a:off x="0" y="0"/>
          <a:ext cx="0" cy="0"/>
          <a:chOff x="0" y="0"/>
          <a:chExt cx="0" cy="0"/>
        </a:xfrm>
      </p:grpSpPr>
      <p:sp>
        <p:nvSpPr>
          <p:cNvPr id="454" name="Google Shape;454;g124c07c6d79_2_35"/>
          <p:cNvSpPr txBox="1"/>
          <p:nvPr>
            <p:ph type="title"/>
          </p:nvPr>
        </p:nvSpPr>
        <p:spPr>
          <a:xfrm>
            <a:off x="228600" y="209550"/>
            <a:ext cx="8686800" cy="682625"/>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Option 2" showMasterSp="0">
  <p:cSld name="Title - Option 2">
    <p:spTree>
      <p:nvGrpSpPr>
        <p:cNvPr id="455" name="Shape 455"/>
        <p:cNvGrpSpPr/>
        <p:nvPr/>
      </p:nvGrpSpPr>
      <p:grpSpPr>
        <a:xfrm>
          <a:off x="0" y="0"/>
          <a:ext cx="0" cy="0"/>
          <a:chOff x="0" y="0"/>
          <a:chExt cx="0" cy="0"/>
        </a:xfrm>
      </p:grpSpPr>
      <p:pic>
        <p:nvPicPr>
          <p:cNvPr descr="BIF interior.jpg" id="456" name="Google Shape;456;g124c07c6d79_2_37"/>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457" name="Google Shape;457;g124c07c6d79_2_37"/>
          <p:cNvSpPr/>
          <p:nvPr/>
        </p:nvSpPr>
        <p:spPr>
          <a:xfrm>
            <a:off x="0" y="1398588"/>
            <a:ext cx="9144000" cy="2346325"/>
          </a:xfrm>
          <a:prstGeom prst="rect">
            <a:avLst/>
          </a:prstGeom>
          <a:solidFill>
            <a:srgbClr val="D52C0E">
              <a:alpha val="77647"/>
            </a:srgbClr>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4362C"/>
              </a:solidFill>
              <a:latin typeface="Arial"/>
              <a:ea typeface="Arial"/>
              <a:cs typeface="Arial"/>
              <a:sym typeface="Arial"/>
            </a:endParaRPr>
          </a:p>
        </p:txBody>
      </p:sp>
      <p:pic>
        <p:nvPicPr>
          <p:cNvPr id="458" name="Google Shape;458;g124c07c6d79_2_37"/>
          <p:cNvPicPr preferRelativeResize="0"/>
          <p:nvPr/>
        </p:nvPicPr>
        <p:blipFill rotWithShape="1">
          <a:blip r:embed="rId3">
            <a:alphaModFix/>
          </a:blip>
          <a:srcRect b="0" l="0" r="0" t="0"/>
          <a:stretch/>
        </p:blipFill>
        <p:spPr>
          <a:xfrm>
            <a:off x="930275" y="533400"/>
            <a:ext cx="2266950" cy="473075"/>
          </a:xfrm>
          <a:prstGeom prst="rect">
            <a:avLst/>
          </a:prstGeom>
          <a:noFill/>
          <a:ln>
            <a:noFill/>
          </a:ln>
        </p:spPr>
      </p:pic>
      <p:pic>
        <p:nvPicPr>
          <p:cNvPr id="459" name="Google Shape;459;g124c07c6d79_2_37"/>
          <p:cNvPicPr preferRelativeResize="0"/>
          <p:nvPr/>
        </p:nvPicPr>
        <p:blipFill rotWithShape="1">
          <a:blip r:embed="rId4">
            <a:alphaModFix/>
          </a:blip>
          <a:srcRect b="0" l="0" r="0" t="0"/>
          <a:stretch/>
        </p:blipFill>
        <p:spPr>
          <a:xfrm>
            <a:off x="3598863" y="4719638"/>
            <a:ext cx="1946275" cy="274637"/>
          </a:xfrm>
          <a:prstGeom prst="rect">
            <a:avLst/>
          </a:prstGeom>
          <a:noFill/>
          <a:ln>
            <a:noFill/>
          </a:ln>
          <a:effectLst>
            <a:outerShdw blurRad="203200" sx="104000" rotWithShape="0" algn="ctr" sy="104000">
              <a:srgbClr val="000000">
                <a:alpha val="75686"/>
              </a:srgbClr>
            </a:outerShdw>
          </a:effectLst>
        </p:spPr>
      </p:pic>
      <p:sp>
        <p:nvSpPr>
          <p:cNvPr id="460" name="Google Shape;460;g124c07c6d79_2_37"/>
          <p:cNvSpPr txBox="1"/>
          <p:nvPr>
            <p:ph type="title"/>
          </p:nvPr>
        </p:nvSpPr>
        <p:spPr>
          <a:xfrm>
            <a:off x="228600" y="1885950"/>
            <a:ext cx="8686800" cy="685800"/>
          </a:xfrm>
          <a:prstGeom prst="rect">
            <a:avLst/>
          </a:prstGeom>
          <a:noFill/>
          <a:ln>
            <a:noFill/>
          </a:ln>
        </p:spPr>
        <p:txBody>
          <a:bodyPr anchorCtr="0" anchor="b" bIns="91425" lIns="0" spcFirstLastPara="1" rIns="0" wrap="square" tIns="0">
            <a:noAutofit/>
          </a:bodyPr>
          <a:lstStyle>
            <a:lvl1pPr lvl="0" algn="ctr">
              <a:lnSpc>
                <a:spcPct val="90000"/>
              </a:lnSpc>
              <a:spcBef>
                <a:spcPts val="0"/>
              </a:spcBef>
              <a:spcAft>
                <a:spcPts val="0"/>
              </a:spcAft>
              <a:buSzPts val="1400"/>
              <a:buNone/>
              <a:defRPr sz="3600">
                <a:solidFill>
                  <a:schemeClr val="lt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61" name="Google Shape;461;g124c07c6d79_2_37"/>
          <p:cNvSpPr txBox="1"/>
          <p:nvPr>
            <p:ph idx="1" type="body"/>
          </p:nvPr>
        </p:nvSpPr>
        <p:spPr>
          <a:xfrm>
            <a:off x="228600" y="2571750"/>
            <a:ext cx="8686800" cy="833438"/>
          </a:xfrm>
          <a:prstGeom prst="rect">
            <a:avLst/>
          </a:prstGeom>
          <a:noFill/>
          <a:ln>
            <a:noFill/>
          </a:ln>
        </p:spPr>
        <p:txBody>
          <a:bodyPr anchorCtr="0" anchor="t" bIns="0" lIns="0" spcFirstLastPara="1" rIns="0" wrap="square" tIns="91425">
            <a:noAutofit/>
          </a:bodyPr>
          <a:lstStyle>
            <a:lvl1pPr indent="-228600" lvl="0" marL="457200" algn="ctr">
              <a:spcBef>
                <a:spcPts val="0"/>
              </a:spcBef>
              <a:spcAft>
                <a:spcPts val="0"/>
              </a:spcAft>
              <a:buClr>
                <a:schemeClr val="lt1"/>
              </a:buClr>
              <a:buSzPts val="1600"/>
              <a:buNone/>
              <a:defRPr sz="1600">
                <a:solidFill>
                  <a:schemeClr val="lt1"/>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 Section">
  <p:cSld name="Sub Section">
    <p:spTree>
      <p:nvGrpSpPr>
        <p:cNvPr id="462" name="Shape 462"/>
        <p:cNvGrpSpPr/>
        <p:nvPr/>
      </p:nvGrpSpPr>
      <p:grpSpPr>
        <a:xfrm>
          <a:off x="0" y="0"/>
          <a:ext cx="0" cy="0"/>
          <a:chOff x="0" y="0"/>
          <a:chExt cx="0" cy="0"/>
        </a:xfrm>
      </p:grpSpPr>
      <p:sp>
        <p:nvSpPr>
          <p:cNvPr id="463" name="Google Shape;463;g124c07c6d79_2_44"/>
          <p:cNvSpPr txBox="1"/>
          <p:nvPr>
            <p:ph type="title"/>
          </p:nvPr>
        </p:nvSpPr>
        <p:spPr>
          <a:xfrm>
            <a:off x="722313" y="1549400"/>
            <a:ext cx="7772400" cy="1022350"/>
          </a:xfrm>
          <a:prstGeom prst="rect">
            <a:avLst/>
          </a:prstGeom>
          <a:noFill/>
          <a:ln>
            <a:noFill/>
          </a:ln>
        </p:spPr>
        <p:txBody>
          <a:bodyPr anchorCtr="0" anchor="b" bIns="91425" lIns="0" spcFirstLastPara="1" rIns="0" wrap="square" tIns="0">
            <a:noAutofit/>
          </a:bodyPr>
          <a:lstStyle>
            <a:lvl1pPr lvl="0" algn="l">
              <a:lnSpc>
                <a:spcPct val="90000"/>
              </a:lnSpc>
              <a:spcBef>
                <a:spcPts val="0"/>
              </a:spcBef>
              <a:spcAft>
                <a:spcPts val="0"/>
              </a:spcAft>
              <a:buSzPts val="1400"/>
              <a:buNone/>
              <a:defRPr b="1" sz="3200" cap="none">
                <a:solidFill>
                  <a:schemeClr val="dk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64" name="Google Shape;464;g124c07c6d79_2_44"/>
          <p:cNvSpPr txBox="1"/>
          <p:nvPr>
            <p:ph idx="1" type="body"/>
          </p:nvPr>
        </p:nvSpPr>
        <p:spPr>
          <a:xfrm>
            <a:off x="722313" y="2571750"/>
            <a:ext cx="7772400" cy="1125537"/>
          </a:xfrm>
          <a:prstGeom prst="rect">
            <a:avLst/>
          </a:prstGeom>
          <a:noFill/>
          <a:ln>
            <a:noFill/>
          </a:ln>
        </p:spPr>
        <p:txBody>
          <a:bodyPr anchorCtr="0" anchor="t" bIns="0" lIns="0" spcFirstLastPara="1" rIns="0" wrap="square" tIns="91425">
            <a:noAutofit/>
          </a:bodyPr>
          <a:lstStyle>
            <a:lvl1pPr indent="-228600" lvl="0" marL="457200" algn="l">
              <a:spcBef>
                <a:spcPts val="400"/>
              </a:spcBef>
              <a:spcAft>
                <a:spcPts val="0"/>
              </a:spcAft>
              <a:buClr>
                <a:schemeClr val="accent3"/>
              </a:buClr>
              <a:buSzPts val="2000"/>
              <a:buNone/>
              <a:defRPr sz="2000">
                <a:solidFill>
                  <a:schemeClr val="accent3"/>
                </a:solidFill>
              </a:defRPr>
            </a:lvl1pPr>
            <a:lvl2pPr indent="-228600" lvl="1" marL="914400" algn="l">
              <a:spcBef>
                <a:spcPts val="360"/>
              </a:spcBef>
              <a:spcAft>
                <a:spcPts val="0"/>
              </a:spcAft>
              <a:buClr>
                <a:srgbClr val="888B94"/>
              </a:buClr>
              <a:buSzPts val="1800"/>
              <a:buNone/>
              <a:defRPr sz="1800">
                <a:solidFill>
                  <a:srgbClr val="888B94"/>
                </a:solidFill>
              </a:defRPr>
            </a:lvl2pPr>
            <a:lvl3pPr indent="-228600" lvl="2" marL="1371600" algn="l">
              <a:spcBef>
                <a:spcPts val="320"/>
              </a:spcBef>
              <a:spcAft>
                <a:spcPts val="0"/>
              </a:spcAft>
              <a:buClr>
                <a:srgbClr val="888B94"/>
              </a:buClr>
              <a:buSzPts val="1600"/>
              <a:buNone/>
              <a:defRPr sz="1600">
                <a:solidFill>
                  <a:srgbClr val="888B94"/>
                </a:solidFill>
              </a:defRPr>
            </a:lvl3pPr>
            <a:lvl4pPr indent="-228600" lvl="3" marL="1828800" algn="l">
              <a:spcBef>
                <a:spcPts val="280"/>
              </a:spcBef>
              <a:spcAft>
                <a:spcPts val="0"/>
              </a:spcAft>
              <a:buClr>
                <a:srgbClr val="888B94"/>
              </a:buClr>
              <a:buSzPts val="1400"/>
              <a:buNone/>
              <a:defRPr sz="1400">
                <a:solidFill>
                  <a:srgbClr val="888B94"/>
                </a:solidFill>
              </a:defRPr>
            </a:lvl4pPr>
            <a:lvl5pPr indent="-228600" lvl="4" marL="2286000" algn="l">
              <a:spcBef>
                <a:spcPts val="280"/>
              </a:spcBef>
              <a:spcAft>
                <a:spcPts val="0"/>
              </a:spcAft>
              <a:buClr>
                <a:srgbClr val="888B94"/>
              </a:buClr>
              <a:buSzPts val="1400"/>
              <a:buNone/>
              <a:defRPr sz="1400">
                <a:solidFill>
                  <a:srgbClr val="888B94"/>
                </a:solidFill>
              </a:defRPr>
            </a:lvl5pPr>
            <a:lvl6pPr indent="-228600" lvl="5" marL="2743200" algn="l">
              <a:spcBef>
                <a:spcPts val="280"/>
              </a:spcBef>
              <a:spcAft>
                <a:spcPts val="0"/>
              </a:spcAft>
              <a:buClr>
                <a:srgbClr val="888B94"/>
              </a:buClr>
              <a:buSzPts val="1400"/>
              <a:buNone/>
              <a:defRPr sz="1400">
                <a:solidFill>
                  <a:srgbClr val="888B94"/>
                </a:solidFill>
              </a:defRPr>
            </a:lvl6pPr>
            <a:lvl7pPr indent="-228600" lvl="6" marL="3200400" algn="l">
              <a:spcBef>
                <a:spcPts val="280"/>
              </a:spcBef>
              <a:spcAft>
                <a:spcPts val="0"/>
              </a:spcAft>
              <a:buClr>
                <a:srgbClr val="888B94"/>
              </a:buClr>
              <a:buSzPts val="1400"/>
              <a:buNone/>
              <a:defRPr sz="1400">
                <a:solidFill>
                  <a:srgbClr val="888B94"/>
                </a:solidFill>
              </a:defRPr>
            </a:lvl7pPr>
            <a:lvl8pPr indent="-228600" lvl="7" marL="3657600" algn="l">
              <a:spcBef>
                <a:spcPts val="280"/>
              </a:spcBef>
              <a:spcAft>
                <a:spcPts val="0"/>
              </a:spcAft>
              <a:buClr>
                <a:srgbClr val="888B94"/>
              </a:buClr>
              <a:buSzPts val="1400"/>
              <a:buNone/>
              <a:defRPr sz="1400">
                <a:solidFill>
                  <a:srgbClr val="888B94"/>
                </a:solidFill>
              </a:defRPr>
            </a:lvl8pPr>
            <a:lvl9pPr indent="-228600" lvl="8" marL="4114800" algn="l">
              <a:spcBef>
                <a:spcPts val="280"/>
              </a:spcBef>
              <a:spcAft>
                <a:spcPts val="0"/>
              </a:spcAft>
              <a:buClr>
                <a:srgbClr val="888B94"/>
              </a:buClr>
              <a:buSzPts val="1400"/>
              <a:buNone/>
              <a:defRPr sz="1400">
                <a:solidFill>
                  <a:srgbClr val="888B94"/>
                </a:solidFill>
              </a:defRPr>
            </a:lvl9pPr>
          </a:lstStyle>
          <a:p/>
        </p:txBody>
      </p:sp>
      <p:sp>
        <p:nvSpPr>
          <p:cNvPr id="465" name="Google Shape;465;g124c07c6d79_2_44"/>
          <p:cNvSpPr txBox="1"/>
          <p:nvPr>
            <p:ph idx="11" type="ftr"/>
          </p:nvPr>
        </p:nvSpPr>
        <p:spPr>
          <a:xfrm>
            <a:off x="228600" y="4933950"/>
            <a:ext cx="3657600" cy="18573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6" name="Google Shape;466;g124c07c6d79_2_44"/>
          <p:cNvSpPr txBox="1"/>
          <p:nvPr>
            <p:ph idx="12" type="sldNum"/>
          </p:nvPr>
        </p:nvSpPr>
        <p:spPr>
          <a:xfrm>
            <a:off x="6858000" y="4933950"/>
            <a:ext cx="2057400" cy="182563"/>
          </a:xfrm>
          <a:prstGeom prst="rect">
            <a:avLst/>
          </a:prstGeom>
          <a:noFill/>
          <a:ln>
            <a:noFill/>
          </a:ln>
        </p:spPr>
        <p:txBody>
          <a:bodyPr anchorCtr="0" anchor="ctr" bIns="0" lIns="0" spcFirstLastPara="1" rIns="0" wrap="square" tIns="0">
            <a:noAutofit/>
          </a:bodyPr>
          <a:lstStyle>
            <a:lvl1pPr indent="0" lvl="0" marL="0" marR="0" algn="r">
              <a:spcBef>
                <a:spcPts val="0"/>
              </a:spcBef>
              <a:spcAft>
                <a:spcPts val="0"/>
              </a:spcAft>
              <a:buNone/>
              <a:defRPr sz="800">
                <a:solidFill>
                  <a:schemeClr val="dk1"/>
                </a:solidFill>
                <a:latin typeface="Arial"/>
                <a:ea typeface="Arial"/>
                <a:cs typeface="Arial"/>
                <a:sym typeface="Arial"/>
              </a:defRPr>
            </a:lvl1pPr>
            <a:lvl2pPr indent="0" lvl="1" marL="0" marR="0" algn="r">
              <a:spcBef>
                <a:spcPts val="0"/>
              </a:spcBef>
              <a:spcAft>
                <a:spcPts val="0"/>
              </a:spcAft>
              <a:buNone/>
              <a:defRPr sz="800">
                <a:solidFill>
                  <a:schemeClr val="dk1"/>
                </a:solidFill>
                <a:latin typeface="Arial"/>
                <a:ea typeface="Arial"/>
                <a:cs typeface="Arial"/>
                <a:sym typeface="Arial"/>
              </a:defRPr>
            </a:lvl2pPr>
            <a:lvl3pPr indent="0" lvl="2" marL="0" marR="0" algn="r">
              <a:spcBef>
                <a:spcPts val="0"/>
              </a:spcBef>
              <a:spcAft>
                <a:spcPts val="0"/>
              </a:spcAft>
              <a:buNone/>
              <a:defRPr sz="800">
                <a:solidFill>
                  <a:schemeClr val="dk1"/>
                </a:solidFill>
                <a:latin typeface="Arial"/>
                <a:ea typeface="Arial"/>
                <a:cs typeface="Arial"/>
                <a:sym typeface="Arial"/>
              </a:defRPr>
            </a:lvl3pPr>
            <a:lvl4pPr indent="0" lvl="3" marL="0" marR="0" algn="r">
              <a:spcBef>
                <a:spcPts val="0"/>
              </a:spcBef>
              <a:spcAft>
                <a:spcPts val="0"/>
              </a:spcAft>
              <a:buNone/>
              <a:defRPr sz="800">
                <a:solidFill>
                  <a:schemeClr val="dk1"/>
                </a:solidFill>
                <a:latin typeface="Arial"/>
                <a:ea typeface="Arial"/>
                <a:cs typeface="Arial"/>
                <a:sym typeface="Arial"/>
              </a:defRPr>
            </a:lvl4pPr>
            <a:lvl5pPr indent="0" lvl="4" marL="0" marR="0" algn="r">
              <a:spcBef>
                <a:spcPts val="0"/>
              </a:spcBef>
              <a:spcAft>
                <a:spcPts val="0"/>
              </a:spcAft>
              <a:buNone/>
              <a:defRPr sz="800">
                <a:solidFill>
                  <a:schemeClr val="dk1"/>
                </a:solidFill>
                <a:latin typeface="Arial"/>
                <a:ea typeface="Arial"/>
                <a:cs typeface="Arial"/>
                <a:sym typeface="Arial"/>
              </a:defRPr>
            </a:lvl5pPr>
            <a:lvl6pPr indent="0" lvl="5" marL="0" marR="0" algn="r">
              <a:spcBef>
                <a:spcPts val="0"/>
              </a:spcBef>
              <a:spcAft>
                <a:spcPts val="0"/>
              </a:spcAft>
              <a:buNone/>
              <a:defRPr sz="800">
                <a:solidFill>
                  <a:schemeClr val="dk1"/>
                </a:solidFill>
                <a:latin typeface="Arial"/>
                <a:ea typeface="Arial"/>
                <a:cs typeface="Arial"/>
                <a:sym typeface="Arial"/>
              </a:defRPr>
            </a:lvl6pPr>
            <a:lvl7pPr indent="0" lvl="6" marL="0" marR="0" algn="r">
              <a:spcBef>
                <a:spcPts val="0"/>
              </a:spcBef>
              <a:spcAft>
                <a:spcPts val="0"/>
              </a:spcAft>
              <a:buNone/>
              <a:defRPr sz="800">
                <a:solidFill>
                  <a:schemeClr val="dk1"/>
                </a:solidFill>
                <a:latin typeface="Arial"/>
                <a:ea typeface="Arial"/>
                <a:cs typeface="Arial"/>
                <a:sym typeface="Arial"/>
              </a:defRPr>
            </a:lvl7pPr>
            <a:lvl8pPr indent="0" lvl="7" marL="0" marR="0" algn="r">
              <a:spcBef>
                <a:spcPts val="0"/>
              </a:spcBef>
              <a:spcAft>
                <a:spcPts val="0"/>
              </a:spcAft>
              <a:buNone/>
              <a:defRPr sz="800">
                <a:solidFill>
                  <a:schemeClr val="dk1"/>
                </a:solidFill>
                <a:latin typeface="Arial"/>
                <a:ea typeface="Arial"/>
                <a:cs typeface="Arial"/>
                <a:sym typeface="Arial"/>
              </a:defRPr>
            </a:lvl8pPr>
            <a:lvl9pPr indent="0" lvl="8" marL="0" marR="0" algn="r">
              <a:spcBef>
                <a:spcPts val="0"/>
              </a:spcBef>
              <a:spcAft>
                <a:spcPts val="0"/>
              </a:spcAft>
              <a:buNone/>
              <a:defRPr sz="8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tterly Blank" type="blank">
  <p:cSld name="BLANK">
    <p:spTree>
      <p:nvGrpSpPr>
        <p:cNvPr id="467" name="Shape 46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31"/>
          <p:cNvSpPr txBox="1"/>
          <p:nvPr>
            <p:ph type="title"/>
          </p:nvPr>
        </p:nvSpPr>
        <p:spPr>
          <a:xfrm>
            <a:off x="228600" y="209550"/>
            <a:ext cx="8686800" cy="682625"/>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ubtitle Only">
  <p:cSld name="1_Title Subtitle Only">
    <p:spTree>
      <p:nvGrpSpPr>
        <p:cNvPr id="468" name="Shape 468"/>
        <p:cNvGrpSpPr/>
        <p:nvPr/>
      </p:nvGrpSpPr>
      <p:grpSpPr>
        <a:xfrm>
          <a:off x="0" y="0"/>
          <a:ext cx="0" cy="0"/>
          <a:chOff x="0" y="0"/>
          <a:chExt cx="0" cy="0"/>
        </a:xfrm>
      </p:grpSpPr>
      <p:sp>
        <p:nvSpPr>
          <p:cNvPr id="469" name="Google Shape;469;g124c07c6d79_2_50"/>
          <p:cNvSpPr txBox="1"/>
          <p:nvPr>
            <p:ph type="title"/>
          </p:nvPr>
        </p:nvSpPr>
        <p:spPr>
          <a:xfrm>
            <a:off x="228600" y="209550"/>
            <a:ext cx="8686800" cy="682625"/>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70" name="Google Shape;470;g124c07c6d79_2_50"/>
          <p:cNvSpPr txBox="1"/>
          <p:nvPr>
            <p:ph idx="1" type="body"/>
          </p:nvPr>
        </p:nvSpPr>
        <p:spPr>
          <a:xfrm>
            <a:off x="685800" y="700088"/>
            <a:ext cx="7772400" cy="304800"/>
          </a:xfrm>
          <a:prstGeom prst="rect">
            <a:avLst/>
          </a:prstGeom>
          <a:noFill/>
          <a:ln>
            <a:noFill/>
          </a:ln>
        </p:spPr>
        <p:txBody>
          <a:bodyPr anchorCtr="0" anchor="t" bIns="0" lIns="0" spcFirstLastPara="1" rIns="0" wrap="square" tIns="0">
            <a:normAutofit/>
          </a:bodyPr>
          <a:lstStyle>
            <a:lvl1pPr indent="-228600" lvl="0" marL="457200" algn="ctr">
              <a:lnSpc>
                <a:spcPct val="86000"/>
              </a:lnSpc>
              <a:spcBef>
                <a:spcPts val="0"/>
              </a:spcBef>
              <a:spcAft>
                <a:spcPts val="0"/>
              </a:spcAft>
              <a:buClr>
                <a:schemeClr val="dk1"/>
              </a:buClr>
              <a:buSzPts val="1350"/>
              <a:buNone/>
              <a:defRPr sz="1350"/>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ubtitle and Content">
  <p:cSld name="1_Title Subtitle and Content">
    <p:spTree>
      <p:nvGrpSpPr>
        <p:cNvPr id="471" name="Shape 471"/>
        <p:cNvGrpSpPr/>
        <p:nvPr/>
      </p:nvGrpSpPr>
      <p:grpSpPr>
        <a:xfrm>
          <a:off x="0" y="0"/>
          <a:ext cx="0" cy="0"/>
          <a:chOff x="0" y="0"/>
          <a:chExt cx="0" cy="0"/>
        </a:xfrm>
      </p:grpSpPr>
      <p:sp>
        <p:nvSpPr>
          <p:cNvPr id="472" name="Google Shape;472;g124c07c6d79_2_53"/>
          <p:cNvSpPr txBox="1"/>
          <p:nvPr>
            <p:ph type="title"/>
          </p:nvPr>
        </p:nvSpPr>
        <p:spPr>
          <a:xfrm>
            <a:off x="228600" y="209550"/>
            <a:ext cx="8686800" cy="682625"/>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73" name="Google Shape;473;g124c07c6d79_2_53"/>
          <p:cNvSpPr txBox="1"/>
          <p:nvPr>
            <p:ph idx="1" type="body"/>
          </p:nvPr>
        </p:nvSpPr>
        <p:spPr>
          <a:xfrm>
            <a:off x="685800" y="1089316"/>
            <a:ext cx="7772400" cy="3470672"/>
          </a:xfrm>
          <a:prstGeom prst="rect">
            <a:avLst/>
          </a:prstGeom>
          <a:noFill/>
          <a:ln>
            <a:noFill/>
          </a:ln>
        </p:spPr>
        <p:txBody>
          <a:bodyPr anchorCtr="0" anchor="t" bIns="0" lIns="0" spcFirstLastPara="1" rIns="0" wrap="square" tIns="0">
            <a:noAutofit/>
          </a:bodyPr>
          <a:lstStyle>
            <a:lvl1pPr indent="-342900" lvl="0" marL="457200" algn="l">
              <a:spcBef>
                <a:spcPts val="900"/>
              </a:spcBef>
              <a:spcAft>
                <a:spcPts val="0"/>
              </a:spcAft>
              <a:buClr>
                <a:schemeClr val="dk1"/>
              </a:buClr>
              <a:buSzPts val="1800"/>
              <a:buChar char="•"/>
              <a:defRPr/>
            </a:lvl1pPr>
            <a:lvl2pPr indent="-330200" lvl="1" marL="914400" algn="l">
              <a:spcBef>
                <a:spcPts val="900"/>
              </a:spcBef>
              <a:spcAft>
                <a:spcPts val="0"/>
              </a:spcAft>
              <a:buClr>
                <a:schemeClr val="dk1"/>
              </a:buClr>
              <a:buSzPts val="1600"/>
              <a:buChar char="–"/>
              <a:defRPr/>
            </a:lvl2pPr>
            <a:lvl3pPr indent="-330200" lvl="2" marL="1371600" algn="l">
              <a:spcBef>
                <a:spcPts val="900"/>
              </a:spcBef>
              <a:spcAft>
                <a:spcPts val="0"/>
              </a:spcAft>
              <a:buClr>
                <a:schemeClr val="dk1"/>
              </a:buClr>
              <a:buSzPts val="1600"/>
              <a:buChar char="•"/>
              <a:defRPr/>
            </a:lvl3pPr>
            <a:lvl4pPr indent="-330200" lvl="3" marL="1828800" algn="l">
              <a:spcBef>
                <a:spcPts val="900"/>
              </a:spcBef>
              <a:spcAft>
                <a:spcPts val="0"/>
              </a:spcAft>
              <a:buClr>
                <a:schemeClr val="dk1"/>
              </a:buClr>
              <a:buSzPts val="1600"/>
              <a:buChar char="–"/>
              <a:defRPr/>
            </a:lvl4pPr>
            <a:lvl5pPr indent="-330200" lvl="4" marL="2286000" algn="l">
              <a:spcBef>
                <a:spcPts val="900"/>
              </a:spcBef>
              <a:spcAft>
                <a:spcPts val="0"/>
              </a:spcAft>
              <a:buClr>
                <a:schemeClr val="dk1"/>
              </a:buClr>
              <a:buSzPts val="16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74" name="Google Shape;474;g124c07c6d79_2_53"/>
          <p:cNvSpPr txBox="1"/>
          <p:nvPr>
            <p:ph idx="2" type="body"/>
          </p:nvPr>
        </p:nvSpPr>
        <p:spPr>
          <a:xfrm>
            <a:off x="685800" y="700088"/>
            <a:ext cx="7772400" cy="304800"/>
          </a:xfrm>
          <a:prstGeom prst="rect">
            <a:avLst/>
          </a:prstGeom>
          <a:noFill/>
          <a:ln>
            <a:noFill/>
          </a:ln>
        </p:spPr>
        <p:txBody>
          <a:bodyPr anchorCtr="0" anchor="t" bIns="0" lIns="0" spcFirstLastPara="1" rIns="0" wrap="square" tIns="0">
            <a:normAutofit/>
          </a:bodyPr>
          <a:lstStyle>
            <a:lvl1pPr indent="-228600" lvl="0" marL="457200" algn="ctr">
              <a:lnSpc>
                <a:spcPct val="86000"/>
              </a:lnSpc>
              <a:spcBef>
                <a:spcPts val="0"/>
              </a:spcBef>
              <a:spcAft>
                <a:spcPts val="0"/>
              </a:spcAft>
              <a:buClr>
                <a:schemeClr val="dk1"/>
              </a:buClr>
              <a:buSzPts val="1350"/>
              <a:buNone/>
              <a:defRPr sz="1350"/>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Title Slide">
  <p:cSld name="6_Title Slide">
    <p:bg>
      <p:bgPr>
        <a:solidFill>
          <a:srgbClr val="D6D6D6"/>
        </a:solidFill>
      </p:bgPr>
    </p:bg>
    <p:spTree>
      <p:nvGrpSpPr>
        <p:cNvPr id="475" name="Shape 475"/>
        <p:cNvGrpSpPr/>
        <p:nvPr/>
      </p:nvGrpSpPr>
      <p:grpSpPr>
        <a:xfrm>
          <a:off x="0" y="0"/>
          <a:ext cx="0" cy="0"/>
          <a:chOff x="0" y="0"/>
          <a:chExt cx="0" cy="0"/>
        </a:xfrm>
      </p:grpSpPr>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3_Title Only">
  <p:cSld name="33_Title Only">
    <p:spTree>
      <p:nvGrpSpPr>
        <p:cNvPr id="476" name="Shape 476"/>
        <p:cNvGrpSpPr/>
        <p:nvPr/>
      </p:nvGrpSpPr>
      <p:grpSpPr>
        <a:xfrm>
          <a:off x="0" y="0"/>
          <a:ext cx="0" cy="0"/>
          <a:chOff x="0" y="0"/>
          <a:chExt cx="0" cy="0"/>
        </a:xfrm>
      </p:grpSpPr>
      <p:sp>
        <p:nvSpPr>
          <p:cNvPr id="477" name="Google Shape;477;g124c07c6d79_2_58"/>
          <p:cNvSpPr txBox="1"/>
          <p:nvPr>
            <p:ph type="title"/>
          </p:nvPr>
        </p:nvSpPr>
        <p:spPr>
          <a:xfrm>
            <a:off x="685800" y="209971"/>
            <a:ext cx="7772400" cy="613171"/>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78" name="Google Shape;478;g124c07c6d79_2_58"/>
          <p:cNvSpPr/>
          <p:nvPr>
            <p:ph idx="2" type="pic"/>
          </p:nvPr>
        </p:nvSpPr>
        <p:spPr>
          <a:xfrm>
            <a:off x="685801" y="951569"/>
            <a:ext cx="1764195" cy="2651760"/>
          </a:xfrm>
          <a:prstGeom prst="rect">
            <a:avLst/>
          </a:prstGeom>
          <a:solidFill>
            <a:srgbClr val="F2F2F2"/>
          </a:solidFill>
          <a:ln>
            <a:noFill/>
          </a:ln>
        </p:spPr>
      </p:sp>
      <p:sp>
        <p:nvSpPr>
          <p:cNvPr id="479" name="Google Shape;479;g124c07c6d79_2_58"/>
          <p:cNvSpPr/>
          <p:nvPr>
            <p:ph idx="3" type="pic"/>
          </p:nvPr>
        </p:nvSpPr>
        <p:spPr>
          <a:xfrm>
            <a:off x="4693478" y="951569"/>
            <a:ext cx="1764195" cy="2651760"/>
          </a:xfrm>
          <a:prstGeom prst="rect">
            <a:avLst/>
          </a:prstGeom>
          <a:solidFill>
            <a:srgbClr val="F2F2F2"/>
          </a:solidFill>
          <a:ln>
            <a:noFill/>
          </a:ln>
        </p:spPr>
      </p:sp>
      <p:sp>
        <p:nvSpPr>
          <p:cNvPr id="480" name="Google Shape;480;g124c07c6d79_2_58"/>
          <p:cNvSpPr txBox="1"/>
          <p:nvPr>
            <p:ph idx="1" type="body"/>
          </p:nvPr>
        </p:nvSpPr>
        <p:spPr>
          <a:xfrm>
            <a:off x="2600782" y="951569"/>
            <a:ext cx="1859858" cy="2651760"/>
          </a:xfrm>
          <a:prstGeom prst="rect">
            <a:avLst/>
          </a:prstGeom>
          <a:noFill/>
          <a:ln>
            <a:noFill/>
          </a:ln>
        </p:spPr>
        <p:txBody>
          <a:bodyPr anchorCtr="0" anchor="t" bIns="0" lIns="0" spcFirstLastPara="1" rIns="0" wrap="square" tIns="0">
            <a:noAutofit/>
          </a:bodyPr>
          <a:lstStyle>
            <a:lvl1pPr indent="-228600" lvl="0" marL="457200" algn="l">
              <a:spcBef>
                <a:spcPts val="210"/>
              </a:spcBef>
              <a:spcAft>
                <a:spcPts val="0"/>
              </a:spcAft>
              <a:buClr>
                <a:schemeClr val="accent1"/>
              </a:buClr>
              <a:buSzPts val="1050"/>
              <a:buNone/>
              <a:defRPr b="1" sz="1050">
                <a:solidFill>
                  <a:schemeClr val="accent1"/>
                </a:solidFill>
                <a:latin typeface="Open Sans"/>
                <a:ea typeface="Open Sans"/>
                <a:cs typeface="Open Sans"/>
                <a:sym typeface="Open Sans"/>
              </a:defRPr>
            </a:lvl1pPr>
            <a:lvl2pPr indent="-228600" lvl="1" marL="914400" algn="l">
              <a:spcBef>
                <a:spcPts val="210"/>
              </a:spcBef>
              <a:spcAft>
                <a:spcPts val="0"/>
              </a:spcAft>
              <a:buClr>
                <a:schemeClr val="dk1"/>
              </a:buClr>
              <a:buSzPts val="1050"/>
              <a:buFont typeface="Arial"/>
              <a:buNone/>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81" name="Google Shape;481;g124c07c6d79_2_58"/>
          <p:cNvSpPr txBox="1"/>
          <p:nvPr>
            <p:ph idx="4" type="body"/>
          </p:nvPr>
        </p:nvSpPr>
        <p:spPr>
          <a:xfrm>
            <a:off x="6598342" y="951569"/>
            <a:ext cx="1859858" cy="2651760"/>
          </a:xfrm>
          <a:prstGeom prst="rect">
            <a:avLst/>
          </a:prstGeom>
          <a:noFill/>
          <a:ln>
            <a:noFill/>
          </a:ln>
        </p:spPr>
        <p:txBody>
          <a:bodyPr anchorCtr="0" anchor="t" bIns="0" lIns="0" spcFirstLastPara="1" rIns="0" wrap="square" tIns="0">
            <a:noAutofit/>
          </a:bodyPr>
          <a:lstStyle>
            <a:lvl1pPr indent="-228600" lvl="0" marL="457200" algn="l">
              <a:spcBef>
                <a:spcPts val="210"/>
              </a:spcBef>
              <a:spcAft>
                <a:spcPts val="0"/>
              </a:spcAft>
              <a:buClr>
                <a:schemeClr val="accent1"/>
              </a:buClr>
              <a:buSzPts val="1050"/>
              <a:buNone/>
              <a:defRPr b="1" sz="1050">
                <a:solidFill>
                  <a:schemeClr val="accent1"/>
                </a:solidFill>
                <a:latin typeface="Open Sans"/>
                <a:ea typeface="Open Sans"/>
                <a:cs typeface="Open Sans"/>
                <a:sym typeface="Open Sans"/>
              </a:defRPr>
            </a:lvl1pPr>
            <a:lvl2pPr indent="-228600" lvl="1" marL="914400" algn="l">
              <a:spcBef>
                <a:spcPts val="210"/>
              </a:spcBef>
              <a:spcAft>
                <a:spcPts val="0"/>
              </a:spcAft>
              <a:buClr>
                <a:schemeClr val="dk1"/>
              </a:buClr>
              <a:buSzPts val="1050"/>
              <a:buFont typeface="Arial"/>
              <a:buNone/>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82" name="Google Shape;482;g124c07c6d79_2_58"/>
          <p:cNvSpPr txBox="1"/>
          <p:nvPr>
            <p:ph idx="5" type="body"/>
          </p:nvPr>
        </p:nvSpPr>
        <p:spPr>
          <a:xfrm>
            <a:off x="685801" y="3735424"/>
            <a:ext cx="3774839" cy="719138"/>
          </a:xfrm>
          <a:prstGeom prst="rect">
            <a:avLst/>
          </a:prstGeom>
          <a:noFill/>
          <a:ln>
            <a:noFill/>
          </a:ln>
        </p:spPr>
        <p:txBody>
          <a:bodyPr anchorCtr="0" anchor="t" bIns="0" lIns="0" spcFirstLastPara="1" rIns="0" wrap="square" tIns="0">
            <a:noAutofit/>
          </a:bodyPr>
          <a:lstStyle>
            <a:lvl1pPr indent="-228600" lvl="0" marL="457200" algn="l">
              <a:spcBef>
                <a:spcPts val="210"/>
              </a:spcBef>
              <a:spcAft>
                <a:spcPts val="0"/>
              </a:spcAft>
              <a:buClr>
                <a:schemeClr val="dk1"/>
              </a:buClr>
              <a:buSzPts val="1050"/>
              <a:buNone/>
              <a:defRPr sz="1050"/>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83" name="Google Shape;483;g124c07c6d79_2_58"/>
          <p:cNvSpPr txBox="1"/>
          <p:nvPr>
            <p:ph idx="6" type="body"/>
          </p:nvPr>
        </p:nvSpPr>
        <p:spPr>
          <a:xfrm>
            <a:off x="4693479" y="3735424"/>
            <a:ext cx="3764722" cy="719138"/>
          </a:xfrm>
          <a:prstGeom prst="rect">
            <a:avLst/>
          </a:prstGeom>
          <a:noFill/>
          <a:ln>
            <a:noFill/>
          </a:ln>
        </p:spPr>
        <p:txBody>
          <a:bodyPr anchorCtr="0" anchor="t" bIns="0" lIns="0" spcFirstLastPara="1" rIns="0" wrap="square" tIns="0">
            <a:noAutofit/>
          </a:bodyPr>
          <a:lstStyle>
            <a:lvl1pPr indent="-228600" lvl="0" marL="457200" algn="l">
              <a:spcBef>
                <a:spcPts val="210"/>
              </a:spcBef>
              <a:spcAft>
                <a:spcPts val="0"/>
              </a:spcAft>
              <a:buClr>
                <a:schemeClr val="dk1"/>
              </a:buClr>
              <a:buSzPts val="1050"/>
              <a:buNone/>
              <a:defRPr sz="1050"/>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ar Text">
  <p:cSld name="Three Bar Text">
    <p:spTree>
      <p:nvGrpSpPr>
        <p:cNvPr id="484" name="Shape 484"/>
        <p:cNvGrpSpPr/>
        <p:nvPr/>
      </p:nvGrpSpPr>
      <p:grpSpPr>
        <a:xfrm>
          <a:off x="0" y="0"/>
          <a:ext cx="0" cy="0"/>
          <a:chOff x="0" y="0"/>
          <a:chExt cx="0" cy="0"/>
        </a:xfrm>
      </p:grpSpPr>
      <p:sp>
        <p:nvSpPr>
          <p:cNvPr id="485" name="Google Shape;485;g124c07c6d79_2_66"/>
          <p:cNvSpPr txBox="1"/>
          <p:nvPr>
            <p:ph type="title"/>
          </p:nvPr>
        </p:nvSpPr>
        <p:spPr>
          <a:xfrm>
            <a:off x="685800" y="209971"/>
            <a:ext cx="7772400" cy="613171"/>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86" name="Google Shape;486;g124c07c6d79_2_66"/>
          <p:cNvSpPr/>
          <p:nvPr>
            <p:ph idx="2" type="pic"/>
          </p:nvPr>
        </p:nvSpPr>
        <p:spPr>
          <a:xfrm>
            <a:off x="685800" y="1047750"/>
            <a:ext cx="2496312" cy="1983051"/>
          </a:xfrm>
          <a:prstGeom prst="rect">
            <a:avLst/>
          </a:prstGeom>
          <a:solidFill>
            <a:srgbClr val="F2F2F2"/>
          </a:solidFill>
          <a:ln>
            <a:noFill/>
          </a:ln>
        </p:spPr>
      </p:sp>
      <p:sp>
        <p:nvSpPr>
          <p:cNvPr id="487" name="Google Shape;487;g124c07c6d79_2_66"/>
          <p:cNvSpPr/>
          <p:nvPr>
            <p:ph idx="3" type="pic"/>
          </p:nvPr>
        </p:nvSpPr>
        <p:spPr>
          <a:xfrm>
            <a:off x="3323844" y="1047750"/>
            <a:ext cx="2496312" cy="1983051"/>
          </a:xfrm>
          <a:prstGeom prst="rect">
            <a:avLst/>
          </a:prstGeom>
          <a:solidFill>
            <a:srgbClr val="F2F2F2"/>
          </a:solidFill>
          <a:ln>
            <a:noFill/>
          </a:ln>
        </p:spPr>
      </p:sp>
      <p:sp>
        <p:nvSpPr>
          <p:cNvPr id="488" name="Google Shape;488;g124c07c6d79_2_66"/>
          <p:cNvSpPr/>
          <p:nvPr>
            <p:ph idx="4" type="pic"/>
          </p:nvPr>
        </p:nvSpPr>
        <p:spPr>
          <a:xfrm>
            <a:off x="5961888" y="1047750"/>
            <a:ext cx="2496312" cy="1983051"/>
          </a:xfrm>
          <a:prstGeom prst="rect">
            <a:avLst/>
          </a:prstGeom>
          <a:solidFill>
            <a:srgbClr val="F2F2F2"/>
          </a:solidFill>
          <a:ln>
            <a:noFill/>
          </a:ln>
        </p:spPr>
      </p:sp>
      <p:sp>
        <p:nvSpPr>
          <p:cNvPr id="489" name="Google Shape;489;g124c07c6d79_2_66"/>
          <p:cNvSpPr txBox="1"/>
          <p:nvPr>
            <p:ph idx="1" type="body"/>
          </p:nvPr>
        </p:nvSpPr>
        <p:spPr>
          <a:xfrm>
            <a:off x="685800" y="2421403"/>
            <a:ext cx="2496312" cy="609398"/>
          </a:xfrm>
          <a:prstGeom prst="rect">
            <a:avLst/>
          </a:prstGeom>
          <a:solidFill>
            <a:schemeClr val="accent1">
              <a:alpha val="80000"/>
            </a:schemeClr>
          </a:solidFill>
          <a:ln>
            <a:noFill/>
          </a:ln>
        </p:spPr>
        <p:txBody>
          <a:bodyPr anchorCtr="0" anchor="b" bIns="91425" lIns="182875" spcFirstLastPara="1" rIns="182875" wrap="square" tIns="91425">
            <a:spAutoFit/>
          </a:bodyPr>
          <a:lstStyle>
            <a:lvl1pPr indent="-228600" lvl="0" marL="457200" algn="l">
              <a:spcBef>
                <a:spcPts val="300"/>
              </a:spcBef>
              <a:spcAft>
                <a:spcPts val="0"/>
              </a:spcAft>
              <a:buClr>
                <a:srgbClr val="FFFFFF"/>
              </a:buClr>
              <a:buSzPts val="1500"/>
              <a:buNone/>
              <a:defRPr sz="1500">
                <a:solidFill>
                  <a:srgbClr val="FFFFFF"/>
                </a:solidFill>
              </a:defRPr>
            </a:lvl1pPr>
            <a:lvl2pPr indent="-228600" lvl="1" marL="914400" algn="l">
              <a:spcBef>
                <a:spcPts val="210"/>
              </a:spcBef>
              <a:spcAft>
                <a:spcPts val="0"/>
              </a:spcAft>
              <a:buClr>
                <a:srgbClr val="FFFFFF"/>
              </a:buClr>
              <a:buSzPts val="1050"/>
              <a:buFont typeface="Arial"/>
              <a:buNone/>
              <a:defRPr sz="1050">
                <a:solidFill>
                  <a:srgbClr val="FFFFFF"/>
                </a:solidFill>
              </a:defRPr>
            </a:lvl2pPr>
            <a:lvl3pPr indent="-295275" lvl="2" marL="1371600" algn="l">
              <a:spcBef>
                <a:spcPts val="210"/>
              </a:spcBef>
              <a:spcAft>
                <a:spcPts val="0"/>
              </a:spcAft>
              <a:buClr>
                <a:srgbClr val="FFFFFF"/>
              </a:buClr>
              <a:buSzPts val="1050"/>
              <a:buChar char="•"/>
              <a:defRPr sz="1050">
                <a:solidFill>
                  <a:srgbClr val="FFFFFF"/>
                </a:solidFill>
              </a:defRPr>
            </a:lvl3pPr>
            <a:lvl4pPr indent="-295275" lvl="3" marL="1828800" algn="l">
              <a:spcBef>
                <a:spcPts val="210"/>
              </a:spcBef>
              <a:spcAft>
                <a:spcPts val="0"/>
              </a:spcAft>
              <a:buClr>
                <a:srgbClr val="FFFFFF"/>
              </a:buClr>
              <a:buSzPts val="1050"/>
              <a:buChar char="–"/>
              <a:defRPr sz="1050">
                <a:solidFill>
                  <a:srgbClr val="FFFFFF"/>
                </a:solidFill>
              </a:defRPr>
            </a:lvl4pPr>
            <a:lvl5pPr indent="-295275" lvl="4" marL="2286000" algn="l">
              <a:spcBef>
                <a:spcPts val="210"/>
              </a:spcBef>
              <a:spcAft>
                <a:spcPts val="0"/>
              </a:spcAft>
              <a:buClr>
                <a:srgbClr val="FFFFFF"/>
              </a:buClr>
              <a:buSzPts val="1050"/>
              <a:buChar char="»"/>
              <a:defRPr sz="1050">
                <a:solidFill>
                  <a:srgbClr val="FFFFFF"/>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90" name="Google Shape;490;g124c07c6d79_2_66"/>
          <p:cNvSpPr txBox="1"/>
          <p:nvPr>
            <p:ph idx="5" type="body"/>
          </p:nvPr>
        </p:nvSpPr>
        <p:spPr>
          <a:xfrm>
            <a:off x="3323844" y="2421403"/>
            <a:ext cx="2496312" cy="609398"/>
          </a:xfrm>
          <a:prstGeom prst="rect">
            <a:avLst/>
          </a:prstGeom>
          <a:solidFill>
            <a:schemeClr val="accent4">
              <a:alpha val="80000"/>
            </a:schemeClr>
          </a:solidFill>
          <a:ln>
            <a:noFill/>
          </a:ln>
        </p:spPr>
        <p:txBody>
          <a:bodyPr anchorCtr="0" anchor="b" bIns="91425" lIns="182875" spcFirstLastPara="1" rIns="182875" wrap="square" tIns="91425">
            <a:spAutoFit/>
          </a:bodyPr>
          <a:lstStyle>
            <a:lvl1pPr indent="-228600" lvl="0" marL="457200" algn="l">
              <a:spcBef>
                <a:spcPts val="300"/>
              </a:spcBef>
              <a:spcAft>
                <a:spcPts val="0"/>
              </a:spcAft>
              <a:buClr>
                <a:srgbClr val="FFFFFF"/>
              </a:buClr>
              <a:buSzPts val="1500"/>
              <a:buNone/>
              <a:defRPr sz="1500">
                <a:solidFill>
                  <a:srgbClr val="FFFFFF"/>
                </a:solidFill>
              </a:defRPr>
            </a:lvl1pPr>
            <a:lvl2pPr indent="-228600" lvl="1" marL="914400" algn="l">
              <a:spcBef>
                <a:spcPts val="210"/>
              </a:spcBef>
              <a:spcAft>
                <a:spcPts val="0"/>
              </a:spcAft>
              <a:buClr>
                <a:srgbClr val="FFFFFF"/>
              </a:buClr>
              <a:buSzPts val="1050"/>
              <a:buFont typeface="Arial"/>
              <a:buNone/>
              <a:defRPr sz="1050">
                <a:solidFill>
                  <a:srgbClr val="FFFFFF"/>
                </a:solidFill>
              </a:defRPr>
            </a:lvl2pPr>
            <a:lvl3pPr indent="-295275" lvl="2" marL="1371600" algn="l">
              <a:spcBef>
                <a:spcPts val="210"/>
              </a:spcBef>
              <a:spcAft>
                <a:spcPts val="0"/>
              </a:spcAft>
              <a:buClr>
                <a:srgbClr val="FFFFFF"/>
              </a:buClr>
              <a:buSzPts val="1050"/>
              <a:buChar char="•"/>
              <a:defRPr sz="1050">
                <a:solidFill>
                  <a:srgbClr val="FFFFFF"/>
                </a:solidFill>
              </a:defRPr>
            </a:lvl3pPr>
            <a:lvl4pPr indent="-295275" lvl="3" marL="1828800" algn="l">
              <a:spcBef>
                <a:spcPts val="210"/>
              </a:spcBef>
              <a:spcAft>
                <a:spcPts val="0"/>
              </a:spcAft>
              <a:buClr>
                <a:srgbClr val="FFFFFF"/>
              </a:buClr>
              <a:buSzPts val="1050"/>
              <a:buChar char="–"/>
              <a:defRPr sz="1050">
                <a:solidFill>
                  <a:srgbClr val="FFFFFF"/>
                </a:solidFill>
              </a:defRPr>
            </a:lvl4pPr>
            <a:lvl5pPr indent="-295275" lvl="4" marL="2286000" algn="l">
              <a:spcBef>
                <a:spcPts val="210"/>
              </a:spcBef>
              <a:spcAft>
                <a:spcPts val="0"/>
              </a:spcAft>
              <a:buClr>
                <a:srgbClr val="FFFFFF"/>
              </a:buClr>
              <a:buSzPts val="1050"/>
              <a:buChar char="»"/>
              <a:defRPr sz="1050">
                <a:solidFill>
                  <a:srgbClr val="FFFFFF"/>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91" name="Google Shape;491;g124c07c6d79_2_66"/>
          <p:cNvSpPr txBox="1"/>
          <p:nvPr>
            <p:ph idx="6" type="body"/>
          </p:nvPr>
        </p:nvSpPr>
        <p:spPr>
          <a:xfrm>
            <a:off x="5961888" y="2421403"/>
            <a:ext cx="2496312" cy="609398"/>
          </a:xfrm>
          <a:prstGeom prst="rect">
            <a:avLst/>
          </a:prstGeom>
          <a:solidFill>
            <a:schemeClr val="lt2">
              <a:alpha val="80000"/>
            </a:schemeClr>
          </a:solidFill>
          <a:ln>
            <a:noFill/>
          </a:ln>
        </p:spPr>
        <p:txBody>
          <a:bodyPr anchorCtr="0" anchor="b" bIns="91425" lIns="182875" spcFirstLastPara="1" rIns="182875" wrap="square" tIns="91425">
            <a:spAutoFit/>
          </a:bodyPr>
          <a:lstStyle>
            <a:lvl1pPr indent="-228600" lvl="0" marL="457200" algn="l">
              <a:spcBef>
                <a:spcPts val="300"/>
              </a:spcBef>
              <a:spcAft>
                <a:spcPts val="0"/>
              </a:spcAft>
              <a:buClr>
                <a:srgbClr val="FFFFFF"/>
              </a:buClr>
              <a:buSzPts val="1500"/>
              <a:buNone/>
              <a:defRPr sz="1500">
                <a:solidFill>
                  <a:srgbClr val="FFFFFF"/>
                </a:solidFill>
              </a:defRPr>
            </a:lvl1pPr>
            <a:lvl2pPr indent="-228600" lvl="1" marL="914400" algn="l">
              <a:spcBef>
                <a:spcPts val="210"/>
              </a:spcBef>
              <a:spcAft>
                <a:spcPts val="0"/>
              </a:spcAft>
              <a:buClr>
                <a:srgbClr val="FFFFFF"/>
              </a:buClr>
              <a:buSzPts val="1050"/>
              <a:buFont typeface="Arial"/>
              <a:buNone/>
              <a:defRPr sz="1050">
                <a:solidFill>
                  <a:srgbClr val="FFFFFF"/>
                </a:solidFill>
              </a:defRPr>
            </a:lvl2pPr>
            <a:lvl3pPr indent="-295275" lvl="2" marL="1371600" algn="l">
              <a:spcBef>
                <a:spcPts val="210"/>
              </a:spcBef>
              <a:spcAft>
                <a:spcPts val="0"/>
              </a:spcAft>
              <a:buClr>
                <a:srgbClr val="FFFFFF"/>
              </a:buClr>
              <a:buSzPts val="1050"/>
              <a:buChar char="•"/>
              <a:defRPr sz="1050">
                <a:solidFill>
                  <a:srgbClr val="FFFFFF"/>
                </a:solidFill>
              </a:defRPr>
            </a:lvl3pPr>
            <a:lvl4pPr indent="-295275" lvl="3" marL="1828800" algn="l">
              <a:spcBef>
                <a:spcPts val="210"/>
              </a:spcBef>
              <a:spcAft>
                <a:spcPts val="0"/>
              </a:spcAft>
              <a:buClr>
                <a:srgbClr val="FFFFFF"/>
              </a:buClr>
              <a:buSzPts val="1050"/>
              <a:buChar char="–"/>
              <a:defRPr sz="1050">
                <a:solidFill>
                  <a:srgbClr val="FFFFFF"/>
                </a:solidFill>
              </a:defRPr>
            </a:lvl4pPr>
            <a:lvl5pPr indent="-295275" lvl="4" marL="2286000" algn="l">
              <a:spcBef>
                <a:spcPts val="210"/>
              </a:spcBef>
              <a:spcAft>
                <a:spcPts val="0"/>
              </a:spcAft>
              <a:buClr>
                <a:srgbClr val="FFFFFF"/>
              </a:buClr>
              <a:buSzPts val="1050"/>
              <a:buChar char="»"/>
              <a:defRPr sz="1050">
                <a:solidFill>
                  <a:srgbClr val="FFFFFF"/>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92" name="Google Shape;492;g124c07c6d79_2_66"/>
          <p:cNvSpPr txBox="1"/>
          <p:nvPr>
            <p:ph idx="7" type="body"/>
          </p:nvPr>
        </p:nvSpPr>
        <p:spPr>
          <a:xfrm>
            <a:off x="685800" y="3159229"/>
            <a:ext cx="2496312" cy="1313019"/>
          </a:xfrm>
          <a:prstGeom prst="rect">
            <a:avLst/>
          </a:prstGeom>
          <a:noFill/>
          <a:ln>
            <a:noFill/>
          </a:ln>
        </p:spPr>
        <p:txBody>
          <a:bodyPr anchorCtr="0" anchor="t" bIns="0" lIns="0" spcFirstLastPara="1" rIns="0" wrap="square" tIns="0">
            <a:noAutofit/>
          </a:bodyPr>
          <a:lstStyle>
            <a:lvl1pPr indent="-228600" lvl="0" marL="457200" algn="l">
              <a:spcBef>
                <a:spcPts val="315"/>
              </a:spcBef>
              <a:spcAft>
                <a:spcPts val="0"/>
              </a:spcAft>
              <a:buClr>
                <a:schemeClr val="dk1"/>
              </a:buClr>
              <a:buSzPts val="1575"/>
              <a:buNone/>
              <a:defRPr sz="1575"/>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93" name="Google Shape;493;g124c07c6d79_2_66"/>
          <p:cNvSpPr txBox="1"/>
          <p:nvPr>
            <p:ph idx="8" type="body"/>
          </p:nvPr>
        </p:nvSpPr>
        <p:spPr>
          <a:xfrm>
            <a:off x="3323844" y="3159229"/>
            <a:ext cx="2496312" cy="1313019"/>
          </a:xfrm>
          <a:prstGeom prst="rect">
            <a:avLst/>
          </a:prstGeom>
          <a:noFill/>
          <a:ln>
            <a:noFill/>
          </a:ln>
        </p:spPr>
        <p:txBody>
          <a:bodyPr anchorCtr="0" anchor="t" bIns="0" lIns="0" spcFirstLastPara="1" rIns="0" wrap="square" tIns="0">
            <a:noAutofit/>
          </a:bodyPr>
          <a:lstStyle>
            <a:lvl1pPr indent="-228600" lvl="0" marL="457200" algn="l">
              <a:spcBef>
                <a:spcPts val="315"/>
              </a:spcBef>
              <a:spcAft>
                <a:spcPts val="0"/>
              </a:spcAft>
              <a:buClr>
                <a:schemeClr val="dk1"/>
              </a:buClr>
              <a:buSzPts val="1575"/>
              <a:buNone/>
              <a:defRPr sz="1575"/>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94" name="Google Shape;494;g124c07c6d79_2_66"/>
          <p:cNvSpPr txBox="1"/>
          <p:nvPr>
            <p:ph idx="9" type="body"/>
          </p:nvPr>
        </p:nvSpPr>
        <p:spPr>
          <a:xfrm>
            <a:off x="5961888" y="3159229"/>
            <a:ext cx="2496312" cy="1313019"/>
          </a:xfrm>
          <a:prstGeom prst="rect">
            <a:avLst/>
          </a:prstGeom>
          <a:noFill/>
          <a:ln>
            <a:noFill/>
          </a:ln>
        </p:spPr>
        <p:txBody>
          <a:bodyPr anchorCtr="0" anchor="t" bIns="0" lIns="0" spcFirstLastPara="1" rIns="0" wrap="square" tIns="0">
            <a:noAutofit/>
          </a:bodyPr>
          <a:lstStyle>
            <a:lvl1pPr indent="-228600" lvl="0" marL="457200" algn="l">
              <a:spcBef>
                <a:spcPts val="315"/>
              </a:spcBef>
              <a:spcAft>
                <a:spcPts val="0"/>
              </a:spcAft>
              <a:buClr>
                <a:schemeClr val="dk1"/>
              </a:buClr>
              <a:buSzPts val="1575"/>
              <a:buNone/>
              <a:defRPr sz="1575"/>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ight Grid" showMasterSp="0">
  <p:cSld name="Eight Grid">
    <p:spTree>
      <p:nvGrpSpPr>
        <p:cNvPr id="495" name="Shape 495"/>
        <p:cNvGrpSpPr/>
        <p:nvPr/>
      </p:nvGrpSpPr>
      <p:grpSpPr>
        <a:xfrm>
          <a:off x="0" y="0"/>
          <a:ext cx="0" cy="0"/>
          <a:chOff x="0" y="0"/>
          <a:chExt cx="0" cy="0"/>
        </a:xfrm>
      </p:grpSpPr>
      <p:sp>
        <p:nvSpPr>
          <p:cNvPr id="496" name="Google Shape;496;g124c07c6d79_2_77"/>
          <p:cNvSpPr/>
          <p:nvPr>
            <p:ph idx="2" type="pic"/>
          </p:nvPr>
        </p:nvSpPr>
        <p:spPr>
          <a:xfrm>
            <a:off x="0" y="0"/>
            <a:ext cx="2297430" cy="2578608"/>
          </a:xfrm>
          <a:prstGeom prst="rect">
            <a:avLst/>
          </a:prstGeom>
          <a:noFill/>
          <a:ln>
            <a:noFill/>
          </a:ln>
        </p:spPr>
      </p:sp>
      <p:sp>
        <p:nvSpPr>
          <p:cNvPr id="497" name="Google Shape;497;g124c07c6d79_2_77"/>
          <p:cNvSpPr/>
          <p:nvPr>
            <p:ph idx="3" type="pic"/>
          </p:nvPr>
        </p:nvSpPr>
        <p:spPr>
          <a:xfrm>
            <a:off x="2286762" y="0"/>
            <a:ext cx="2297430" cy="2578608"/>
          </a:xfrm>
          <a:prstGeom prst="rect">
            <a:avLst/>
          </a:prstGeom>
          <a:noFill/>
          <a:ln>
            <a:noFill/>
          </a:ln>
        </p:spPr>
      </p:sp>
      <p:sp>
        <p:nvSpPr>
          <p:cNvPr id="498" name="Google Shape;498;g124c07c6d79_2_77"/>
          <p:cNvSpPr/>
          <p:nvPr>
            <p:ph idx="4" type="pic"/>
          </p:nvPr>
        </p:nvSpPr>
        <p:spPr>
          <a:xfrm>
            <a:off x="4573524" y="0"/>
            <a:ext cx="2297430" cy="2578608"/>
          </a:xfrm>
          <a:prstGeom prst="rect">
            <a:avLst/>
          </a:prstGeom>
          <a:noFill/>
          <a:ln>
            <a:noFill/>
          </a:ln>
        </p:spPr>
      </p:sp>
      <p:sp>
        <p:nvSpPr>
          <p:cNvPr id="499" name="Google Shape;499;g124c07c6d79_2_77"/>
          <p:cNvSpPr/>
          <p:nvPr>
            <p:ph idx="5" type="pic"/>
          </p:nvPr>
        </p:nvSpPr>
        <p:spPr>
          <a:xfrm>
            <a:off x="6860286" y="0"/>
            <a:ext cx="2297430" cy="2578608"/>
          </a:xfrm>
          <a:prstGeom prst="rect">
            <a:avLst/>
          </a:prstGeom>
          <a:noFill/>
          <a:ln>
            <a:noFill/>
          </a:ln>
        </p:spPr>
      </p:sp>
      <p:sp>
        <p:nvSpPr>
          <p:cNvPr id="500" name="Google Shape;500;g124c07c6d79_2_77"/>
          <p:cNvSpPr/>
          <p:nvPr>
            <p:ph idx="6" type="pic"/>
          </p:nvPr>
        </p:nvSpPr>
        <p:spPr>
          <a:xfrm>
            <a:off x="0" y="2564892"/>
            <a:ext cx="2297430" cy="2578608"/>
          </a:xfrm>
          <a:prstGeom prst="rect">
            <a:avLst/>
          </a:prstGeom>
          <a:noFill/>
          <a:ln>
            <a:noFill/>
          </a:ln>
        </p:spPr>
      </p:sp>
      <p:sp>
        <p:nvSpPr>
          <p:cNvPr id="501" name="Google Shape;501;g124c07c6d79_2_77"/>
          <p:cNvSpPr/>
          <p:nvPr>
            <p:ph idx="7" type="pic"/>
          </p:nvPr>
        </p:nvSpPr>
        <p:spPr>
          <a:xfrm>
            <a:off x="2286762" y="2564892"/>
            <a:ext cx="2297430" cy="2578608"/>
          </a:xfrm>
          <a:prstGeom prst="rect">
            <a:avLst/>
          </a:prstGeom>
          <a:noFill/>
          <a:ln>
            <a:noFill/>
          </a:ln>
        </p:spPr>
      </p:sp>
      <p:sp>
        <p:nvSpPr>
          <p:cNvPr id="502" name="Google Shape;502;g124c07c6d79_2_77"/>
          <p:cNvSpPr/>
          <p:nvPr>
            <p:ph idx="8" type="pic"/>
          </p:nvPr>
        </p:nvSpPr>
        <p:spPr>
          <a:xfrm>
            <a:off x="4573524" y="2564892"/>
            <a:ext cx="2297430" cy="2578608"/>
          </a:xfrm>
          <a:prstGeom prst="rect">
            <a:avLst/>
          </a:prstGeom>
          <a:noFill/>
          <a:ln>
            <a:noFill/>
          </a:ln>
        </p:spPr>
      </p:sp>
      <p:sp>
        <p:nvSpPr>
          <p:cNvPr id="503" name="Google Shape;503;g124c07c6d79_2_77"/>
          <p:cNvSpPr/>
          <p:nvPr>
            <p:ph idx="9" type="pic"/>
          </p:nvPr>
        </p:nvSpPr>
        <p:spPr>
          <a:xfrm>
            <a:off x="6860286" y="2564892"/>
            <a:ext cx="2297430" cy="2578608"/>
          </a:xfrm>
          <a:prstGeom prst="rect">
            <a:avLst/>
          </a:prstGeom>
          <a:noFill/>
          <a:ln>
            <a:noFill/>
          </a:ln>
        </p:spPr>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fteen Grid" showMasterSp="0">
  <p:cSld name="Fifteen Grid">
    <p:spTree>
      <p:nvGrpSpPr>
        <p:cNvPr id="504" name="Shape 504"/>
        <p:cNvGrpSpPr/>
        <p:nvPr/>
      </p:nvGrpSpPr>
      <p:grpSpPr>
        <a:xfrm>
          <a:off x="0" y="0"/>
          <a:ext cx="0" cy="0"/>
          <a:chOff x="0" y="0"/>
          <a:chExt cx="0" cy="0"/>
        </a:xfrm>
      </p:grpSpPr>
      <p:sp>
        <p:nvSpPr>
          <p:cNvPr id="505" name="Google Shape;505;g124c07c6d79_2_86"/>
          <p:cNvSpPr/>
          <p:nvPr>
            <p:ph idx="2" type="pic"/>
          </p:nvPr>
        </p:nvSpPr>
        <p:spPr>
          <a:xfrm>
            <a:off x="0" y="0"/>
            <a:ext cx="1831086" cy="1721358"/>
          </a:xfrm>
          <a:prstGeom prst="rect">
            <a:avLst/>
          </a:prstGeom>
          <a:noFill/>
          <a:ln>
            <a:noFill/>
          </a:ln>
        </p:spPr>
      </p:sp>
      <p:sp>
        <p:nvSpPr>
          <p:cNvPr id="506" name="Google Shape;506;g124c07c6d79_2_86"/>
          <p:cNvSpPr/>
          <p:nvPr>
            <p:ph idx="3" type="pic"/>
          </p:nvPr>
        </p:nvSpPr>
        <p:spPr>
          <a:xfrm>
            <a:off x="1828229" y="0"/>
            <a:ext cx="1831086" cy="1721358"/>
          </a:xfrm>
          <a:prstGeom prst="rect">
            <a:avLst/>
          </a:prstGeom>
          <a:noFill/>
          <a:ln>
            <a:noFill/>
          </a:ln>
        </p:spPr>
      </p:sp>
      <p:sp>
        <p:nvSpPr>
          <p:cNvPr id="507" name="Google Shape;507;g124c07c6d79_2_86"/>
          <p:cNvSpPr/>
          <p:nvPr>
            <p:ph idx="4" type="pic"/>
          </p:nvPr>
        </p:nvSpPr>
        <p:spPr>
          <a:xfrm>
            <a:off x="3656457" y="0"/>
            <a:ext cx="1831086" cy="1721358"/>
          </a:xfrm>
          <a:prstGeom prst="rect">
            <a:avLst/>
          </a:prstGeom>
          <a:noFill/>
          <a:ln>
            <a:noFill/>
          </a:ln>
        </p:spPr>
      </p:sp>
      <p:sp>
        <p:nvSpPr>
          <p:cNvPr id="508" name="Google Shape;508;g124c07c6d79_2_86"/>
          <p:cNvSpPr/>
          <p:nvPr>
            <p:ph idx="5" type="pic"/>
          </p:nvPr>
        </p:nvSpPr>
        <p:spPr>
          <a:xfrm>
            <a:off x="5484686" y="0"/>
            <a:ext cx="1831086" cy="1721358"/>
          </a:xfrm>
          <a:prstGeom prst="rect">
            <a:avLst/>
          </a:prstGeom>
          <a:noFill/>
          <a:ln>
            <a:noFill/>
          </a:ln>
        </p:spPr>
      </p:sp>
      <p:sp>
        <p:nvSpPr>
          <p:cNvPr id="509" name="Google Shape;509;g124c07c6d79_2_86"/>
          <p:cNvSpPr/>
          <p:nvPr>
            <p:ph idx="6" type="pic"/>
          </p:nvPr>
        </p:nvSpPr>
        <p:spPr>
          <a:xfrm>
            <a:off x="7312914" y="0"/>
            <a:ext cx="1831086" cy="1721358"/>
          </a:xfrm>
          <a:prstGeom prst="rect">
            <a:avLst/>
          </a:prstGeom>
          <a:noFill/>
          <a:ln>
            <a:noFill/>
          </a:ln>
        </p:spPr>
      </p:sp>
      <p:sp>
        <p:nvSpPr>
          <p:cNvPr id="510" name="Google Shape;510;g124c07c6d79_2_86"/>
          <p:cNvSpPr/>
          <p:nvPr>
            <p:ph idx="7" type="pic"/>
          </p:nvPr>
        </p:nvSpPr>
        <p:spPr>
          <a:xfrm>
            <a:off x="0" y="1711071"/>
            <a:ext cx="1831086" cy="1721358"/>
          </a:xfrm>
          <a:prstGeom prst="rect">
            <a:avLst/>
          </a:prstGeom>
          <a:noFill/>
          <a:ln>
            <a:noFill/>
          </a:ln>
        </p:spPr>
      </p:sp>
      <p:sp>
        <p:nvSpPr>
          <p:cNvPr id="511" name="Google Shape;511;g124c07c6d79_2_86"/>
          <p:cNvSpPr/>
          <p:nvPr>
            <p:ph idx="8" type="pic"/>
          </p:nvPr>
        </p:nvSpPr>
        <p:spPr>
          <a:xfrm>
            <a:off x="1828229" y="1711071"/>
            <a:ext cx="1831086" cy="1721358"/>
          </a:xfrm>
          <a:prstGeom prst="rect">
            <a:avLst/>
          </a:prstGeom>
          <a:noFill/>
          <a:ln>
            <a:noFill/>
          </a:ln>
        </p:spPr>
      </p:sp>
      <p:sp>
        <p:nvSpPr>
          <p:cNvPr id="512" name="Google Shape;512;g124c07c6d79_2_86"/>
          <p:cNvSpPr/>
          <p:nvPr>
            <p:ph idx="9" type="pic"/>
          </p:nvPr>
        </p:nvSpPr>
        <p:spPr>
          <a:xfrm>
            <a:off x="3656457" y="1711071"/>
            <a:ext cx="1831086" cy="1721358"/>
          </a:xfrm>
          <a:prstGeom prst="rect">
            <a:avLst/>
          </a:prstGeom>
          <a:noFill/>
          <a:ln>
            <a:noFill/>
          </a:ln>
        </p:spPr>
      </p:sp>
      <p:sp>
        <p:nvSpPr>
          <p:cNvPr id="513" name="Google Shape;513;g124c07c6d79_2_86"/>
          <p:cNvSpPr/>
          <p:nvPr>
            <p:ph idx="13" type="pic"/>
          </p:nvPr>
        </p:nvSpPr>
        <p:spPr>
          <a:xfrm>
            <a:off x="5484686" y="1711071"/>
            <a:ext cx="1831086" cy="1721358"/>
          </a:xfrm>
          <a:prstGeom prst="rect">
            <a:avLst/>
          </a:prstGeom>
          <a:noFill/>
          <a:ln>
            <a:noFill/>
          </a:ln>
        </p:spPr>
      </p:sp>
      <p:sp>
        <p:nvSpPr>
          <p:cNvPr id="514" name="Google Shape;514;g124c07c6d79_2_86"/>
          <p:cNvSpPr/>
          <p:nvPr>
            <p:ph idx="14" type="pic"/>
          </p:nvPr>
        </p:nvSpPr>
        <p:spPr>
          <a:xfrm>
            <a:off x="7312914" y="1711071"/>
            <a:ext cx="1831086" cy="1721358"/>
          </a:xfrm>
          <a:prstGeom prst="rect">
            <a:avLst/>
          </a:prstGeom>
          <a:noFill/>
          <a:ln>
            <a:noFill/>
          </a:ln>
        </p:spPr>
      </p:sp>
      <p:sp>
        <p:nvSpPr>
          <p:cNvPr id="515" name="Google Shape;515;g124c07c6d79_2_86"/>
          <p:cNvSpPr/>
          <p:nvPr>
            <p:ph idx="15" type="pic"/>
          </p:nvPr>
        </p:nvSpPr>
        <p:spPr>
          <a:xfrm>
            <a:off x="0" y="3422142"/>
            <a:ext cx="1831086" cy="1721358"/>
          </a:xfrm>
          <a:prstGeom prst="rect">
            <a:avLst/>
          </a:prstGeom>
          <a:noFill/>
          <a:ln>
            <a:noFill/>
          </a:ln>
        </p:spPr>
      </p:sp>
      <p:sp>
        <p:nvSpPr>
          <p:cNvPr id="516" name="Google Shape;516;g124c07c6d79_2_86"/>
          <p:cNvSpPr/>
          <p:nvPr>
            <p:ph idx="16" type="pic"/>
          </p:nvPr>
        </p:nvSpPr>
        <p:spPr>
          <a:xfrm>
            <a:off x="1828229" y="3422142"/>
            <a:ext cx="1831086" cy="1721358"/>
          </a:xfrm>
          <a:prstGeom prst="rect">
            <a:avLst/>
          </a:prstGeom>
          <a:noFill/>
          <a:ln>
            <a:noFill/>
          </a:ln>
        </p:spPr>
      </p:sp>
      <p:sp>
        <p:nvSpPr>
          <p:cNvPr id="517" name="Google Shape;517;g124c07c6d79_2_86"/>
          <p:cNvSpPr/>
          <p:nvPr>
            <p:ph idx="17" type="pic"/>
          </p:nvPr>
        </p:nvSpPr>
        <p:spPr>
          <a:xfrm>
            <a:off x="3656457" y="3422142"/>
            <a:ext cx="1831086" cy="1721358"/>
          </a:xfrm>
          <a:prstGeom prst="rect">
            <a:avLst/>
          </a:prstGeom>
          <a:noFill/>
          <a:ln>
            <a:noFill/>
          </a:ln>
        </p:spPr>
      </p:sp>
      <p:sp>
        <p:nvSpPr>
          <p:cNvPr id="518" name="Google Shape;518;g124c07c6d79_2_86"/>
          <p:cNvSpPr/>
          <p:nvPr>
            <p:ph idx="18" type="pic"/>
          </p:nvPr>
        </p:nvSpPr>
        <p:spPr>
          <a:xfrm>
            <a:off x="5484686" y="3422142"/>
            <a:ext cx="1831086" cy="1721358"/>
          </a:xfrm>
          <a:prstGeom prst="rect">
            <a:avLst/>
          </a:prstGeom>
          <a:noFill/>
          <a:ln>
            <a:noFill/>
          </a:ln>
        </p:spPr>
      </p:sp>
      <p:sp>
        <p:nvSpPr>
          <p:cNvPr id="519" name="Google Shape;519;g124c07c6d79_2_86"/>
          <p:cNvSpPr/>
          <p:nvPr>
            <p:ph idx="19" type="pic"/>
          </p:nvPr>
        </p:nvSpPr>
        <p:spPr>
          <a:xfrm>
            <a:off x="7312914" y="3422142"/>
            <a:ext cx="1831086" cy="1721358"/>
          </a:xfrm>
          <a:prstGeom prst="rect">
            <a:avLst/>
          </a:prstGeom>
          <a:noFill/>
          <a:ln>
            <a:noFill/>
          </a:ln>
        </p:spPr>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4 Grid" showMasterSp="0">
  <p:cSld name="24 Grid">
    <p:spTree>
      <p:nvGrpSpPr>
        <p:cNvPr id="520" name="Shape 520"/>
        <p:cNvGrpSpPr/>
        <p:nvPr/>
      </p:nvGrpSpPr>
      <p:grpSpPr>
        <a:xfrm>
          <a:off x="0" y="0"/>
          <a:ext cx="0" cy="0"/>
          <a:chOff x="0" y="0"/>
          <a:chExt cx="0" cy="0"/>
        </a:xfrm>
      </p:grpSpPr>
      <p:sp>
        <p:nvSpPr>
          <p:cNvPr id="521" name="Google Shape;521;g124c07c6d79_2_102"/>
          <p:cNvSpPr/>
          <p:nvPr>
            <p:ph idx="2" type="pic"/>
          </p:nvPr>
        </p:nvSpPr>
        <p:spPr>
          <a:xfrm>
            <a:off x="0" y="0"/>
            <a:ext cx="1536192" cy="1296162"/>
          </a:xfrm>
          <a:prstGeom prst="rect">
            <a:avLst/>
          </a:prstGeom>
          <a:noFill/>
          <a:ln>
            <a:noFill/>
          </a:ln>
        </p:spPr>
      </p:sp>
      <p:sp>
        <p:nvSpPr>
          <p:cNvPr id="522" name="Google Shape;522;g124c07c6d79_2_102"/>
          <p:cNvSpPr/>
          <p:nvPr>
            <p:ph idx="3" type="pic"/>
          </p:nvPr>
        </p:nvSpPr>
        <p:spPr>
          <a:xfrm>
            <a:off x="1521562" y="0"/>
            <a:ext cx="1536192" cy="1296162"/>
          </a:xfrm>
          <a:prstGeom prst="rect">
            <a:avLst/>
          </a:prstGeom>
          <a:noFill/>
          <a:ln>
            <a:noFill/>
          </a:ln>
        </p:spPr>
      </p:sp>
      <p:sp>
        <p:nvSpPr>
          <p:cNvPr id="523" name="Google Shape;523;g124c07c6d79_2_102"/>
          <p:cNvSpPr/>
          <p:nvPr>
            <p:ph idx="4" type="pic"/>
          </p:nvPr>
        </p:nvSpPr>
        <p:spPr>
          <a:xfrm>
            <a:off x="3043124" y="0"/>
            <a:ext cx="1536192" cy="1296162"/>
          </a:xfrm>
          <a:prstGeom prst="rect">
            <a:avLst/>
          </a:prstGeom>
          <a:noFill/>
          <a:ln>
            <a:noFill/>
          </a:ln>
        </p:spPr>
      </p:sp>
      <p:sp>
        <p:nvSpPr>
          <p:cNvPr id="524" name="Google Shape;524;g124c07c6d79_2_102"/>
          <p:cNvSpPr/>
          <p:nvPr>
            <p:ph idx="5" type="pic"/>
          </p:nvPr>
        </p:nvSpPr>
        <p:spPr>
          <a:xfrm>
            <a:off x="4564685" y="0"/>
            <a:ext cx="1536192" cy="1296162"/>
          </a:xfrm>
          <a:prstGeom prst="rect">
            <a:avLst/>
          </a:prstGeom>
          <a:noFill/>
          <a:ln>
            <a:noFill/>
          </a:ln>
        </p:spPr>
      </p:sp>
      <p:sp>
        <p:nvSpPr>
          <p:cNvPr id="525" name="Google Shape;525;g124c07c6d79_2_102"/>
          <p:cNvSpPr/>
          <p:nvPr>
            <p:ph idx="6" type="pic"/>
          </p:nvPr>
        </p:nvSpPr>
        <p:spPr>
          <a:xfrm>
            <a:off x="7607808" y="0"/>
            <a:ext cx="1536192" cy="1296162"/>
          </a:xfrm>
          <a:prstGeom prst="rect">
            <a:avLst/>
          </a:prstGeom>
          <a:noFill/>
          <a:ln>
            <a:noFill/>
          </a:ln>
        </p:spPr>
      </p:sp>
      <p:sp>
        <p:nvSpPr>
          <p:cNvPr id="526" name="Google Shape;526;g124c07c6d79_2_102"/>
          <p:cNvSpPr/>
          <p:nvPr>
            <p:ph idx="7" type="pic"/>
          </p:nvPr>
        </p:nvSpPr>
        <p:spPr>
          <a:xfrm>
            <a:off x="6086247" y="0"/>
            <a:ext cx="1536192" cy="1296162"/>
          </a:xfrm>
          <a:prstGeom prst="rect">
            <a:avLst/>
          </a:prstGeom>
          <a:noFill/>
          <a:ln>
            <a:noFill/>
          </a:ln>
        </p:spPr>
      </p:sp>
      <p:sp>
        <p:nvSpPr>
          <p:cNvPr id="527" name="Google Shape;527;g124c07c6d79_2_102"/>
          <p:cNvSpPr/>
          <p:nvPr>
            <p:ph idx="8" type="pic"/>
          </p:nvPr>
        </p:nvSpPr>
        <p:spPr>
          <a:xfrm>
            <a:off x="0" y="1282446"/>
            <a:ext cx="1536192" cy="1296162"/>
          </a:xfrm>
          <a:prstGeom prst="rect">
            <a:avLst/>
          </a:prstGeom>
          <a:noFill/>
          <a:ln>
            <a:noFill/>
          </a:ln>
        </p:spPr>
      </p:sp>
      <p:sp>
        <p:nvSpPr>
          <p:cNvPr id="528" name="Google Shape;528;g124c07c6d79_2_102"/>
          <p:cNvSpPr/>
          <p:nvPr>
            <p:ph idx="9" type="pic"/>
          </p:nvPr>
        </p:nvSpPr>
        <p:spPr>
          <a:xfrm>
            <a:off x="1521562" y="1282446"/>
            <a:ext cx="1536192" cy="1296162"/>
          </a:xfrm>
          <a:prstGeom prst="rect">
            <a:avLst/>
          </a:prstGeom>
          <a:noFill/>
          <a:ln>
            <a:noFill/>
          </a:ln>
        </p:spPr>
      </p:sp>
      <p:sp>
        <p:nvSpPr>
          <p:cNvPr id="529" name="Google Shape;529;g124c07c6d79_2_102"/>
          <p:cNvSpPr/>
          <p:nvPr>
            <p:ph idx="13" type="pic"/>
          </p:nvPr>
        </p:nvSpPr>
        <p:spPr>
          <a:xfrm>
            <a:off x="3043124" y="1282446"/>
            <a:ext cx="1536192" cy="1296162"/>
          </a:xfrm>
          <a:prstGeom prst="rect">
            <a:avLst/>
          </a:prstGeom>
          <a:noFill/>
          <a:ln>
            <a:noFill/>
          </a:ln>
        </p:spPr>
      </p:sp>
      <p:sp>
        <p:nvSpPr>
          <p:cNvPr id="530" name="Google Shape;530;g124c07c6d79_2_102"/>
          <p:cNvSpPr/>
          <p:nvPr>
            <p:ph idx="14" type="pic"/>
          </p:nvPr>
        </p:nvSpPr>
        <p:spPr>
          <a:xfrm>
            <a:off x="4564685" y="1282446"/>
            <a:ext cx="1536192" cy="1296162"/>
          </a:xfrm>
          <a:prstGeom prst="rect">
            <a:avLst/>
          </a:prstGeom>
          <a:noFill/>
          <a:ln>
            <a:noFill/>
          </a:ln>
        </p:spPr>
      </p:sp>
      <p:sp>
        <p:nvSpPr>
          <p:cNvPr id="531" name="Google Shape;531;g124c07c6d79_2_102"/>
          <p:cNvSpPr/>
          <p:nvPr>
            <p:ph idx="15" type="pic"/>
          </p:nvPr>
        </p:nvSpPr>
        <p:spPr>
          <a:xfrm>
            <a:off x="7607808" y="1282446"/>
            <a:ext cx="1536192" cy="1296162"/>
          </a:xfrm>
          <a:prstGeom prst="rect">
            <a:avLst/>
          </a:prstGeom>
          <a:noFill/>
          <a:ln>
            <a:noFill/>
          </a:ln>
        </p:spPr>
      </p:sp>
      <p:sp>
        <p:nvSpPr>
          <p:cNvPr id="532" name="Google Shape;532;g124c07c6d79_2_102"/>
          <p:cNvSpPr/>
          <p:nvPr>
            <p:ph idx="16" type="pic"/>
          </p:nvPr>
        </p:nvSpPr>
        <p:spPr>
          <a:xfrm>
            <a:off x="6086247" y="1282446"/>
            <a:ext cx="1536192" cy="1296162"/>
          </a:xfrm>
          <a:prstGeom prst="rect">
            <a:avLst/>
          </a:prstGeom>
          <a:noFill/>
          <a:ln>
            <a:noFill/>
          </a:ln>
        </p:spPr>
      </p:sp>
      <p:sp>
        <p:nvSpPr>
          <p:cNvPr id="533" name="Google Shape;533;g124c07c6d79_2_102"/>
          <p:cNvSpPr/>
          <p:nvPr>
            <p:ph idx="17" type="pic"/>
          </p:nvPr>
        </p:nvSpPr>
        <p:spPr>
          <a:xfrm>
            <a:off x="0" y="2564892"/>
            <a:ext cx="1536192" cy="1296162"/>
          </a:xfrm>
          <a:prstGeom prst="rect">
            <a:avLst/>
          </a:prstGeom>
          <a:noFill/>
          <a:ln>
            <a:noFill/>
          </a:ln>
        </p:spPr>
      </p:sp>
      <p:sp>
        <p:nvSpPr>
          <p:cNvPr id="534" name="Google Shape;534;g124c07c6d79_2_102"/>
          <p:cNvSpPr/>
          <p:nvPr>
            <p:ph idx="18" type="pic"/>
          </p:nvPr>
        </p:nvSpPr>
        <p:spPr>
          <a:xfrm>
            <a:off x="1521562" y="2564892"/>
            <a:ext cx="1536192" cy="1296162"/>
          </a:xfrm>
          <a:prstGeom prst="rect">
            <a:avLst/>
          </a:prstGeom>
          <a:noFill/>
          <a:ln>
            <a:noFill/>
          </a:ln>
        </p:spPr>
      </p:sp>
      <p:sp>
        <p:nvSpPr>
          <p:cNvPr id="535" name="Google Shape;535;g124c07c6d79_2_102"/>
          <p:cNvSpPr/>
          <p:nvPr>
            <p:ph idx="19" type="pic"/>
          </p:nvPr>
        </p:nvSpPr>
        <p:spPr>
          <a:xfrm>
            <a:off x="3043124" y="2564892"/>
            <a:ext cx="1536192" cy="1296162"/>
          </a:xfrm>
          <a:prstGeom prst="rect">
            <a:avLst/>
          </a:prstGeom>
          <a:noFill/>
          <a:ln>
            <a:noFill/>
          </a:ln>
        </p:spPr>
      </p:sp>
      <p:sp>
        <p:nvSpPr>
          <p:cNvPr id="536" name="Google Shape;536;g124c07c6d79_2_102"/>
          <p:cNvSpPr/>
          <p:nvPr>
            <p:ph idx="20" type="pic"/>
          </p:nvPr>
        </p:nvSpPr>
        <p:spPr>
          <a:xfrm>
            <a:off x="4564685" y="2564892"/>
            <a:ext cx="1536192" cy="1296162"/>
          </a:xfrm>
          <a:prstGeom prst="rect">
            <a:avLst/>
          </a:prstGeom>
          <a:noFill/>
          <a:ln>
            <a:noFill/>
          </a:ln>
        </p:spPr>
      </p:sp>
      <p:sp>
        <p:nvSpPr>
          <p:cNvPr id="537" name="Google Shape;537;g124c07c6d79_2_102"/>
          <p:cNvSpPr/>
          <p:nvPr>
            <p:ph idx="21" type="pic"/>
          </p:nvPr>
        </p:nvSpPr>
        <p:spPr>
          <a:xfrm>
            <a:off x="7607808" y="2564892"/>
            <a:ext cx="1536192" cy="1296162"/>
          </a:xfrm>
          <a:prstGeom prst="rect">
            <a:avLst/>
          </a:prstGeom>
          <a:noFill/>
          <a:ln>
            <a:noFill/>
          </a:ln>
        </p:spPr>
      </p:sp>
      <p:sp>
        <p:nvSpPr>
          <p:cNvPr id="538" name="Google Shape;538;g124c07c6d79_2_102"/>
          <p:cNvSpPr/>
          <p:nvPr>
            <p:ph idx="22" type="pic"/>
          </p:nvPr>
        </p:nvSpPr>
        <p:spPr>
          <a:xfrm>
            <a:off x="6086247" y="2564892"/>
            <a:ext cx="1536192" cy="1296162"/>
          </a:xfrm>
          <a:prstGeom prst="rect">
            <a:avLst/>
          </a:prstGeom>
          <a:noFill/>
          <a:ln>
            <a:noFill/>
          </a:ln>
        </p:spPr>
      </p:sp>
      <p:sp>
        <p:nvSpPr>
          <p:cNvPr id="539" name="Google Shape;539;g124c07c6d79_2_102"/>
          <p:cNvSpPr/>
          <p:nvPr>
            <p:ph idx="23" type="pic"/>
          </p:nvPr>
        </p:nvSpPr>
        <p:spPr>
          <a:xfrm>
            <a:off x="0" y="3847338"/>
            <a:ext cx="1536192" cy="1296162"/>
          </a:xfrm>
          <a:prstGeom prst="rect">
            <a:avLst/>
          </a:prstGeom>
          <a:noFill/>
          <a:ln>
            <a:noFill/>
          </a:ln>
        </p:spPr>
      </p:sp>
      <p:sp>
        <p:nvSpPr>
          <p:cNvPr id="540" name="Google Shape;540;g124c07c6d79_2_102"/>
          <p:cNvSpPr/>
          <p:nvPr>
            <p:ph idx="24" type="pic"/>
          </p:nvPr>
        </p:nvSpPr>
        <p:spPr>
          <a:xfrm>
            <a:off x="1521562" y="3847338"/>
            <a:ext cx="1536192" cy="1296162"/>
          </a:xfrm>
          <a:prstGeom prst="rect">
            <a:avLst/>
          </a:prstGeom>
          <a:noFill/>
          <a:ln>
            <a:noFill/>
          </a:ln>
        </p:spPr>
      </p:sp>
      <p:sp>
        <p:nvSpPr>
          <p:cNvPr id="541" name="Google Shape;541;g124c07c6d79_2_102"/>
          <p:cNvSpPr/>
          <p:nvPr>
            <p:ph idx="25" type="pic"/>
          </p:nvPr>
        </p:nvSpPr>
        <p:spPr>
          <a:xfrm>
            <a:off x="3043124" y="3847338"/>
            <a:ext cx="1536192" cy="1296162"/>
          </a:xfrm>
          <a:prstGeom prst="rect">
            <a:avLst/>
          </a:prstGeom>
          <a:noFill/>
          <a:ln>
            <a:noFill/>
          </a:ln>
        </p:spPr>
      </p:sp>
      <p:sp>
        <p:nvSpPr>
          <p:cNvPr id="542" name="Google Shape;542;g124c07c6d79_2_102"/>
          <p:cNvSpPr/>
          <p:nvPr>
            <p:ph idx="26" type="pic"/>
          </p:nvPr>
        </p:nvSpPr>
        <p:spPr>
          <a:xfrm>
            <a:off x="4564685" y="3847338"/>
            <a:ext cx="1536192" cy="1296162"/>
          </a:xfrm>
          <a:prstGeom prst="rect">
            <a:avLst/>
          </a:prstGeom>
          <a:noFill/>
          <a:ln>
            <a:noFill/>
          </a:ln>
        </p:spPr>
      </p:sp>
      <p:sp>
        <p:nvSpPr>
          <p:cNvPr id="543" name="Google Shape;543;g124c07c6d79_2_102"/>
          <p:cNvSpPr/>
          <p:nvPr>
            <p:ph idx="27" type="pic"/>
          </p:nvPr>
        </p:nvSpPr>
        <p:spPr>
          <a:xfrm>
            <a:off x="7607808" y="3847338"/>
            <a:ext cx="1536192" cy="1296162"/>
          </a:xfrm>
          <a:prstGeom prst="rect">
            <a:avLst/>
          </a:prstGeom>
          <a:noFill/>
          <a:ln>
            <a:noFill/>
          </a:ln>
        </p:spPr>
      </p:sp>
      <p:sp>
        <p:nvSpPr>
          <p:cNvPr id="544" name="Google Shape;544;g124c07c6d79_2_102"/>
          <p:cNvSpPr/>
          <p:nvPr>
            <p:ph idx="28" type="pic"/>
          </p:nvPr>
        </p:nvSpPr>
        <p:spPr>
          <a:xfrm>
            <a:off x="6086247" y="3847338"/>
            <a:ext cx="1536192" cy="1296162"/>
          </a:xfrm>
          <a:prstGeom prst="rect">
            <a:avLst/>
          </a:prstGeom>
          <a:noFill/>
          <a:ln>
            <a:noFill/>
          </a:ln>
        </p:spPr>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Tall Text">
  <p:cSld name="Four Tall Text">
    <p:spTree>
      <p:nvGrpSpPr>
        <p:cNvPr id="545" name="Shape 545"/>
        <p:cNvGrpSpPr/>
        <p:nvPr/>
      </p:nvGrpSpPr>
      <p:grpSpPr>
        <a:xfrm>
          <a:off x="0" y="0"/>
          <a:ext cx="0" cy="0"/>
          <a:chOff x="0" y="0"/>
          <a:chExt cx="0" cy="0"/>
        </a:xfrm>
      </p:grpSpPr>
      <p:sp>
        <p:nvSpPr>
          <p:cNvPr id="546" name="Google Shape;546;g124c07c6d79_2_127"/>
          <p:cNvSpPr txBox="1"/>
          <p:nvPr>
            <p:ph type="title"/>
          </p:nvPr>
        </p:nvSpPr>
        <p:spPr>
          <a:xfrm>
            <a:off x="685800" y="209971"/>
            <a:ext cx="7772400" cy="613171"/>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47" name="Google Shape;547;g124c07c6d79_2_127"/>
          <p:cNvSpPr/>
          <p:nvPr>
            <p:ph idx="2" type="pic"/>
          </p:nvPr>
        </p:nvSpPr>
        <p:spPr>
          <a:xfrm>
            <a:off x="685800" y="1047750"/>
            <a:ext cx="1828800" cy="1107124"/>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50800">
              <a:schemeClr val="accent1"/>
            </a:outerShdw>
          </a:effectLst>
        </p:spPr>
      </p:sp>
      <p:sp>
        <p:nvSpPr>
          <p:cNvPr id="548" name="Google Shape;548;g124c07c6d79_2_127"/>
          <p:cNvSpPr/>
          <p:nvPr>
            <p:ph idx="3" type="pic"/>
          </p:nvPr>
        </p:nvSpPr>
        <p:spPr>
          <a:xfrm>
            <a:off x="2667000" y="1047750"/>
            <a:ext cx="1828800" cy="1107124"/>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50800">
              <a:schemeClr val="accent3"/>
            </a:outerShdw>
          </a:effectLst>
        </p:spPr>
      </p:sp>
      <p:sp>
        <p:nvSpPr>
          <p:cNvPr id="549" name="Google Shape;549;g124c07c6d79_2_127"/>
          <p:cNvSpPr/>
          <p:nvPr>
            <p:ph idx="4" type="pic"/>
          </p:nvPr>
        </p:nvSpPr>
        <p:spPr>
          <a:xfrm>
            <a:off x="4648200" y="1047750"/>
            <a:ext cx="1828800" cy="1107124"/>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50800">
              <a:schemeClr val="accent5"/>
            </a:outerShdw>
          </a:effectLst>
        </p:spPr>
      </p:sp>
      <p:sp>
        <p:nvSpPr>
          <p:cNvPr id="550" name="Google Shape;550;g124c07c6d79_2_127"/>
          <p:cNvSpPr/>
          <p:nvPr>
            <p:ph idx="5" type="pic"/>
          </p:nvPr>
        </p:nvSpPr>
        <p:spPr>
          <a:xfrm>
            <a:off x="6629400" y="1047750"/>
            <a:ext cx="1828800" cy="1107124"/>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50800">
              <a:schemeClr val="lt2"/>
            </a:outerShdw>
          </a:effectLst>
        </p:spPr>
      </p:sp>
      <p:sp>
        <p:nvSpPr>
          <p:cNvPr id="551" name="Google Shape;551;g124c07c6d79_2_127"/>
          <p:cNvSpPr txBox="1"/>
          <p:nvPr>
            <p:ph idx="1" type="body"/>
          </p:nvPr>
        </p:nvSpPr>
        <p:spPr>
          <a:xfrm>
            <a:off x="685800" y="2291461"/>
            <a:ext cx="1831086" cy="2241249"/>
          </a:xfrm>
          <a:prstGeom prst="rect">
            <a:avLst/>
          </a:prstGeom>
          <a:noFill/>
          <a:ln>
            <a:noFill/>
          </a:ln>
        </p:spPr>
        <p:txBody>
          <a:bodyPr anchorCtr="0" anchor="t" bIns="0" lIns="0" spcFirstLastPara="1" rIns="0" wrap="square" tIns="0">
            <a:noAutofit/>
          </a:bodyPr>
          <a:lstStyle>
            <a:lvl1pPr indent="-228600" lvl="0" marL="457200" algn="l">
              <a:spcBef>
                <a:spcPts val="315"/>
              </a:spcBef>
              <a:spcAft>
                <a:spcPts val="0"/>
              </a:spcAft>
              <a:buClr>
                <a:schemeClr val="dk1"/>
              </a:buClr>
              <a:buSzPts val="1575"/>
              <a:buNone/>
              <a:defRPr sz="1575"/>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52" name="Google Shape;552;g124c07c6d79_2_127"/>
          <p:cNvSpPr txBox="1"/>
          <p:nvPr>
            <p:ph idx="6" type="body"/>
          </p:nvPr>
        </p:nvSpPr>
        <p:spPr>
          <a:xfrm>
            <a:off x="2666238" y="2291461"/>
            <a:ext cx="1831086" cy="2241249"/>
          </a:xfrm>
          <a:prstGeom prst="rect">
            <a:avLst/>
          </a:prstGeom>
          <a:noFill/>
          <a:ln>
            <a:noFill/>
          </a:ln>
        </p:spPr>
        <p:txBody>
          <a:bodyPr anchorCtr="0" anchor="t" bIns="0" lIns="0" spcFirstLastPara="1" rIns="0" wrap="square" tIns="0">
            <a:noAutofit/>
          </a:bodyPr>
          <a:lstStyle>
            <a:lvl1pPr indent="-228600" lvl="0" marL="457200" algn="l">
              <a:spcBef>
                <a:spcPts val="315"/>
              </a:spcBef>
              <a:spcAft>
                <a:spcPts val="0"/>
              </a:spcAft>
              <a:buClr>
                <a:schemeClr val="dk1"/>
              </a:buClr>
              <a:buSzPts val="1575"/>
              <a:buNone/>
              <a:defRPr sz="1575"/>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53" name="Google Shape;553;g124c07c6d79_2_127"/>
          <p:cNvSpPr txBox="1"/>
          <p:nvPr>
            <p:ph idx="7" type="body"/>
          </p:nvPr>
        </p:nvSpPr>
        <p:spPr>
          <a:xfrm>
            <a:off x="4646676" y="2291461"/>
            <a:ext cx="1831086" cy="2241249"/>
          </a:xfrm>
          <a:prstGeom prst="rect">
            <a:avLst/>
          </a:prstGeom>
          <a:noFill/>
          <a:ln>
            <a:noFill/>
          </a:ln>
        </p:spPr>
        <p:txBody>
          <a:bodyPr anchorCtr="0" anchor="t" bIns="0" lIns="0" spcFirstLastPara="1" rIns="0" wrap="square" tIns="0">
            <a:noAutofit/>
          </a:bodyPr>
          <a:lstStyle>
            <a:lvl1pPr indent="-228600" lvl="0" marL="457200" algn="l">
              <a:spcBef>
                <a:spcPts val="315"/>
              </a:spcBef>
              <a:spcAft>
                <a:spcPts val="0"/>
              </a:spcAft>
              <a:buClr>
                <a:schemeClr val="dk1"/>
              </a:buClr>
              <a:buSzPts val="1575"/>
              <a:buNone/>
              <a:defRPr sz="1575"/>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54" name="Google Shape;554;g124c07c6d79_2_127"/>
          <p:cNvSpPr txBox="1"/>
          <p:nvPr>
            <p:ph idx="8" type="body"/>
          </p:nvPr>
        </p:nvSpPr>
        <p:spPr>
          <a:xfrm>
            <a:off x="6627114" y="2291461"/>
            <a:ext cx="1831086" cy="2241249"/>
          </a:xfrm>
          <a:prstGeom prst="rect">
            <a:avLst/>
          </a:prstGeom>
          <a:noFill/>
          <a:ln>
            <a:noFill/>
          </a:ln>
        </p:spPr>
        <p:txBody>
          <a:bodyPr anchorCtr="0" anchor="t" bIns="0" lIns="0" spcFirstLastPara="1" rIns="0" wrap="square" tIns="0">
            <a:noAutofit/>
          </a:bodyPr>
          <a:lstStyle>
            <a:lvl1pPr indent="-228600" lvl="0" marL="457200" algn="l">
              <a:spcBef>
                <a:spcPts val="315"/>
              </a:spcBef>
              <a:spcAft>
                <a:spcPts val="0"/>
              </a:spcAft>
              <a:buClr>
                <a:schemeClr val="dk1"/>
              </a:buClr>
              <a:buSzPts val="1575"/>
              <a:buNone/>
              <a:defRPr sz="1575"/>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 team subtitle">
  <p:cSld name="12 team subtitle">
    <p:spTree>
      <p:nvGrpSpPr>
        <p:cNvPr id="555" name="Shape 555"/>
        <p:cNvGrpSpPr/>
        <p:nvPr/>
      </p:nvGrpSpPr>
      <p:grpSpPr>
        <a:xfrm>
          <a:off x="0" y="0"/>
          <a:ext cx="0" cy="0"/>
          <a:chOff x="0" y="0"/>
          <a:chExt cx="0" cy="0"/>
        </a:xfrm>
      </p:grpSpPr>
      <p:sp>
        <p:nvSpPr>
          <p:cNvPr id="556" name="Google Shape;556;g124c07c6d79_2_137"/>
          <p:cNvSpPr txBox="1"/>
          <p:nvPr>
            <p:ph type="title"/>
          </p:nvPr>
        </p:nvSpPr>
        <p:spPr>
          <a:xfrm>
            <a:off x="685800" y="209971"/>
            <a:ext cx="7772400" cy="613171"/>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57" name="Google Shape;557;g124c07c6d79_2_137"/>
          <p:cNvSpPr/>
          <p:nvPr>
            <p:ph idx="2" type="pic"/>
          </p:nvPr>
        </p:nvSpPr>
        <p:spPr>
          <a:xfrm>
            <a:off x="431540" y="1229842"/>
            <a:ext cx="685800" cy="685800"/>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1"/>
            </a:outerShdw>
          </a:effectLst>
        </p:spPr>
      </p:sp>
      <p:sp>
        <p:nvSpPr>
          <p:cNvPr id="558" name="Google Shape;558;g124c07c6d79_2_137"/>
          <p:cNvSpPr txBox="1"/>
          <p:nvPr>
            <p:ph idx="1" type="body"/>
          </p:nvPr>
        </p:nvSpPr>
        <p:spPr>
          <a:xfrm>
            <a:off x="1228437" y="1229842"/>
            <a:ext cx="1034421" cy="733806"/>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210"/>
              </a:spcBef>
              <a:spcAft>
                <a:spcPts val="0"/>
              </a:spcAft>
              <a:buClr>
                <a:schemeClr val="dk1"/>
              </a:buClr>
              <a:buSzPts val="1050"/>
              <a:buNone/>
              <a:defRPr sz="1050">
                <a:latin typeface="Open Sans"/>
                <a:ea typeface="Open Sans"/>
                <a:cs typeface="Open Sans"/>
                <a:sym typeface="Open Sans"/>
              </a:defRPr>
            </a:lvl1pPr>
            <a:lvl2pPr indent="-228600" lvl="1" marL="914400" algn="l">
              <a:lnSpc>
                <a:spcPct val="90000"/>
              </a:lnSpc>
              <a:spcBef>
                <a:spcPts val="0"/>
              </a:spcBef>
              <a:spcAft>
                <a:spcPts val="0"/>
              </a:spcAft>
              <a:buClr>
                <a:schemeClr val="dk1"/>
              </a:buClr>
              <a:buSzPts val="900"/>
              <a:buFont typeface="Arial"/>
              <a:buNone/>
              <a:defRPr i="1" sz="900"/>
            </a:lvl2pPr>
            <a:lvl3pPr indent="-228600" lvl="2" marL="1371600" algn="l">
              <a:spcBef>
                <a:spcPts val="600"/>
              </a:spcBef>
              <a:spcAft>
                <a:spcPts val="0"/>
              </a:spcAft>
              <a:buClr>
                <a:schemeClr val="dk1"/>
              </a:buClr>
              <a:buSzPts val="900"/>
              <a:buNone/>
              <a:defRPr sz="900"/>
            </a:lvl3pPr>
            <a:lvl4pPr indent="-285750" lvl="3" marL="1828800" algn="l">
              <a:spcBef>
                <a:spcPts val="180"/>
              </a:spcBef>
              <a:spcAft>
                <a:spcPts val="0"/>
              </a:spcAft>
              <a:buClr>
                <a:schemeClr val="dk1"/>
              </a:buClr>
              <a:buSzPts val="900"/>
              <a:buChar char="–"/>
              <a:defRPr sz="900"/>
            </a:lvl4pPr>
            <a:lvl5pPr indent="-285750" lvl="4" marL="2286000" algn="l">
              <a:spcBef>
                <a:spcPts val="180"/>
              </a:spcBef>
              <a:spcAft>
                <a:spcPts val="0"/>
              </a:spcAft>
              <a:buClr>
                <a:schemeClr val="dk1"/>
              </a:buClr>
              <a:buSzPts val="900"/>
              <a:buChar char="»"/>
              <a:defRPr sz="9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59" name="Google Shape;559;g124c07c6d79_2_137"/>
          <p:cNvSpPr/>
          <p:nvPr>
            <p:ph idx="3" type="pic"/>
          </p:nvPr>
        </p:nvSpPr>
        <p:spPr>
          <a:xfrm>
            <a:off x="2612783" y="1229842"/>
            <a:ext cx="685800" cy="685800"/>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3"/>
            </a:outerShdw>
          </a:effectLst>
        </p:spPr>
      </p:sp>
      <p:sp>
        <p:nvSpPr>
          <p:cNvPr id="560" name="Google Shape;560;g124c07c6d79_2_137"/>
          <p:cNvSpPr txBox="1"/>
          <p:nvPr>
            <p:ph idx="4" type="body"/>
          </p:nvPr>
        </p:nvSpPr>
        <p:spPr>
          <a:xfrm>
            <a:off x="3409679" y="1229842"/>
            <a:ext cx="1034421" cy="733806"/>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210"/>
              </a:spcBef>
              <a:spcAft>
                <a:spcPts val="0"/>
              </a:spcAft>
              <a:buClr>
                <a:schemeClr val="dk1"/>
              </a:buClr>
              <a:buSzPts val="1050"/>
              <a:buNone/>
              <a:defRPr sz="1050">
                <a:latin typeface="Open Sans"/>
                <a:ea typeface="Open Sans"/>
                <a:cs typeface="Open Sans"/>
                <a:sym typeface="Open Sans"/>
              </a:defRPr>
            </a:lvl1pPr>
            <a:lvl2pPr indent="-228600" lvl="1" marL="914400" algn="l">
              <a:lnSpc>
                <a:spcPct val="90000"/>
              </a:lnSpc>
              <a:spcBef>
                <a:spcPts val="0"/>
              </a:spcBef>
              <a:spcAft>
                <a:spcPts val="0"/>
              </a:spcAft>
              <a:buClr>
                <a:schemeClr val="dk1"/>
              </a:buClr>
              <a:buSzPts val="900"/>
              <a:buFont typeface="Arial"/>
              <a:buNone/>
              <a:defRPr i="1" sz="900"/>
            </a:lvl2pPr>
            <a:lvl3pPr indent="-228600" lvl="2" marL="1371600" algn="l">
              <a:spcBef>
                <a:spcPts val="600"/>
              </a:spcBef>
              <a:spcAft>
                <a:spcPts val="0"/>
              </a:spcAft>
              <a:buClr>
                <a:schemeClr val="dk1"/>
              </a:buClr>
              <a:buSzPts val="900"/>
              <a:buNone/>
              <a:defRPr sz="900"/>
            </a:lvl3pPr>
            <a:lvl4pPr indent="-285750" lvl="3" marL="1828800" algn="l">
              <a:spcBef>
                <a:spcPts val="180"/>
              </a:spcBef>
              <a:spcAft>
                <a:spcPts val="0"/>
              </a:spcAft>
              <a:buClr>
                <a:schemeClr val="dk1"/>
              </a:buClr>
              <a:buSzPts val="900"/>
              <a:buChar char="–"/>
              <a:defRPr sz="900"/>
            </a:lvl4pPr>
            <a:lvl5pPr indent="-285750" lvl="4" marL="2286000" algn="l">
              <a:spcBef>
                <a:spcPts val="180"/>
              </a:spcBef>
              <a:spcAft>
                <a:spcPts val="0"/>
              </a:spcAft>
              <a:buClr>
                <a:schemeClr val="dk1"/>
              </a:buClr>
              <a:buSzPts val="900"/>
              <a:buChar char="»"/>
              <a:defRPr sz="9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61" name="Google Shape;561;g124c07c6d79_2_137"/>
          <p:cNvSpPr/>
          <p:nvPr>
            <p:ph idx="5" type="pic"/>
          </p:nvPr>
        </p:nvSpPr>
        <p:spPr>
          <a:xfrm>
            <a:off x="4794025" y="1229842"/>
            <a:ext cx="685800" cy="685800"/>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5"/>
            </a:outerShdw>
          </a:effectLst>
        </p:spPr>
      </p:sp>
      <p:sp>
        <p:nvSpPr>
          <p:cNvPr id="562" name="Google Shape;562;g124c07c6d79_2_137"/>
          <p:cNvSpPr txBox="1"/>
          <p:nvPr>
            <p:ph idx="6" type="body"/>
          </p:nvPr>
        </p:nvSpPr>
        <p:spPr>
          <a:xfrm>
            <a:off x="5590922" y="1229842"/>
            <a:ext cx="1034421" cy="733806"/>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210"/>
              </a:spcBef>
              <a:spcAft>
                <a:spcPts val="0"/>
              </a:spcAft>
              <a:buClr>
                <a:schemeClr val="dk1"/>
              </a:buClr>
              <a:buSzPts val="1050"/>
              <a:buNone/>
              <a:defRPr sz="1050">
                <a:latin typeface="Open Sans"/>
                <a:ea typeface="Open Sans"/>
                <a:cs typeface="Open Sans"/>
                <a:sym typeface="Open Sans"/>
              </a:defRPr>
            </a:lvl1pPr>
            <a:lvl2pPr indent="-228600" lvl="1" marL="914400" algn="l">
              <a:lnSpc>
                <a:spcPct val="90000"/>
              </a:lnSpc>
              <a:spcBef>
                <a:spcPts val="0"/>
              </a:spcBef>
              <a:spcAft>
                <a:spcPts val="0"/>
              </a:spcAft>
              <a:buClr>
                <a:schemeClr val="dk1"/>
              </a:buClr>
              <a:buSzPts val="900"/>
              <a:buFont typeface="Arial"/>
              <a:buNone/>
              <a:defRPr i="1" sz="900"/>
            </a:lvl2pPr>
            <a:lvl3pPr indent="-228600" lvl="2" marL="1371600" algn="l">
              <a:spcBef>
                <a:spcPts val="600"/>
              </a:spcBef>
              <a:spcAft>
                <a:spcPts val="0"/>
              </a:spcAft>
              <a:buClr>
                <a:schemeClr val="dk1"/>
              </a:buClr>
              <a:buSzPts val="900"/>
              <a:buNone/>
              <a:defRPr sz="900"/>
            </a:lvl3pPr>
            <a:lvl4pPr indent="-285750" lvl="3" marL="1828800" algn="l">
              <a:spcBef>
                <a:spcPts val="180"/>
              </a:spcBef>
              <a:spcAft>
                <a:spcPts val="0"/>
              </a:spcAft>
              <a:buClr>
                <a:schemeClr val="dk1"/>
              </a:buClr>
              <a:buSzPts val="900"/>
              <a:buChar char="–"/>
              <a:defRPr sz="900"/>
            </a:lvl4pPr>
            <a:lvl5pPr indent="-285750" lvl="4" marL="2286000" algn="l">
              <a:spcBef>
                <a:spcPts val="180"/>
              </a:spcBef>
              <a:spcAft>
                <a:spcPts val="0"/>
              </a:spcAft>
              <a:buClr>
                <a:schemeClr val="dk1"/>
              </a:buClr>
              <a:buSzPts val="900"/>
              <a:buChar char="»"/>
              <a:defRPr sz="9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63" name="Google Shape;563;g124c07c6d79_2_137"/>
          <p:cNvSpPr/>
          <p:nvPr>
            <p:ph idx="7" type="pic"/>
          </p:nvPr>
        </p:nvSpPr>
        <p:spPr>
          <a:xfrm>
            <a:off x="6975267" y="1229842"/>
            <a:ext cx="685800" cy="685800"/>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lt2"/>
            </a:outerShdw>
          </a:effectLst>
        </p:spPr>
      </p:sp>
      <p:sp>
        <p:nvSpPr>
          <p:cNvPr id="564" name="Google Shape;564;g124c07c6d79_2_137"/>
          <p:cNvSpPr txBox="1"/>
          <p:nvPr>
            <p:ph idx="8" type="body"/>
          </p:nvPr>
        </p:nvSpPr>
        <p:spPr>
          <a:xfrm>
            <a:off x="7772164" y="1229842"/>
            <a:ext cx="1034421" cy="733806"/>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210"/>
              </a:spcBef>
              <a:spcAft>
                <a:spcPts val="0"/>
              </a:spcAft>
              <a:buClr>
                <a:schemeClr val="dk1"/>
              </a:buClr>
              <a:buSzPts val="1050"/>
              <a:buNone/>
              <a:defRPr sz="1050">
                <a:latin typeface="Open Sans"/>
                <a:ea typeface="Open Sans"/>
                <a:cs typeface="Open Sans"/>
                <a:sym typeface="Open Sans"/>
              </a:defRPr>
            </a:lvl1pPr>
            <a:lvl2pPr indent="-228600" lvl="1" marL="914400" algn="l">
              <a:lnSpc>
                <a:spcPct val="90000"/>
              </a:lnSpc>
              <a:spcBef>
                <a:spcPts val="0"/>
              </a:spcBef>
              <a:spcAft>
                <a:spcPts val="0"/>
              </a:spcAft>
              <a:buClr>
                <a:schemeClr val="dk1"/>
              </a:buClr>
              <a:buSzPts val="900"/>
              <a:buFont typeface="Arial"/>
              <a:buNone/>
              <a:defRPr i="1" sz="900"/>
            </a:lvl2pPr>
            <a:lvl3pPr indent="-228600" lvl="2" marL="1371600" algn="l">
              <a:spcBef>
                <a:spcPts val="600"/>
              </a:spcBef>
              <a:spcAft>
                <a:spcPts val="0"/>
              </a:spcAft>
              <a:buClr>
                <a:schemeClr val="dk1"/>
              </a:buClr>
              <a:buSzPts val="900"/>
              <a:buNone/>
              <a:defRPr sz="900"/>
            </a:lvl3pPr>
            <a:lvl4pPr indent="-285750" lvl="3" marL="1828800" algn="l">
              <a:spcBef>
                <a:spcPts val="180"/>
              </a:spcBef>
              <a:spcAft>
                <a:spcPts val="0"/>
              </a:spcAft>
              <a:buClr>
                <a:schemeClr val="dk1"/>
              </a:buClr>
              <a:buSzPts val="900"/>
              <a:buChar char="–"/>
              <a:defRPr sz="900"/>
            </a:lvl4pPr>
            <a:lvl5pPr indent="-285750" lvl="4" marL="2286000" algn="l">
              <a:spcBef>
                <a:spcPts val="180"/>
              </a:spcBef>
              <a:spcAft>
                <a:spcPts val="0"/>
              </a:spcAft>
              <a:buClr>
                <a:schemeClr val="dk1"/>
              </a:buClr>
              <a:buSzPts val="900"/>
              <a:buChar char="»"/>
              <a:defRPr sz="9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65" name="Google Shape;565;g124c07c6d79_2_137"/>
          <p:cNvSpPr/>
          <p:nvPr>
            <p:ph idx="9" type="pic"/>
          </p:nvPr>
        </p:nvSpPr>
        <p:spPr>
          <a:xfrm>
            <a:off x="431540" y="2365161"/>
            <a:ext cx="685800" cy="685800"/>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1"/>
            </a:outerShdw>
          </a:effectLst>
        </p:spPr>
      </p:sp>
      <p:sp>
        <p:nvSpPr>
          <p:cNvPr id="566" name="Google Shape;566;g124c07c6d79_2_137"/>
          <p:cNvSpPr txBox="1"/>
          <p:nvPr>
            <p:ph idx="13" type="body"/>
          </p:nvPr>
        </p:nvSpPr>
        <p:spPr>
          <a:xfrm>
            <a:off x="1228437" y="2365160"/>
            <a:ext cx="1034421" cy="733806"/>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210"/>
              </a:spcBef>
              <a:spcAft>
                <a:spcPts val="0"/>
              </a:spcAft>
              <a:buClr>
                <a:schemeClr val="dk1"/>
              </a:buClr>
              <a:buSzPts val="1050"/>
              <a:buNone/>
              <a:defRPr sz="1050">
                <a:latin typeface="Open Sans"/>
                <a:ea typeface="Open Sans"/>
                <a:cs typeface="Open Sans"/>
                <a:sym typeface="Open Sans"/>
              </a:defRPr>
            </a:lvl1pPr>
            <a:lvl2pPr indent="-228600" lvl="1" marL="914400" algn="l">
              <a:lnSpc>
                <a:spcPct val="90000"/>
              </a:lnSpc>
              <a:spcBef>
                <a:spcPts val="0"/>
              </a:spcBef>
              <a:spcAft>
                <a:spcPts val="0"/>
              </a:spcAft>
              <a:buClr>
                <a:schemeClr val="dk1"/>
              </a:buClr>
              <a:buSzPts val="900"/>
              <a:buFont typeface="Arial"/>
              <a:buNone/>
              <a:defRPr i="1" sz="900"/>
            </a:lvl2pPr>
            <a:lvl3pPr indent="-228600" lvl="2" marL="1371600" algn="l">
              <a:spcBef>
                <a:spcPts val="600"/>
              </a:spcBef>
              <a:spcAft>
                <a:spcPts val="0"/>
              </a:spcAft>
              <a:buClr>
                <a:schemeClr val="dk1"/>
              </a:buClr>
              <a:buSzPts val="900"/>
              <a:buNone/>
              <a:defRPr sz="900"/>
            </a:lvl3pPr>
            <a:lvl4pPr indent="-285750" lvl="3" marL="1828800" algn="l">
              <a:spcBef>
                <a:spcPts val="180"/>
              </a:spcBef>
              <a:spcAft>
                <a:spcPts val="0"/>
              </a:spcAft>
              <a:buClr>
                <a:schemeClr val="dk1"/>
              </a:buClr>
              <a:buSzPts val="900"/>
              <a:buChar char="–"/>
              <a:defRPr sz="900"/>
            </a:lvl4pPr>
            <a:lvl5pPr indent="-285750" lvl="4" marL="2286000" algn="l">
              <a:spcBef>
                <a:spcPts val="180"/>
              </a:spcBef>
              <a:spcAft>
                <a:spcPts val="0"/>
              </a:spcAft>
              <a:buClr>
                <a:schemeClr val="dk1"/>
              </a:buClr>
              <a:buSzPts val="900"/>
              <a:buChar char="»"/>
              <a:defRPr sz="9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67" name="Google Shape;567;g124c07c6d79_2_137"/>
          <p:cNvSpPr/>
          <p:nvPr>
            <p:ph idx="14" type="pic"/>
          </p:nvPr>
        </p:nvSpPr>
        <p:spPr>
          <a:xfrm>
            <a:off x="2612783" y="2365161"/>
            <a:ext cx="685800" cy="685800"/>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3"/>
            </a:outerShdw>
          </a:effectLst>
        </p:spPr>
      </p:sp>
      <p:sp>
        <p:nvSpPr>
          <p:cNvPr id="568" name="Google Shape;568;g124c07c6d79_2_137"/>
          <p:cNvSpPr txBox="1"/>
          <p:nvPr>
            <p:ph idx="15" type="body"/>
          </p:nvPr>
        </p:nvSpPr>
        <p:spPr>
          <a:xfrm>
            <a:off x="3409679" y="2365160"/>
            <a:ext cx="1034421" cy="733806"/>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210"/>
              </a:spcBef>
              <a:spcAft>
                <a:spcPts val="0"/>
              </a:spcAft>
              <a:buClr>
                <a:schemeClr val="dk1"/>
              </a:buClr>
              <a:buSzPts val="1050"/>
              <a:buNone/>
              <a:defRPr sz="1050">
                <a:latin typeface="Open Sans"/>
                <a:ea typeface="Open Sans"/>
                <a:cs typeface="Open Sans"/>
                <a:sym typeface="Open Sans"/>
              </a:defRPr>
            </a:lvl1pPr>
            <a:lvl2pPr indent="-228600" lvl="1" marL="914400" algn="l">
              <a:lnSpc>
                <a:spcPct val="90000"/>
              </a:lnSpc>
              <a:spcBef>
                <a:spcPts val="0"/>
              </a:spcBef>
              <a:spcAft>
                <a:spcPts val="0"/>
              </a:spcAft>
              <a:buClr>
                <a:schemeClr val="dk1"/>
              </a:buClr>
              <a:buSzPts val="900"/>
              <a:buFont typeface="Arial"/>
              <a:buNone/>
              <a:defRPr i="1" sz="900"/>
            </a:lvl2pPr>
            <a:lvl3pPr indent="-228600" lvl="2" marL="1371600" algn="l">
              <a:spcBef>
                <a:spcPts val="600"/>
              </a:spcBef>
              <a:spcAft>
                <a:spcPts val="0"/>
              </a:spcAft>
              <a:buClr>
                <a:schemeClr val="dk1"/>
              </a:buClr>
              <a:buSzPts val="900"/>
              <a:buNone/>
              <a:defRPr sz="900"/>
            </a:lvl3pPr>
            <a:lvl4pPr indent="-285750" lvl="3" marL="1828800" algn="l">
              <a:spcBef>
                <a:spcPts val="180"/>
              </a:spcBef>
              <a:spcAft>
                <a:spcPts val="0"/>
              </a:spcAft>
              <a:buClr>
                <a:schemeClr val="dk1"/>
              </a:buClr>
              <a:buSzPts val="900"/>
              <a:buChar char="–"/>
              <a:defRPr sz="900"/>
            </a:lvl4pPr>
            <a:lvl5pPr indent="-285750" lvl="4" marL="2286000" algn="l">
              <a:spcBef>
                <a:spcPts val="180"/>
              </a:spcBef>
              <a:spcAft>
                <a:spcPts val="0"/>
              </a:spcAft>
              <a:buClr>
                <a:schemeClr val="dk1"/>
              </a:buClr>
              <a:buSzPts val="900"/>
              <a:buChar char="»"/>
              <a:defRPr sz="9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69" name="Google Shape;569;g124c07c6d79_2_137"/>
          <p:cNvSpPr/>
          <p:nvPr>
            <p:ph idx="16" type="pic"/>
          </p:nvPr>
        </p:nvSpPr>
        <p:spPr>
          <a:xfrm>
            <a:off x="4794025" y="2365161"/>
            <a:ext cx="685800" cy="685800"/>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5"/>
            </a:outerShdw>
          </a:effectLst>
        </p:spPr>
      </p:sp>
      <p:sp>
        <p:nvSpPr>
          <p:cNvPr id="570" name="Google Shape;570;g124c07c6d79_2_137"/>
          <p:cNvSpPr txBox="1"/>
          <p:nvPr>
            <p:ph idx="17" type="body"/>
          </p:nvPr>
        </p:nvSpPr>
        <p:spPr>
          <a:xfrm>
            <a:off x="5590922" y="2365160"/>
            <a:ext cx="1034421" cy="733806"/>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210"/>
              </a:spcBef>
              <a:spcAft>
                <a:spcPts val="0"/>
              </a:spcAft>
              <a:buClr>
                <a:schemeClr val="dk1"/>
              </a:buClr>
              <a:buSzPts val="1050"/>
              <a:buNone/>
              <a:defRPr sz="1050">
                <a:latin typeface="Open Sans"/>
                <a:ea typeface="Open Sans"/>
                <a:cs typeface="Open Sans"/>
                <a:sym typeface="Open Sans"/>
              </a:defRPr>
            </a:lvl1pPr>
            <a:lvl2pPr indent="-228600" lvl="1" marL="914400" algn="l">
              <a:lnSpc>
                <a:spcPct val="90000"/>
              </a:lnSpc>
              <a:spcBef>
                <a:spcPts val="0"/>
              </a:spcBef>
              <a:spcAft>
                <a:spcPts val="0"/>
              </a:spcAft>
              <a:buClr>
                <a:schemeClr val="dk1"/>
              </a:buClr>
              <a:buSzPts val="900"/>
              <a:buFont typeface="Arial"/>
              <a:buNone/>
              <a:defRPr i="1" sz="900"/>
            </a:lvl2pPr>
            <a:lvl3pPr indent="-228600" lvl="2" marL="1371600" algn="l">
              <a:spcBef>
                <a:spcPts val="600"/>
              </a:spcBef>
              <a:spcAft>
                <a:spcPts val="0"/>
              </a:spcAft>
              <a:buClr>
                <a:schemeClr val="dk1"/>
              </a:buClr>
              <a:buSzPts val="900"/>
              <a:buNone/>
              <a:defRPr sz="900"/>
            </a:lvl3pPr>
            <a:lvl4pPr indent="-285750" lvl="3" marL="1828800" algn="l">
              <a:spcBef>
                <a:spcPts val="180"/>
              </a:spcBef>
              <a:spcAft>
                <a:spcPts val="0"/>
              </a:spcAft>
              <a:buClr>
                <a:schemeClr val="dk1"/>
              </a:buClr>
              <a:buSzPts val="900"/>
              <a:buChar char="–"/>
              <a:defRPr sz="900"/>
            </a:lvl4pPr>
            <a:lvl5pPr indent="-285750" lvl="4" marL="2286000" algn="l">
              <a:spcBef>
                <a:spcPts val="180"/>
              </a:spcBef>
              <a:spcAft>
                <a:spcPts val="0"/>
              </a:spcAft>
              <a:buClr>
                <a:schemeClr val="dk1"/>
              </a:buClr>
              <a:buSzPts val="900"/>
              <a:buChar char="»"/>
              <a:defRPr sz="9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71" name="Google Shape;571;g124c07c6d79_2_137"/>
          <p:cNvSpPr/>
          <p:nvPr>
            <p:ph idx="18" type="pic"/>
          </p:nvPr>
        </p:nvSpPr>
        <p:spPr>
          <a:xfrm>
            <a:off x="6975267" y="2365161"/>
            <a:ext cx="685800" cy="685800"/>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lt2"/>
            </a:outerShdw>
          </a:effectLst>
        </p:spPr>
      </p:sp>
      <p:sp>
        <p:nvSpPr>
          <p:cNvPr id="572" name="Google Shape;572;g124c07c6d79_2_137"/>
          <p:cNvSpPr txBox="1"/>
          <p:nvPr>
            <p:ph idx="19" type="body"/>
          </p:nvPr>
        </p:nvSpPr>
        <p:spPr>
          <a:xfrm>
            <a:off x="7772164" y="2365160"/>
            <a:ext cx="1034421" cy="733806"/>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210"/>
              </a:spcBef>
              <a:spcAft>
                <a:spcPts val="0"/>
              </a:spcAft>
              <a:buClr>
                <a:schemeClr val="dk1"/>
              </a:buClr>
              <a:buSzPts val="1050"/>
              <a:buNone/>
              <a:defRPr sz="1050">
                <a:latin typeface="Open Sans"/>
                <a:ea typeface="Open Sans"/>
                <a:cs typeface="Open Sans"/>
                <a:sym typeface="Open Sans"/>
              </a:defRPr>
            </a:lvl1pPr>
            <a:lvl2pPr indent="-228600" lvl="1" marL="914400" algn="l">
              <a:lnSpc>
                <a:spcPct val="90000"/>
              </a:lnSpc>
              <a:spcBef>
                <a:spcPts val="0"/>
              </a:spcBef>
              <a:spcAft>
                <a:spcPts val="0"/>
              </a:spcAft>
              <a:buClr>
                <a:schemeClr val="dk1"/>
              </a:buClr>
              <a:buSzPts val="900"/>
              <a:buFont typeface="Arial"/>
              <a:buNone/>
              <a:defRPr i="1" sz="900"/>
            </a:lvl2pPr>
            <a:lvl3pPr indent="-228600" lvl="2" marL="1371600" algn="l">
              <a:spcBef>
                <a:spcPts val="600"/>
              </a:spcBef>
              <a:spcAft>
                <a:spcPts val="0"/>
              </a:spcAft>
              <a:buClr>
                <a:schemeClr val="dk1"/>
              </a:buClr>
              <a:buSzPts val="900"/>
              <a:buNone/>
              <a:defRPr sz="900"/>
            </a:lvl3pPr>
            <a:lvl4pPr indent="-285750" lvl="3" marL="1828800" algn="l">
              <a:spcBef>
                <a:spcPts val="180"/>
              </a:spcBef>
              <a:spcAft>
                <a:spcPts val="0"/>
              </a:spcAft>
              <a:buClr>
                <a:schemeClr val="dk1"/>
              </a:buClr>
              <a:buSzPts val="900"/>
              <a:buChar char="–"/>
              <a:defRPr sz="900"/>
            </a:lvl4pPr>
            <a:lvl5pPr indent="-285750" lvl="4" marL="2286000" algn="l">
              <a:spcBef>
                <a:spcPts val="180"/>
              </a:spcBef>
              <a:spcAft>
                <a:spcPts val="0"/>
              </a:spcAft>
              <a:buClr>
                <a:schemeClr val="dk1"/>
              </a:buClr>
              <a:buSzPts val="900"/>
              <a:buChar char="»"/>
              <a:defRPr sz="9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73" name="Google Shape;573;g124c07c6d79_2_137"/>
          <p:cNvSpPr/>
          <p:nvPr>
            <p:ph idx="20" type="pic"/>
          </p:nvPr>
        </p:nvSpPr>
        <p:spPr>
          <a:xfrm>
            <a:off x="431540" y="3500479"/>
            <a:ext cx="685800" cy="685800"/>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1"/>
            </a:outerShdw>
          </a:effectLst>
        </p:spPr>
      </p:sp>
      <p:sp>
        <p:nvSpPr>
          <p:cNvPr id="574" name="Google Shape;574;g124c07c6d79_2_137"/>
          <p:cNvSpPr txBox="1"/>
          <p:nvPr>
            <p:ph idx="21" type="body"/>
          </p:nvPr>
        </p:nvSpPr>
        <p:spPr>
          <a:xfrm>
            <a:off x="1228437" y="3500478"/>
            <a:ext cx="1034421" cy="733806"/>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210"/>
              </a:spcBef>
              <a:spcAft>
                <a:spcPts val="0"/>
              </a:spcAft>
              <a:buClr>
                <a:schemeClr val="dk1"/>
              </a:buClr>
              <a:buSzPts val="1050"/>
              <a:buNone/>
              <a:defRPr sz="1050">
                <a:latin typeface="Open Sans"/>
                <a:ea typeface="Open Sans"/>
                <a:cs typeface="Open Sans"/>
                <a:sym typeface="Open Sans"/>
              </a:defRPr>
            </a:lvl1pPr>
            <a:lvl2pPr indent="-228600" lvl="1" marL="914400" algn="l">
              <a:lnSpc>
                <a:spcPct val="90000"/>
              </a:lnSpc>
              <a:spcBef>
                <a:spcPts val="0"/>
              </a:spcBef>
              <a:spcAft>
                <a:spcPts val="0"/>
              </a:spcAft>
              <a:buClr>
                <a:schemeClr val="dk1"/>
              </a:buClr>
              <a:buSzPts val="900"/>
              <a:buFont typeface="Arial"/>
              <a:buNone/>
              <a:defRPr i="1" sz="900"/>
            </a:lvl2pPr>
            <a:lvl3pPr indent="-228600" lvl="2" marL="1371600" algn="l">
              <a:spcBef>
                <a:spcPts val="600"/>
              </a:spcBef>
              <a:spcAft>
                <a:spcPts val="0"/>
              </a:spcAft>
              <a:buClr>
                <a:schemeClr val="dk1"/>
              </a:buClr>
              <a:buSzPts val="900"/>
              <a:buNone/>
              <a:defRPr sz="900"/>
            </a:lvl3pPr>
            <a:lvl4pPr indent="-285750" lvl="3" marL="1828800" algn="l">
              <a:spcBef>
                <a:spcPts val="180"/>
              </a:spcBef>
              <a:spcAft>
                <a:spcPts val="0"/>
              </a:spcAft>
              <a:buClr>
                <a:schemeClr val="dk1"/>
              </a:buClr>
              <a:buSzPts val="900"/>
              <a:buChar char="–"/>
              <a:defRPr sz="900"/>
            </a:lvl4pPr>
            <a:lvl5pPr indent="-285750" lvl="4" marL="2286000" algn="l">
              <a:spcBef>
                <a:spcPts val="180"/>
              </a:spcBef>
              <a:spcAft>
                <a:spcPts val="0"/>
              </a:spcAft>
              <a:buClr>
                <a:schemeClr val="dk1"/>
              </a:buClr>
              <a:buSzPts val="900"/>
              <a:buChar char="»"/>
              <a:defRPr sz="9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75" name="Google Shape;575;g124c07c6d79_2_137"/>
          <p:cNvSpPr/>
          <p:nvPr>
            <p:ph idx="22" type="pic"/>
          </p:nvPr>
        </p:nvSpPr>
        <p:spPr>
          <a:xfrm>
            <a:off x="2612783" y="3500479"/>
            <a:ext cx="685800" cy="685800"/>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3"/>
            </a:outerShdw>
          </a:effectLst>
        </p:spPr>
      </p:sp>
      <p:sp>
        <p:nvSpPr>
          <p:cNvPr id="576" name="Google Shape;576;g124c07c6d79_2_137"/>
          <p:cNvSpPr txBox="1"/>
          <p:nvPr>
            <p:ph idx="23" type="body"/>
          </p:nvPr>
        </p:nvSpPr>
        <p:spPr>
          <a:xfrm>
            <a:off x="3409679" y="3500478"/>
            <a:ext cx="1034421" cy="733806"/>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210"/>
              </a:spcBef>
              <a:spcAft>
                <a:spcPts val="0"/>
              </a:spcAft>
              <a:buClr>
                <a:schemeClr val="dk1"/>
              </a:buClr>
              <a:buSzPts val="1050"/>
              <a:buNone/>
              <a:defRPr sz="1050">
                <a:latin typeface="Open Sans"/>
                <a:ea typeface="Open Sans"/>
                <a:cs typeface="Open Sans"/>
                <a:sym typeface="Open Sans"/>
              </a:defRPr>
            </a:lvl1pPr>
            <a:lvl2pPr indent="-228600" lvl="1" marL="914400" algn="l">
              <a:lnSpc>
                <a:spcPct val="90000"/>
              </a:lnSpc>
              <a:spcBef>
                <a:spcPts val="0"/>
              </a:spcBef>
              <a:spcAft>
                <a:spcPts val="0"/>
              </a:spcAft>
              <a:buClr>
                <a:schemeClr val="dk1"/>
              </a:buClr>
              <a:buSzPts val="900"/>
              <a:buFont typeface="Arial"/>
              <a:buNone/>
              <a:defRPr i="1" sz="900"/>
            </a:lvl2pPr>
            <a:lvl3pPr indent="-228600" lvl="2" marL="1371600" algn="l">
              <a:spcBef>
                <a:spcPts val="600"/>
              </a:spcBef>
              <a:spcAft>
                <a:spcPts val="0"/>
              </a:spcAft>
              <a:buClr>
                <a:schemeClr val="dk1"/>
              </a:buClr>
              <a:buSzPts val="900"/>
              <a:buNone/>
              <a:defRPr sz="900"/>
            </a:lvl3pPr>
            <a:lvl4pPr indent="-285750" lvl="3" marL="1828800" algn="l">
              <a:spcBef>
                <a:spcPts val="180"/>
              </a:spcBef>
              <a:spcAft>
                <a:spcPts val="0"/>
              </a:spcAft>
              <a:buClr>
                <a:schemeClr val="dk1"/>
              </a:buClr>
              <a:buSzPts val="900"/>
              <a:buChar char="–"/>
              <a:defRPr sz="900"/>
            </a:lvl4pPr>
            <a:lvl5pPr indent="-285750" lvl="4" marL="2286000" algn="l">
              <a:spcBef>
                <a:spcPts val="180"/>
              </a:spcBef>
              <a:spcAft>
                <a:spcPts val="0"/>
              </a:spcAft>
              <a:buClr>
                <a:schemeClr val="dk1"/>
              </a:buClr>
              <a:buSzPts val="900"/>
              <a:buChar char="»"/>
              <a:defRPr sz="9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77" name="Google Shape;577;g124c07c6d79_2_137"/>
          <p:cNvSpPr/>
          <p:nvPr>
            <p:ph idx="24" type="pic"/>
          </p:nvPr>
        </p:nvSpPr>
        <p:spPr>
          <a:xfrm>
            <a:off x="4794025" y="3500479"/>
            <a:ext cx="685800" cy="685800"/>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5"/>
            </a:outerShdw>
          </a:effectLst>
        </p:spPr>
      </p:sp>
      <p:sp>
        <p:nvSpPr>
          <p:cNvPr id="578" name="Google Shape;578;g124c07c6d79_2_137"/>
          <p:cNvSpPr txBox="1"/>
          <p:nvPr>
            <p:ph idx="25" type="body"/>
          </p:nvPr>
        </p:nvSpPr>
        <p:spPr>
          <a:xfrm>
            <a:off x="5590922" y="3500478"/>
            <a:ext cx="1034421" cy="733806"/>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210"/>
              </a:spcBef>
              <a:spcAft>
                <a:spcPts val="0"/>
              </a:spcAft>
              <a:buClr>
                <a:schemeClr val="dk1"/>
              </a:buClr>
              <a:buSzPts val="1050"/>
              <a:buNone/>
              <a:defRPr sz="1050">
                <a:latin typeface="Open Sans"/>
                <a:ea typeface="Open Sans"/>
                <a:cs typeface="Open Sans"/>
                <a:sym typeface="Open Sans"/>
              </a:defRPr>
            </a:lvl1pPr>
            <a:lvl2pPr indent="-228600" lvl="1" marL="914400" algn="l">
              <a:lnSpc>
                <a:spcPct val="90000"/>
              </a:lnSpc>
              <a:spcBef>
                <a:spcPts val="0"/>
              </a:spcBef>
              <a:spcAft>
                <a:spcPts val="0"/>
              </a:spcAft>
              <a:buClr>
                <a:schemeClr val="dk1"/>
              </a:buClr>
              <a:buSzPts val="900"/>
              <a:buFont typeface="Arial"/>
              <a:buNone/>
              <a:defRPr i="1" sz="900"/>
            </a:lvl2pPr>
            <a:lvl3pPr indent="-228600" lvl="2" marL="1371600" algn="l">
              <a:spcBef>
                <a:spcPts val="600"/>
              </a:spcBef>
              <a:spcAft>
                <a:spcPts val="0"/>
              </a:spcAft>
              <a:buClr>
                <a:schemeClr val="dk1"/>
              </a:buClr>
              <a:buSzPts val="900"/>
              <a:buNone/>
              <a:defRPr sz="900"/>
            </a:lvl3pPr>
            <a:lvl4pPr indent="-285750" lvl="3" marL="1828800" algn="l">
              <a:spcBef>
                <a:spcPts val="180"/>
              </a:spcBef>
              <a:spcAft>
                <a:spcPts val="0"/>
              </a:spcAft>
              <a:buClr>
                <a:schemeClr val="dk1"/>
              </a:buClr>
              <a:buSzPts val="900"/>
              <a:buChar char="–"/>
              <a:defRPr sz="900"/>
            </a:lvl4pPr>
            <a:lvl5pPr indent="-285750" lvl="4" marL="2286000" algn="l">
              <a:spcBef>
                <a:spcPts val="180"/>
              </a:spcBef>
              <a:spcAft>
                <a:spcPts val="0"/>
              </a:spcAft>
              <a:buClr>
                <a:schemeClr val="dk1"/>
              </a:buClr>
              <a:buSzPts val="900"/>
              <a:buChar char="»"/>
              <a:defRPr sz="9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79" name="Google Shape;579;g124c07c6d79_2_137"/>
          <p:cNvSpPr/>
          <p:nvPr>
            <p:ph idx="26" type="pic"/>
          </p:nvPr>
        </p:nvSpPr>
        <p:spPr>
          <a:xfrm>
            <a:off x="6975267" y="3500479"/>
            <a:ext cx="685800" cy="685800"/>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lt2"/>
            </a:outerShdw>
          </a:effectLst>
        </p:spPr>
      </p:sp>
      <p:sp>
        <p:nvSpPr>
          <p:cNvPr id="580" name="Google Shape;580;g124c07c6d79_2_137"/>
          <p:cNvSpPr txBox="1"/>
          <p:nvPr>
            <p:ph idx="27" type="body"/>
          </p:nvPr>
        </p:nvSpPr>
        <p:spPr>
          <a:xfrm>
            <a:off x="7772164" y="3500478"/>
            <a:ext cx="1034421" cy="733806"/>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210"/>
              </a:spcBef>
              <a:spcAft>
                <a:spcPts val="0"/>
              </a:spcAft>
              <a:buClr>
                <a:schemeClr val="dk1"/>
              </a:buClr>
              <a:buSzPts val="1050"/>
              <a:buNone/>
              <a:defRPr sz="1050">
                <a:latin typeface="Open Sans"/>
                <a:ea typeface="Open Sans"/>
                <a:cs typeface="Open Sans"/>
                <a:sym typeface="Open Sans"/>
              </a:defRPr>
            </a:lvl1pPr>
            <a:lvl2pPr indent="-228600" lvl="1" marL="914400" algn="l">
              <a:lnSpc>
                <a:spcPct val="90000"/>
              </a:lnSpc>
              <a:spcBef>
                <a:spcPts val="0"/>
              </a:spcBef>
              <a:spcAft>
                <a:spcPts val="0"/>
              </a:spcAft>
              <a:buClr>
                <a:schemeClr val="dk1"/>
              </a:buClr>
              <a:buSzPts val="900"/>
              <a:buFont typeface="Arial"/>
              <a:buNone/>
              <a:defRPr i="1" sz="900"/>
            </a:lvl2pPr>
            <a:lvl3pPr indent="-228600" lvl="2" marL="1371600" algn="l">
              <a:spcBef>
                <a:spcPts val="600"/>
              </a:spcBef>
              <a:spcAft>
                <a:spcPts val="0"/>
              </a:spcAft>
              <a:buClr>
                <a:schemeClr val="dk1"/>
              </a:buClr>
              <a:buSzPts val="900"/>
              <a:buNone/>
              <a:defRPr sz="900"/>
            </a:lvl3pPr>
            <a:lvl4pPr indent="-285750" lvl="3" marL="1828800" algn="l">
              <a:spcBef>
                <a:spcPts val="180"/>
              </a:spcBef>
              <a:spcAft>
                <a:spcPts val="0"/>
              </a:spcAft>
              <a:buClr>
                <a:schemeClr val="dk1"/>
              </a:buClr>
              <a:buSzPts val="900"/>
              <a:buChar char="–"/>
              <a:defRPr sz="900"/>
            </a:lvl4pPr>
            <a:lvl5pPr indent="-285750" lvl="4" marL="2286000" algn="l">
              <a:spcBef>
                <a:spcPts val="180"/>
              </a:spcBef>
              <a:spcAft>
                <a:spcPts val="0"/>
              </a:spcAft>
              <a:buClr>
                <a:schemeClr val="dk1"/>
              </a:buClr>
              <a:buSzPts val="900"/>
              <a:buChar char="»"/>
              <a:defRPr sz="9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81" name="Google Shape;581;g124c07c6d79_2_137"/>
          <p:cNvSpPr txBox="1"/>
          <p:nvPr>
            <p:ph idx="28" type="body"/>
          </p:nvPr>
        </p:nvSpPr>
        <p:spPr>
          <a:xfrm>
            <a:off x="685800" y="700088"/>
            <a:ext cx="7772400" cy="304800"/>
          </a:xfrm>
          <a:prstGeom prst="rect">
            <a:avLst/>
          </a:prstGeom>
          <a:noFill/>
          <a:ln>
            <a:noFill/>
          </a:ln>
        </p:spPr>
        <p:txBody>
          <a:bodyPr anchorCtr="0" anchor="t" bIns="0" lIns="0" spcFirstLastPara="1" rIns="0" wrap="square" tIns="0">
            <a:normAutofit/>
          </a:bodyPr>
          <a:lstStyle>
            <a:lvl1pPr indent="-228600" lvl="0" marL="457200" algn="ctr">
              <a:lnSpc>
                <a:spcPct val="86000"/>
              </a:lnSpc>
              <a:spcBef>
                <a:spcPts val="0"/>
              </a:spcBef>
              <a:spcAft>
                <a:spcPts val="0"/>
              </a:spcAft>
              <a:buClr>
                <a:schemeClr val="dk1"/>
              </a:buClr>
              <a:buSzPts val="1350"/>
              <a:buNone/>
              <a:defRPr sz="1350"/>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Option 2" showMasterSp="0">
  <p:cSld name="Title - Option 2">
    <p:spTree>
      <p:nvGrpSpPr>
        <p:cNvPr id="45" name="Shape 45"/>
        <p:cNvGrpSpPr/>
        <p:nvPr/>
      </p:nvGrpSpPr>
      <p:grpSpPr>
        <a:xfrm>
          <a:off x="0" y="0"/>
          <a:ext cx="0" cy="0"/>
          <a:chOff x="0" y="0"/>
          <a:chExt cx="0" cy="0"/>
        </a:xfrm>
      </p:grpSpPr>
      <p:pic>
        <p:nvPicPr>
          <p:cNvPr descr="BIF interior.jpg" id="46" name="Google Shape;46;p32"/>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47" name="Google Shape;47;p32"/>
          <p:cNvSpPr/>
          <p:nvPr/>
        </p:nvSpPr>
        <p:spPr>
          <a:xfrm>
            <a:off x="0" y="1398588"/>
            <a:ext cx="9144000" cy="2346325"/>
          </a:xfrm>
          <a:prstGeom prst="rect">
            <a:avLst/>
          </a:prstGeom>
          <a:solidFill>
            <a:srgbClr val="D52C0E">
              <a:alpha val="77647"/>
            </a:srgbClr>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4362C"/>
              </a:solidFill>
              <a:latin typeface="Arial"/>
              <a:ea typeface="Arial"/>
              <a:cs typeface="Arial"/>
              <a:sym typeface="Arial"/>
            </a:endParaRPr>
          </a:p>
        </p:txBody>
      </p:sp>
      <p:pic>
        <p:nvPicPr>
          <p:cNvPr id="48" name="Google Shape;48;p32"/>
          <p:cNvPicPr preferRelativeResize="0"/>
          <p:nvPr/>
        </p:nvPicPr>
        <p:blipFill rotWithShape="1">
          <a:blip r:embed="rId3">
            <a:alphaModFix/>
          </a:blip>
          <a:srcRect b="0" l="0" r="0" t="0"/>
          <a:stretch/>
        </p:blipFill>
        <p:spPr>
          <a:xfrm>
            <a:off x="930275" y="533400"/>
            <a:ext cx="2266950" cy="473075"/>
          </a:xfrm>
          <a:prstGeom prst="rect">
            <a:avLst/>
          </a:prstGeom>
          <a:noFill/>
          <a:ln>
            <a:noFill/>
          </a:ln>
        </p:spPr>
      </p:pic>
      <p:pic>
        <p:nvPicPr>
          <p:cNvPr id="49" name="Google Shape;49;p32"/>
          <p:cNvPicPr preferRelativeResize="0"/>
          <p:nvPr/>
        </p:nvPicPr>
        <p:blipFill rotWithShape="1">
          <a:blip r:embed="rId4">
            <a:alphaModFix/>
          </a:blip>
          <a:srcRect b="0" l="0" r="0" t="0"/>
          <a:stretch/>
        </p:blipFill>
        <p:spPr>
          <a:xfrm>
            <a:off x="3598863" y="4719638"/>
            <a:ext cx="1946275" cy="274637"/>
          </a:xfrm>
          <a:prstGeom prst="rect">
            <a:avLst/>
          </a:prstGeom>
          <a:noFill/>
          <a:ln>
            <a:noFill/>
          </a:ln>
          <a:effectLst>
            <a:outerShdw blurRad="203200" sx="104000" rotWithShape="0" algn="ctr" sy="104000">
              <a:srgbClr val="000000">
                <a:alpha val="75686"/>
              </a:srgbClr>
            </a:outerShdw>
          </a:effectLst>
        </p:spPr>
      </p:pic>
      <p:sp>
        <p:nvSpPr>
          <p:cNvPr id="50" name="Google Shape;50;p32"/>
          <p:cNvSpPr txBox="1"/>
          <p:nvPr>
            <p:ph type="title"/>
          </p:nvPr>
        </p:nvSpPr>
        <p:spPr>
          <a:xfrm>
            <a:off x="228600" y="1885950"/>
            <a:ext cx="8686800" cy="685800"/>
          </a:xfrm>
          <a:prstGeom prst="rect">
            <a:avLst/>
          </a:prstGeom>
          <a:noFill/>
          <a:ln>
            <a:noFill/>
          </a:ln>
        </p:spPr>
        <p:txBody>
          <a:bodyPr anchorCtr="0" anchor="b" bIns="91425" lIns="0" spcFirstLastPara="1" rIns="0" wrap="square" tIns="0">
            <a:noAutofit/>
          </a:bodyPr>
          <a:lstStyle>
            <a:lvl1pPr lvl="0" algn="ctr">
              <a:lnSpc>
                <a:spcPct val="90000"/>
              </a:lnSpc>
              <a:spcBef>
                <a:spcPts val="0"/>
              </a:spcBef>
              <a:spcAft>
                <a:spcPts val="0"/>
              </a:spcAft>
              <a:buSzPts val="1400"/>
              <a:buNone/>
              <a:defRPr sz="3600">
                <a:solidFill>
                  <a:schemeClr val="lt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1" name="Google Shape;51;p32"/>
          <p:cNvSpPr txBox="1"/>
          <p:nvPr>
            <p:ph idx="1" type="body"/>
          </p:nvPr>
        </p:nvSpPr>
        <p:spPr>
          <a:xfrm>
            <a:off x="228600" y="2571750"/>
            <a:ext cx="8686800" cy="833438"/>
          </a:xfrm>
          <a:prstGeom prst="rect">
            <a:avLst/>
          </a:prstGeom>
          <a:noFill/>
          <a:ln>
            <a:noFill/>
          </a:ln>
        </p:spPr>
        <p:txBody>
          <a:bodyPr anchorCtr="0" anchor="t" bIns="0" lIns="0" spcFirstLastPara="1" rIns="0" wrap="square" tIns="91425">
            <a:noAutofit/>
          </a:bodyPr>
          <a:lstStyle>
            <a:lvl1pPr indent="-228600" lvl="0" marL="457200" algn="ctr">
              <a:spcBef>
                <a:spcPts val="0"/>
              </a:spcBef>
              <a:spcAft>
                <a:spcPts val="0"/>
              </a:spcAft>
              <a:buClr>
                <a:schemeClr val="lt1"/>
              </a:buClr>
              <a:buSzPts val="1600"/>
              <a:buNone/>
              <a:defRPr sz="1600">
                <a:solidFill>
                  <a:schemeClr val="lt1"/>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Team Subtitle">
  <p:cSld name="9 Team Subtitle">
    <p:spTree>
      <p:nvGrpSpPr>
        <p:cNvPr id="582" name="Shape 582"/>
        <p:cNvGrpSpPr/>
        <p:nvPr/>
      </p:nvGrpSpPr>
      <p:grpSpPr>
        <a:xfrm>
          <a:off x="0" y="0"/>
          <a:ext cx="0" cy="0"/>
          <a:chOff x="0" y="0"/>
          <a:chExt cx="0" cy="0"/>
        </a:xfrm>
      </p:grpSpPr>
      <p:sp>
        <p:nvSpPr>
          <p:cNvPr id="583" name="Google Shape;583;g124c07c6d79_2_164"/>
          <p:cNvSpPr txBox="1"/>
          <p:nvPr>
            <p:ph type="title"/>
          </p:nvPr>
        </p:nvSpPr>
        <p:spPr>
          <a:xfrm>
            <a:off x="685800" y="209971"/>
            <a:ext cx="7772400" cy="613171"/>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84" name="Google Shape;584;g124c07c6d79_2_164"/>
          <p:cNvSpPr/>
          <p:nvPr>
            <p:ph idx="2" type="pic"/>
          </p:nvPr>
        </p:nvSpPr>
        <p:spPr>
          <a:xfrm>
            <a:off x="431540" y="1229842"/>
            <a:ext cx="685800" cy="685800"/>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1"/>
            </a:outerShdw>
          </a:effectLst>
        </p:spPr>
      </p:sp>
      <p:sp>
        <p:nvSpPr>
          <p:cNvPr id="585" name="Google Shape;585;g124c07c6d79_2_164"/>
          <p:cNvSpPr txBox="1"/>
          <p:nvPr>
            <p:ph idx="1" type="body"/>
          </p:nvPr>
        </p:nvSpPr>
        <p:spPr>
          <a:xfrm>
            <a:off x="1228437" y="1229842"/>
            <a:ext cx="1735806" cy="733806"/>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210"/>
              </a:spcBef>
              <a:spcAft>
                <a:spcPts val="0"/>
              </a:spcAft>
              <a:buClr>
                <a:schemeClr val="dk1"/>
              </a:buClr>
              <a:buSzPts val="1050"/>
              <a:buNone/>
              <a:defRPr sz="1050">
                <a:latin typeface="Open Sans"/>
                <a:ea typeface="Open Sans"/>
                <a:cs typeface="Open Sans"/>
                <a:sym typeface="Open Sans"/>
              </a:defRPr>
            </a:lvl1pPr>
            <a:lvl2pPr indent="-228600" lvl="1" marL="914400" algn="l">
              <a:lnSpc>
                <a:spcPct val="90000"/>
              </a:lnSpc>
              <a:spcBef>
                <a:spcPts val="0"/>
              </a:spcBef>
              <a:spcAft>
                <a:spcPts val="0"/>
              </a:spcAft>
              <a:buClr>
                <a:schemeClr val="dk1"/>
              </a:buClr>
              <a:buSzPts val="900"/>
              <a:buFont typeface="Arial"/>
              <a:buNone/>
              <a:defRPr i="1" sz="900"/>
            </a:lvl2pPr>
            <a:lvl3pPr indent="-228600" lvl="2" marL="1371600" algn="l">
              <a:spcBef>
                <a:spcPts val="600"/>
              </a:spcBef>
              <a:spcAft>
                <a:spcPts val="0"/>
              </a:spcAft>
              <a:buClr>
                <a:schemeClr val="dk1"/>
              </a:buClr>
              <a:buSzPts val="900"/>
              <a:buNone/>
              <a:defRPr sz="900"/>
            </a:lvl3pPr>
            <a:lvl4pPr indent="-285750" lvl="3" marL="1828800" algn="l">
              <a:spcBef>
                <a:spcPts val="180"/>
              </a:spcBef>
              <a:spcAft>
                <a:spcPts val="0"/>
              </a:spcAft>
              <a:buClr>
                <a:schemeClr val="dk1"/>
              </a:buClr>
              <a:buSzPts val="900"/>
              <a:buChar char="–"/>
              <a:defRPr sz="900"/>
            </a:lvl4pPr>
            <a:lvl5pPr indent="-285750" lvl="4" marL="2286000" algn="l">
              <a:spcBef>
                <a:spcPts val="180"/>
              </a:spcBef>
              <a:spcAft>
                <a:spcPts val="0"/>
              </a:spcAft>
              <a:buClr>
                <a:schemeClr val="dk1"/>
              </a:buClr>
              <a:buSzPts val="900"/>
              <a:buChar char="»"/>
              <a:defRPr sz="9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86" name="Google Shape;586;g124c07c6d79_2_164"/>
          <p:cNvSpPr/>
          <p:nvPr>
            <p:ph idx="3" type="pic"/>
          </p:nvPr>
        </p:nvSpPr>
        <p:spPr>
          <a:xfrm>
            <a:off x="3270244" y="1229842"/>
            <a:ext cx="685800" cy="685800"/>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3"/>
            </a:outerShdw>
          </a:effectLst>
        </p:spPr>
      </p:sp>
      <p:sp>
        <p:nvSpPr>
          <p:cNvPr id="587" name="Google Shape;587;g124c07c6d79_2_164"/>
          <p:cNvSpPr txBox="1"/>
          <p:nvPr>
            <p:ph idx="4" type="body"/>
          </p:nvPr>
        </p:nvSpPr>
        <p:spPr>
          <a:xfrm>
            <a:off x="4069975" y="1229842"/>
            <a:ext cx="1735806" cy="733806"/>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210"/>
              </a:spcBef>
              <a:spcAft>
                <a:spcPts val="0"/>
              </a:spcAft>
              <a:buClr>
                <a:schemeClr val="dk1"/>
              </a:buClr>
              <a:buSzPts val="1050"/>
              <a:buNone/>
              <a:defRPr sz="1050">
                <a:latin typeface="Open Sans"/>
                <a:ea typeface="Open Sans"/>
                <a:cs typeface="Open Sans"/>
                <a:sym typeface="Open Sans"/>
              </a:defRPr>
            </a:lvl1pPr>
            <a:lvl2pPr indent="-228600" lvl="1" marL="914400" algn="l">
              <a:lnSpc>
                <a:spcPct val="90000"/>
              </a:lnSpc>
              <a:spcBef>
                <a:spcPts val="0"/>
              </a:spcBef>
              <a:spcAft>
                <a:spcPts val="0"/>
              </a:spcAft>
              <a:buClr>
                <a:schemeClr val="dk1"/>
              </a:buClr>
              <a:buSzPts val="900"/>
              <a:buFont typeface="Arial"/>
              <a:buNone/>
              <a:defRPr i="1" sz="900"/>
            </a:lvl2pPr>
            <a:lvl3pPr indent="-228600" lvl="2" marL="1371600" algn="l">
              <a:spcBef>
                <a:spcPts val="600"/>
              </a:spcBef>
              <a:spcAft>
                <a:spcPts val="0"/>
              </a:spcAft>
              <a:buClr>
                <a:schemeClr val="dk1"/>
              </a:buClr>
              <a:buSzPts val="900"/>
              <a:buNone/>
              <a:defRPr sz="900"/>
            </a:lvl3pPr>
            <a:lvl4pPr indent="-285750" lvl="3" marL="1828800" algn="l">
              <a:spcBef>
                <a:spcPts val="180"/>
              </a:spcBef>
              <a:spcAft>
                <a:spcPts val="0"/>
              </a:spcAft>
              <a:buClr>
                <a:schemeClr val="dk1"/>
              </a:buClr>
              <a:buSzPts val="900"/>
              <a:buChar char="–"/>
              <a:defRPr sz="900"/>
            </a:lvl4pPr>
            <a:lvl5pPr indent="-285750" lvl="4" marL="2286000" algn="l">
              <a:spcBef>
                <a:spcPts val="180"/>
              </a:spcBef>
              <a:spcAft>
                <a:spcPts val="0"/>
              </a:spcAft>
              <a:buClr>
                <a:schemeClr val="dk1"/>
              </a:buClr>
              <a:buSzPts val="900"/>
              <a:buChar char="»"/>
              <a:defRPr sz="9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88" name="Google Shape;588;g124c07c6d79_2_164"/>
          <p:cNvSpPr/>
          <p:nvPr>
            <p:ph idx="5" type="pic"/>
          </p:nvPr>
        </p:nvSpPr>
        <p:spPr>
          <a:xfrm>
            <a:off x="6108947" y="1229842"/>
            <a:ext cx="685800" cy="685800"/>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5"/>
            </a:outerShdw>
          </a:effectLst>
        </p:spPr>
      </p:sp>
      <p:sp>
        <p:nvSpPr>
          <p:cNvPr id="589" name="Google Shape;589;g124c07c6d79_2_164"/>
          <p:cNvSpPr txBox="1"/>
          <p:nvPr>
            <p:ph idx="6" type="body"/>
          </p:nvPr>
        </p:nvSpPr>
        <p:spPr>
          <a:xfrm>
            <a:off x="6911512" y="1229842"/>
            <a:ext cx="1735806" cy="733806"/>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210"/>
              </a:spcBef>
              <a:spcAft>
                <a:spcPts val="0"/>
              </a:spcAft>
              <a:buClr>
                <a:schemeClr val="dk1"/>
              </a:buClr>
              <a:buSzPts val="1050"/>
              <a:buNone/>
              <a:defRPr sz="1050">
                <a:latin typeface="Open Sans"/>
                <a:ea typeface="Open Sans"/>
                <a:cs typeface="Open Sans"/>
                <a:sym typeface="Open Sans"/>
              </a:defRPr>
            </a:lvl1pPr>
            <a:lvl2pPr indent="-228600" lvl="1" marL="914400" algn="l">
              <a:lnSpc>
                <a:spcPct val="90000"/>
              </a:lnSpc>
              <a:spcBef>
                <a:spcPts val="0"/>
              </a:spcBef>
              <a:spcAft>
                <a:spcPts val="0"/>
              </a:spcAft>
              <a:buClr>
                <a:schemeClr val="dk1"/>
              </a:buClr>
              <a:buSzPts val="900"/>
              <a:buFont typeface="Arial"/>
              <a:buNone/>
              <a:defRPr i="1" sz="900"/>
            </a:lvl2pPr>
            <a:lvl3pPr indent="-228600" lvl="2" marL="1371600" algn="l">
              <a:spcBef>
                <a:spcPts val="600"/>
              </a:spcBef>
              <a:spcAft>
                <a:spcPts val="0"/>
              </a:spcAft>
              <a:buClr>
                <a:schemeClr val="dk1"/>
              </a:buClr>
              <a:buSzPts val="900"/>
              <a:buNone/>
              <a:defRPr sz="900"/>
            </a:lvl3pPr>
            <a:lvl4pPr indent="-285750" lvl="3" marL="1828800" algn="l">
              <a:spcBef>
                <a:spcPts val="180"/>
              </a:spcBef>
              <a:spcAft>
                <a:spcPts val="0"/>
              </a:spcAft>
              <a:buClr>
                <a:schemeClr val="dk1"/>
              </a:buClr>
              <a:buSzPts val="900"/>
              <a:buChar char="–"/>
              <a:defRPr sz="900"/>
            </a:lvl4pPr>
            <a:lvl5pPr indent="-285750" lvl="4" marL="2286000" algn="l">
              <a:spcBef>
                <a:spcPts val="180"/>
              </a:spcBef>
              <a:spcAft>
                <a:spcPts val="0"/>
              </a:spcAft>
              <a:buClr>
                <a:schemeClr val="dk1"/>
              </a:buClr>
              <a:buSzPts val="900"/>
              <a:buChar char="»"/>
              <a:defRPr sz="9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90" name="Google Shape;590;g124c07c6d79_2_164"/>
          <p:cNvSpPr/>
          <p:nvPr>
            <p:ph idx="7" type="pic"/>
          </p:nvPr>
        </p:nvSpPr>
        <p:spPr>
          <a:xfrm>
            <a:off x="431540" y="2365161"/>
            <a:ext cx="685800" cy="685800"/>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1"/>
            </a:outerShdw>
          </a:effectLst>
        </p:spPr>
      </p:sp>
      <p:sp>
        <p:nvSpPr>
          <p:cNvPr id="591" name="Google Shape;591;g124c07c6d79_2_164"/>
          <p:cNvSpPr txBox="1"/>
          <p:nvPr>
            <p:ph idx="8" type="body"/>
          </p:nvPr>
        </p:nvSpPr>
        <p:spPr>
          <a:xfrm>
            <a:off x="1228437" y="2365160"/>
            <a:ext cx="1735806" cy="733806"/>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210"/>
              </a:spcBef>
              <a:spcAft>
                <a:spcPts val="0"/>
              </a:spcAft>
              <a:buClr>
                <a:schemeClr val="dk1"/>
              </a:buClr>
              <a:buSzPts val="1050"/>
              <a:buNone/>
              <a:defRPr sz="1050">
                <a:latin typeface="Open Sans"/>
                <a:ea typeface="Open Sans"/>
                <a:cs typeface="Open Sans"/>
                <a:sym typeface="Open Sans"/>
              </a:defRPr>
            </a:lvl1pPr>
            <a:lvl2pPr indent="-228600" lvl="1" marL="914400" algn="l">
              <a:lnSpc>
                <a:spcPct val="90000"/>
              </a:lnSpc>
              <a:spcBef>
                <a:spcPts val="0"/>
              </a:spcBef>
              <a:spcAft>
                <a:spcPts val="0"/>
              </a:spcAft>
              <a:buClr>
                <a:schemeClr val="dk1"/>
              </a:buClr>
              <a:buSzPts val="900"/>
              <a:buFont typeface="Arial"/>
              <a:buNone/>
              <a:defRPr i="1" sz="900"/>
            </a:lvl2pPr>
            <a:lvl3pPr indent="-228600" lvl="2" marL="1371600" algn="l">
              <a:spcBef>
                <a:spcPts val="600"/>
              </a:spcBef>
              <a:spcAft>
                <a:spcPts val="0"/>
              </a:spcAft>
              <a:buClr>
                <a:schemeClr val="dk1"/>
              </a:buClr>
              <a:buSzPts val="900"/>
              <a:buNone/>
              <a:defRPr sz="900"/>
            </a:lvl3pPr>
            <a:lvl4pPr indent="-285750" lvl="3" marL="1828800" algn="l">
              <a:spcBef>
                <a:spcPts val="180"/>
              </a:spcBef>
              <a:spcAft>
                <a:spcPts val="0"/>
              </a:spcAft>
              <a:buClr>
                <a:schemeClr val="dk1"/>
              </a:buClr>
              <a:buSzPts val="900"/>
              <a:buChar char="–"/>
              <a:defRPr sz="900"/>
            </a:lvl4pPr>
            <a:lvl5pPr indent="-285750" lvl="4" marL="2286000" algn="l">
              <a:spcBef>
                <a:spcPts val="180"/>
              </a:spcBef>
              <a:spcAft>
                <a:spcPts val="0"/>
              </a:spcAft>
              <a:buClr>
                <a:schemeClr val="dk1"/>
              </a:buClr>
              <a:buSzPts val="900"/>
              <a:buChar char="»"/>
              <a:defRPr sz="9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92" name="Google Shape;592;g124c07c6d79_2_164"/>
          <p:cNvSpPr/>
          <p:nvPr>
            <p:ph idx="9" type="pic"/>
          </p:nvPr>
        </p:nvSpPr>
        <p:spPr>
          <a:xfrm>
            <a:off x="3270244" y="2365161"/>
            <a:ext cx="685800" cy="685800"/>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3"/>
            </a:outerShdw>
          </a:effectLst>
        </p:spPr>
      </p:sp>
      <p:sp>
        <p:nvSpPr>
          <p:cNvPr id="593" name="Google Shape;593;g124c07c6d79_2_164"/>
          <p:cNvSpPr txBox="1"/>
          <p:nvPr>
            <p:ph idx="13" type="body"/>
          </p:nvPr>
        </p:nvSpPr>
        <p:spPr>
          <a:xfrm>
            <a:off x="4069975" y="2365160"/>
            <a:ext cx="1735806" cy="733806"/>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210"/>
              </a:spcBef>
              <a:spcAft>
                <a:spcPts val="0"/>
              </a:spcAft>
              <a:buClr>
                <a:schemeClr val="dk1"/>
              </a:buClr>
              <a:buSzPts val="1050"/>
              <a:buNone/>
              <a:defRPr sz="1050">
                <a:latin typeface="Open Sans"/>
                <a:ea typeface="Open Sans"/>
                <a:cs typeface="Open Sans"/>
                <a:sym typeface="Open Sans"/>
              </a:defRPr>
            </a:lvl1pPr>
            <a:lvl2pPr indent="-228600" lvl="1" marL="914400" algn="l">
              <a:lnSpc>
                <a:spcPct val="90000"/>
              </a:lnSpc>
              <a:spcBef>
                <a:spcPts val="0"/>
              </a:spcBef>
              <a:spcAft>
                <a:spcPts val="0"/>
              </a:spcAft>
              <a:buClr>
                <a:schemeClr val="dk1"/>
              </a:buClr>
              <a:buSzPts val="900"/>
              <a:buFont typeface="Arial"/>
              <a:buNone/>
              <a:defRPr i="1" sz="900"/>
            </a:lvl2pPr>
            <a:lvl3pPr indent="-228600" lvl="2" marL="1371600" algn="l">
              <a:spcBef>
                <a:spcPts val="600"/>
              </a:spcBef>
              <a:spcAft>
                <a:spcPts val="0"/>
              </a:spcAft>
              <a:buClr>
                <a:schemeClr val="dk1"/>
              </a:buClr>
              <a:buSzPts val="900"/>
              <a:buNone/>
              <a:defRPr sz="900"/>
            </a:lvl3pPr>
            <a:lvl4pPr indent="-285750" lvl="3" marL="1828800" algn="l">
              <a:spcBef>
                <a:spcPts val="180"/>
              </a:spcBef>
              <a:spcAft>
                <a:spcPts val="0"/>
              </a:spcAft>
              <a:buClr>
                <a:schemeClr val="dk1"/>
              </a:buClr>
              <a:buSzPts val="900"/>
              <a:buChar char="–"/>
              <a:defRPr sz="900"/>
            </a:lvl4pPr>
            <a:lvl5pPr indent="-285750" lvl="4" marL="2286000" algn="l">
              <a:spcBef>
                <a:spcPts val="180"/>
              </a:spcBef>
              <a:spcAft>
                <a:spcPts val="0"/>
              </a:spcAft>
              <a:buClr>
                <a:schemeClr val="dk1"/>
              </a:buClr>
              <a:buSzPts val="900"/>
              <a:buChar char="»"/>
              <a:defRPr sz="9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94" name="Google Shape;594;g124c07c6d79_2_164"/>
          <p:cNvSpPr/>
          <p:nvPr>
            <p:ph idx="14" type="pic"/>
          </p:nvPr>
        </p:nvSpPr>
        <p:spPr>
          <a:xfrm>
            <a:off x="6108947" y="2365160"/>
            <a:ext cx="685800" cy="685800"/>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5"/>
            </a:outerShdw>
          </a:effectLst>
        </p:spPr>
      </p:sp>
      <p:sp>
        <p:nvSpPr>
          <p:cNvPr id="595" name="Google Shape;595;g124c07c6d79_2_164"/>
          <p:cNvSpPr txBox="1"/>
          <p:nvPr>
            <p:ph idx="15" type="body"/>
          </p:nvPr>
        </p:nvSpPr>
        <p:spPr>
          <a:xfrm>
            <a:off x="6911512" y="2365160"/>
            <a:ext cx="1735806" cy="733806"/>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210"/>
              </a:spcBef>
              <a:spcAft>
                <a:spcPts val="0"/>
              </a:spcAft>
              <a:buClr>
                <a:schemeClr val="dk1"/>
              </a:buClr>
              <a:buSzPts val="1050"/>
              <a:buNone/>
              <a:defRPr sz="1050">
                <a:latin typeface="Open Sans"/>
                <a:ea typeface="Open Sans"/>
                <a:cs typeface="Open Sans"/>
                <a:sym typeface="Open Sans"/>
              </a:defRPr>
            </a:lvl1pPr>
            <a:lvl2pPr indent="-228600" lvl="1" marL="914400" algn="l">
              <a:lnSpc>
                <a:spcPct val="90000"/>
              </a:lnSpc>
              <a:spcBef>
                <a:spcPts val="0"/>
              </a:spcBef>
              <a:spcAft>
                <a:spcPts val="0"/>
              </a:spcAft>
              <a:buClr>
                <a:schemeClr val="dk1"/>
              </a:buClr>
              <a:buSzPts val="900"/>
              <a:buFont typeface="Arial"/>
              <a:buNone/>
              <a:defRPr i="1" sz="900"/>
            </a:lvl2pPr>
            <a:lvl3pPr indent="-228600" lvl="2" marL="1371600" algn="l">
              <a:spcBef>
                <a:spcPts val="600"/>
              </a:spcBef>
              <a:spcAft>
                <a:spcPts val="0"/>
              </a:spcAft>
              <a:buClr>
                <a:schemeClr val="dk1"/>
              </a:buClr>
              <a:buSzPts val="900"/>
              <a:buNone/>
              <a:defRPr sz="900"/>
            </a:lvl3pPr>
            <a:lvl4pPr indent="-285750" lvl="3" marL="1828800" algn="l">
              <a:spcBef>
                <a:spcPts val="180"/>
              </a:spcBef>
              <a:spcAft>
                <a:spcPts val="0"/>
              </a:spcAft>
              <a:buClr>
                <a:schemeClr val="dk1"/>
              </a:buClr>
              <a:buSzPts val="900"/>
              <a:buChar char="–"/>
              <a:defRPr sz="900"/>
            </a:lvl4pPr>
            <a:lvl5pPr indent="-285750" lvl="4" marL="2286000" algn="l">
              <a:spcBef>
                <a:spcPts val="180"/>
              </a:spcBef>
              <a:spcAft>
                <a:spcPts val="0"/>
              </a:spcAft>
              <a:buClr>
                <a:schemeClr val="dk1"/>
              </a:buClr>
              <a:buSzPts val="900"/>
              <a:buChar char="»"/>
              <a:defRPr sz="9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96" name="Google Shape;596;g124c07c6d79_2_164"/>
          <p:cNvSpPr/>
          <p:nvPr>
            <p:ph idx="16" type="pic"/>
          </p:nvPr>
        </p:nvSpPr>
        <p:spPr>
          <a:xfrm>
            <a:off x="431540" y="3500479"/>
            <a:ext cx="685800" cy="685800"/>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1"/>
            </a:outerShdw>
          </a:effectLst>
        </p:spPr>
      </p:sp>
      <p:sp>
        <p:nvSpPr>
          <p:cNvPr id="597" name="Google Shape;597;g124c07c6d79_2_164"/>
          <p:cNvSpPr txBox="1"/>
          <p:nvPr>
            <p:ph idx="17" type="body"/>
          </p:nvPr>
        </p:nvSpPr>
        <p:spPr>
          <a:xfrm>
            <a:off x="1228437" y="3500478"/>
            <a:ext cx="1735806" cy="733806"/>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210"/>
              </a:spcBef>
              <a:spcAft>
                <a:spcPts val="0"/>
              </a:spcAft>
              <a:buClr>
                <a:schemeClr val="dk1"/>
              </a:buClr>
              <a:buSzPts val="1050"/>
              <a:buNone/>
              <a:defRPr sz="1050">
                <a:latin typeface="Open Sans"/>
                <a:ea typeface="Open Sans"/>
                <a:cs typeface="Open Sans"/>
                <a:sym typeface="Open Sans"/>
              </a:defRPr>
            </a:lvl1pPr>
            <a:lvl2pPr indent="-228600" lvl="1" marL="914400" algn="l">
              <a:lnSpc>
                <a:spcPct val="90000"/>
              </a:lnSpc>
              <a:spcBef>
                <a:spcPts val="0"/>
              </a:spcBef>
              <a:spcAft>
                <a:spcPts val="0"/>
              </a:spcAft>
              <a:buClr>
                <a:schemeClr val="dk1"/>
              </a:buClr>
              <a:buSzPts val="900"/>
              <a:buFont typeface="Arial"/>
              <a:buNone/>
              <a:defRPr i="1" sz="900"/>
            </a:lvl2pPr>
            <a:lvl3pPr indent="-228600" lvl="2" marL="1371600" algn="l">
              <a:spcBef>
                <a:spcPts val="600"/>
              </a:spcBef>
              <a:spcAft>
                <a:spcPts val="0"/>
              </a:spcAft>
              <a:buClr>
                <a:schemeClr val="dk1"/>
              </a:buClr>
              <a:buSzPts val="900"/>
              <a:buNone/>
              <a:defRPr sz="900"/>
            </a:lvl3pPr>
            <a:lvl4pPr indent="-285750" lvl="3" marL="1828800" algn="l">
              <a:spcBef>
                <a:spcPts val="180"/>
              </a:spcBef>
              <a:spcAft>
                <a:spcPts val="0"/>
              </a:spcAft>
              <a:buClr>
                <a:schemeClr val="dk1"/>
              </a:buClr>
              <a:buSzPts val="900"/>
              <a:buChar char="–"/>
              <a:defRPr sz="900"/>
            </a:lvl4pPr>
            <a:lvl5pPr indent="-285750" lvl="4" marL="2286000" algn="l">
              <a:spcBef>
                <a:spcPts val="180"/>
              </a:spcBef>
              <a:spcAft>
                <a:spcPts val="0"/>
              </a:spcAft>
              <a:buClr>
                <a:schemeClr val="dk1"/>
              </a:buClr>
              <a:buSzPts val="900"/>
              <a:buChar char="»"/>
              <a:defRPr sz="9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98" name="Google Shape;598;g124c07c6d79_2_164"/>
          <p:cNvSpPr/>
          <p:nvPr>
            <p:ph idx="18" type="pic"/>
          </p:nvPr>
        </p:nvSpPr>
        <p:spPr>
          <a:xfrm>
            <a:off x="3270244" y="3500479"/>
            <a:ext cx="685800" cy="685800"/>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3"/>
            </a:outerShdw>
          </a:effectLst>
        </p:spPr>
      </p:sp>
      <p:sp>
        <p:nvSpPr>
          <p:cNvPr id="599" name="Google Shape;599;g124c07c6d79_2_164"/>
          <p:cNvSpPr txBox="1"/>
          <p:nvPr>
            <p:ph idx="19" type="body"/>
          </p:nvPr>
        </p:nvSpPr>
        <p:spPr>
          <a:xfrm>
            <a:off x="4069975" y="3500478"/>
            <a:ext cx="1735806" cy="733806"/>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210"/>
              </a:spcBef>
              <a:spcAft>
                <a:spcPts val="0"/>
              </a:spcAft>
              <a:buClr>
                <a:schemeClr val="dk1"/>
              </a:buClr>
              <a:buSzPts val="1050"/>
              <a:buNone/>
              <a:defRPr sz="1050">
                <a:latin typeface="Open Sans"/>
                <a:ea typeface="Open Sans"/>
                <a:cs typeface="Open Sans"/>
                <a:sym typeface="Open Sans"/>
              </a:defRPr>
            </a:lvl1pPr>
            <a:lvl2pPr indent="-228600" lvl="1" marL="914400" algn="l">
              <a:lnSpc>
                <a:spcPct val="90000"/>
              </a:lnSpc>
              <a:spcBef>
                <a:spcPts val="0"/>
              </a:spcBef>
              <a:spcAft>
                <a:spcPts val="0"/>
              </a:spcAft>
              <a:buClr>
                <a:schemeClr val="dk1"/>
              </a:buClr>
              <a:buSzPts val="900"/>
              <a:buFont typeface="Arial"/>
              <a:buNone/>
              <a:defRPr i="1" sz="900"/>
            </a:lvl2pPr>
            <a:lvl3pPr indent="-228600" lvl="2" marL="1371600" algn="l">
              <a:spcBef>
                <a:spcPts val="600"/>
              </a:spcBef>
              <a:spcAft>
                <a:spcPts val="0"/>
              </a:spcAft>
              <a:buClr>
                <a:schemeClr val="dk1"/>
              </a:buClr>
              <a:buSzPts val="900"/>
              <a:buNone/>
              <a:defRPr sz="900"/>
            </a:lvl3pPr>
            <a:lvl4pPr indent="-285750" lvl="3" marL="1828800" algn="l">
              <a:spcBef>
                <a:spcPts val="180"/>
              </a:spcBef>
              <a:spcAft>
                <a:spcPts val="0"/>
              </a:spcAft>
              <a:buClr>
                <a:schemeClr val="dk1"/>
              </a:buClr>
              <a:buSzPts val="900"/>
              <a:buChar char="–"/>
              <a:defRPr sz="900"/>
            </a:lvl4pPr>
            <a:lvl5pPr indent="-285750" lvl="4" marL="2286000" algn="l">
              <a:spcBef>
                <a:spcPts val="180"/>
              </a:spcBef>
              <a:spcAft>
                <a:spcPts val="0"/>
              </a:spcAft>
              <a:buClr>
                <a:schemeClr val="dk1"/>
              </a:buClr>
              <a:buSzPts val="900"/>
              <a:buChar char="»"/>
              <a:defRPr sz="9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00" name="Google Shape;600;g124c07c6d79_2_164"/>
          <p:cNvSpPr/>
          <p:nvPr>
            <p:ph idx="20" type="pic"/>
          </p:nvPr>
        </p:nvSpPr>
        <p:spPr>
          <a:xfrm>
            <a:off x="6108947" y="3500478"/>
            <a:ext cx="685800" cy="685800"/>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5"/>
            </a:outerShdw>
          </a:effectLst>
        </p:spPr>
      </p:sp>
      <p:sp>
        <p:nvSpPr>
          <p:cNvPr id="601" name="Google Shape;601;g124c07c6d79_2_164"/>
          <p:cNvSpPr txBox="1"/>
          <p:nvPr>
            <p:ph idx="21" type="body"/>
          </p:nvPr>
        </p:nvSpPr>
        <p:spPr>
          <a:xfrm>
            <a:off x="6911512" y="3500478"/>
            <a:ext cx="1735806" cy="733806"/>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210"/>
              </a:spcBef>
              <a:spcAft>
                <a:spcPts val="0"/>
              </a:spcAft>
              <a:buClr>
                <a:schemeClr val="dk1"/>
              </a:buClr>
              <a:buSzPts val="1050"/>
              <a:buNone/>
              <a:defRPr sz="1050">
                <a:latin typeface="Open Sans"/>
                <a:ea typeface="Open Sans"/>
                <a:cs typeface="Open Sans"/>
                <a:sym typeface="Open Sans"/>
              </a:defRPr>
            </a:lvl1pPr>
            <a:lvl2pPr indent="-228600" lvl="1" marL="914400" algn="l">
              <a:lnSpc>
                <a:spcPct val="90000"/>
              </a:lnSpc>
              <a:spcBef>
                <a:spcPts val="0"/>
              </a:spcBef>
              <a:spcAft>
                <a:spcPts val="0"/>
              </a:spcAft>
              <a:buClr>
                <a:schemeClr val="dk1"/>
              </a:buClr>
              <a:buSzPts val="900"/>
              <a:buFont typeface="Arial"/>
              <a:buNone/>
              <a:defRPr i="1" sz="900"/>
            </a:lvl2pPr>
            <a:lvl3pPr indent="-228600" lvl="2" marL="1371600" algn="l">
              <a:spcBef>
                <a:spcPts val="600"/>
              </a:spcBef>
              <a:spcAft>
                <a:spcPts val="0"/>
              </a:spcAft>
              <a:buClr>
                <a:schemeClr val="dk1"/>
              </a:buClr>
              <a:buSzPts val="900"/>
              <a:buNone/>
              <a:defRPr sz="900"/>
            </a:lvl3pPr>
            <a:lvl4pPr indent="-285750" lvl="3" marL="1828800" algn="l">
              <a:spcBef>
                <a:spcPts val="180"/>
              </a:spcBef>
              <a:spcAft>
                <a:spcPts val="0"/>
              </a:spcAft>
              <a:buClr>
                <a:schemeClr val="dk1"/>
              </a:buClr>
              <a:buSzPts val="900"/>
              <a:buChar char="–"/>
              <a:defRPr sz="900"/>
            </a:lvl4pPr>
            <a:lvl5pPr indent="-285750" lvl="4" marL="2286000" algn="l">
              <a:spcBef>
                <a:spcPts val="180"/>
              </a:spcBef>
              <a:spcAft>
                <a:spcPts val="0"/>
              </a:spcAft>
              <a:buClr>
                <a:schemeClr val="dk1"/>
              </a:buClr>
              <a:buSzPts val="900"/>
              <a:buChar char="»"/>
              <a:defRPr sz="9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02" name="Google Shape;602;g124c07c6d79_2_164"/>
          <p:cNvSpPr txBox="1"/>
          <p:nvPr>
            <p:ph idx="22" type="body"/>
          </p:nvPr>
        </p:nvSpPr>
        <p:spPr>
          <a:xfrm>
            <a:off x="685800" y="700088"/>
            <a:ext cx="7772400" cy="304800"/>
          </a:xfrm>
          <a:prstGeom prst="rect">
            <a:avLst/>
          </a:prstGeom>
          <a:noFill/>
          <a:ln>
            <a:noFill/>
          </a:ln>
        </p:spPr>
        <p:txBody>
          <a:bodyPr anchorCtr="0" anchor="t" bIns="0" lIns="0" spcFirstLastPara="1" rIns="0" wrap="square" tIns="0">
            <a:normAutofit/>
          </a:bodyPr>
          <a:lstStyle>
            <a:lvl1pPr indent="-228600" lvl="0" marL="457200" algn="ctr">
              <a:lnSpc>
                <a:spcPct val="86000"/>
              </a:lnSpc>
              <a:spcBef>
                <a:spcPts val="0"/>
              </a:spcBef>
              <a:spcAft>
                <a:spcPts val="0"/>
              </a:spcAft>
              <a:buClr>
                <a:schemeClr val="dk1"/>
              </a:buClr>
              <a:buSzPts val="1350"/>
              <a:buNone/>
              <a:defRPr sz="1350"/>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Team Subtitle">
  <p:cSld name="6 Team Subtitle">
    <p:spTree>
      <p:nvGrpSpPr>
        <p:cNvPr id="603" name="Shape 603"/>
        <p:cNvGrpSpPr/>
        <p:nvPr/>
      </p:nvGrpSpPr>
      <p:grpSpPr>
        <a:xfrm>
          <a:off x="0" y="0"/>
          <a:ext cx="0" cy="0"/>
          <a:chOff x="0" y="0"/>
          <a:chExt cx="0" cy="0"/>
        </a:xfrm>
      </p:grpSpPr>
      <p:sp>
        <p:nvSpPr>
          <p:cNvPr id="604" name="Google Shape;604;g124c07c6d79_2_185"/>
          <p:cNvSpPr txBox="1"/>
          <p:nvPr>
            <p:ph type="title"/>
          </p:nvPr>
        </p:nvSpPr>
        <p:spPr>
          <a:xfrm>
            <a:off x="685800" y="209971"/>
            <a:ext cx="7772400" cy="613171"/>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05" name="Google Shape;605;g124c07c6d79_2_185"/>
          <p:cNvSpPr/>
          <p:nvPr>
            <p:ph idx="2" type="pic"/>
          </p:nvPr>
        </p:nvSpPr>
        <p:spPr>
          <a:xfrm>
            <a:off x="431540" y="1229842"/>
            <a:ext cx="685800" cy="685800"/>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1"/>
            </a:outerShdw>
          </a:effectLst>
        </p:spPr>
      </p:sp>
      <p:sp>
        <p:nvSpPr>
          <p:cNvPr id="606" name="Google Shape;606;g124c07c6d79_2_185"/>
          <p:cNvSpPr txBox="1"/>
          <p:nvPr>
            <p:ph idx="1" type="body"/>
          </p:nvPr>
        </p:nvSpPr>
        <p:spPr>
          <a:xfrm>
            <a:off x="1228437" y="1229841"/>
            <a:ext cx="1735806" cy="1456681"/>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210"/>
              </a:spcBef>
              <a:spcAft>
                <a:spcPts val="0"/>
              </a:spcAft>
              <a:buClr>
                <a:schemeClr val="dk1"/>
              </a:buClr>
              <a:buSzPts val="1050"/>
              <a:buNone/>
              <a:defRPr sz="1050">
                <a:latin typeface="Open Sans"/>
                <a:ea typeface="Open Sans"/>
                <a:cs typeface="Open Sans"/>
                <a:sym typeface="Open Sans"/>
              </a:defRPr>
            </a:lvl1pPr>
            <a:lvl2pPr indent="-228600" lvl="1" marL="914400" algn="l">
              <a:lnSpc>
                <a:spcPct val="90000"/>
              </a:lnSpc>
              <a:spcBef>
                <a:spcPts val="0"/>
              </a:spcBef>
              <a:spcAft>
                <a:spcPts val="0"/>
              </a:spcAft>
              <a:buClr>
                <a:schemeClr val="dk1"/>
              </a:buClr>
              <a:buSzPts val="900"/>
              <a:buFont typeface="Arial"/>
              <a:buNone/>
              <a:defRPr i="1" sz="900"/>
            </a:lvl2pPr>
            <a:lvl3pPr indent="-228600" lvl="2" marL="1371600" algn="l">
              <a:spcBef>
                <a:spcPts val="600"/>
              </a:spcBef>
              <a:spcAft>
                <a:spcPts val="0"/>
              </a:spcAft>
              <a:buClr>
                <a:schemeClr val="dk1"/>
              </a:buClr>
              <a:buSzPts val="900"/>
              <a:buNone/>
              <a:defRPr sz="900"/>
            </a:lvl3pPr>
            <a:lvl4pPr indent="-285750" lvl="3" marL="1828800" algn="l">
              <a:spcBef>
                <a:spcPts val="180"/>
              </a:spcBef>
              <a:spcAft>
                <a:spcPts val="0"/>
              </a:spcAft>
              <a:buClr>
                <a:schemeClr val="dk1"/>
              </a:buClr>
              <a:buSzPts val="900"/>
              <a:buChar char="–"/>
              <a:defRPr sz="900"/>
            </a:lvl4pPr>
            <a:lvl5pPr indent="-285750" lvl="4" marL="2286000" algn="l">
              <a:spcBef>
                <a:spcPts val="180"/>
              </a:spcBef>
              <a:spcAft>
                <a:spcPts val="0"/>
              </a:spcAft>
              <a:buClr>
                <a:schemeClr val="dk1"/>
              </a:buClr>
              <a:buSzPts val="900"/>
              <a:buChar char="»"/>
              <a:defRPr sz="9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07" name="Google Shape;607;g124c07c6d79_2_185"/>
          <p:cNvSpPr/>
          <p:nvPr>
            <p:ph idx="3" type="pic"/>
          </p:nvPr>
        </p:nvSpPr>
        <p:spPr>
          <a:xfrm>
            <a:off x="3270244" y="1229842"/>
            <a:ext cx="685800" cy="685800"/>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3"/>
            </a:outerShdw>
          </a:effectLst>
        </p:spPr>
      </p:sp>
      <p:sp>
        <p:nvSpPr>
          <p:cNvPr id="608" name="Google Shape;608;g124c07c6d79_2_185"/>
          <p:cNvSpPr txBox="1"/>
          <p:nvPr>
            <p:ph idx="4" type="body"/>
          </p:nvPr>
        </p:nvSpPr>
        <p:spPr>
          <a:xfrm>
            <a:off x="4069975" y="1229841"/>
            <a:ext cx="1735806" cy="1456681"/>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210"/>
              </a:spcBef>
              <a:spcAft>
                <a:spcPts val="0"/>
              </a:spcAft>
              <a:buClr>
                <a:schemeClr val="dk1"/>
              </a:buClr>
              <a:buSzPts val="1050"/>
              <a:buNone/>
              <a:defRPr sz="1050">
                <a:latin typeface="Open Sans"/>
                <a:ea typeface="Open Sans"/>
                <a:cs typeface="Open Sans"/>
                <a:sym typeface="Open Sans"/>
              </a:defRPr>
            </a:lvl1pPr>
            <a:lvl2pPr indent="-228600" lvl="1" marL="914400" algn="l">
              <a:lnSpc>
                <a:spcPct val="90000"/>
              </a:lnSpc>
              <a:spcBef>
                <a:spcPts val="0"/>
              </a:spcBef>
              <a:spcAft>
                <a:spcPts val="0"/>
              </a:spcAft>
              <a:buClr>
                <a:schemeClr val="dk1"/>
              </a:buClr>
              <a:buSzPts val="900"/>
              <a:buFont typeface="Arial"/>
              <a:buNone/>
              <a:defRPr i="1" sz="900"/>
            </a:lvl2pPr>
            <a:lvl3pPr indent="-228600" lvl="2" marL="1371600" algn="l">
              <a:spcBef>
                <a:spcPts val="600"/>
              </a:spcBef>
              <a:spcAft>
                <a:spcPts val="0"/>
              </a:spcAft>
              <a:buClr>
                <a:schemeClr val="dk1"/>
              </a:buClr>
              <a:buSzPts val="900"/>
              <a:buNone/>
              <a:defRPr sz="900"/>
            </a:lvl3pPr>
            <a:lvl4pPr indent="-285750" lvl="3" marL="1828800" algn="l">
              <a:spcBef>
                <a:spcPts val="180"/>
              </a:spcBef>
              <a:spcAft>
                <a:spcPts val="0"/>
              </a:spcAft>
              <a:buClr>
                <a:schemeClr val="dk1"/>
              </a:buClr>
              <a:buSzPts val="900"/>
              <a:buChar char="–"/>
              <a:defRPr sz="900"/>
            </a:lvl4pPr>
            <a:lvl5pPr indent="-285750" lvl="4" marL="2286000" algn="l">
              <a:spcBef>
                <a:spcPts val="180"/>
              </a:spcBef>
              <a:spcAft>
                <a:spcPts val="0"/>
              </a:spcAft>
              <a:buClr>
                <a:schemeClr val="dk1"/>
              </a:buClr>
              <a:buSzPts val="900"/>
              <a:buChar char="»"/>
              <a:defRPr sz="9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09" name="Google Shape;609;g124c07c6d79_2_185"/>
          <p:cNvSpPr/>
          <p:nvPr>
            <p:ph idx="5" type="pic"/>
          </p:nvPr>
        </p:nvSpPr>
        <p:spPr>
          <a:xfrm>
            <a:off x="6108947" y="1229842"/>
            <a:ext cx="685800" cy="685800"/>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5"/>
            </a:outerShdw>
          </a:effectLst>
        </p:spPr>
      </p:sp>
      <p:sp>
        <p:nvSpPr>
          <p:cNvPr id="610" name="Google Shape;610;g124c07c6d79_2_185"/>
          <p:cNvSpPr txBox="1"/>
          <p:nvPr>
            <p:ph idx="6" type="body"/>
          </p:nvPr>
        </p:nvSpPr>
        <p:spPr>
          <a:xfrm>
            <a:off x="6911512" y="1229841"/>
            <a:ext cx="1735806" cy="1456681"/>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210"/>
              </a:spcBef>
              <a:spcAft>
                <a:spcPts val="0"/>
              </a:spcAft>
              <a:buClr>
                <a:schemeClr val="dk1"/>
              </a:buClr>
              <a:buSzPts val="1050"/>
              <a:buNone/>
              <a:defRPr sz="1050">
                <a:latin typeface="Open Sans"/>
                <a:ea typeface="Open Sans"/>
                <a:cs typeface="Open Sans"/>
                <a:sym typeface="Open Sans"/>
              </a:defRPr>
            </a:lvl1pPr>
            <a:lvl2pPr indent="-228600" lvl="1" marL="914400" algn="l">
              <a:lnSpc>
                <a:spcPct val="90000"/>
              </a:lnSpc>
              <a:spcBef>
                <a:spcPts val="0"/>
              </a:spcBef>
              <a:spcAft>
                <a:spcPts val="0"/>
              </a:spcAft>
              <a:buClr>
                <a:schemeClr val="dk1"/>
              </a:buClr>
              <a:buSzPts val="900"/>
              <a:buFont typeface="Arial"/>
              <a:buNone/>
              <a:defRPr i="1" sz="900"/>
            </a:lvl2pPr>
            <a:lvl3pPr indent="-228600" lvl="2" marL="1371600" algn="l">
              <a:spcBef>
                <a:spcPts val="600"/>
              </a:spcBef>
              <a:spcAft>
                <a:spcPts val="0"/>
              </a:spcAft>
              <a:buClr>
                <a:schemeClr val="dk1"/>
              </a:buClr>
              <a:buSzPts val="900"/>
              <a:buNone/>
              <a:defRPr sz="900"/>
            </a:lvl3pPr>
            <a:lvl4pPr indent="-285750" lvl="3" marL="1828800" algn="l">
              <a:spcBef>
                <a:spcPts val="180"/>
              </a:spcBef>
              <a:spcAft>
                <a:spcPts val="0"/>
              </a:spcAft>
              <a:buClr>
                <a:schemeClr val="dk1"/>
              </a:buClr>
              <a:buSzPts val="900"/>
              <a:buChar char="–"/>
              <a:defRPr sz="900"/>
            </a:lvl4pPr>
            <a:lvl5pPr indent="-285750" lvl="4" marL="2286000" algn="l">
              <a:spcBef>
                <a:spcPts val="180"/>
              </a:spcBef>
              <a:spcAft>
                <a:spcPts val="0"/>
              </a:spcAft>
              <a:buClr>
                <a:schemeClr val="dk1"/>
              </a:buClr>
              <a:buSzPts val="900"/>
              <a:buChar char="»"/>
              <a:defRPr sz="9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11" name="Google Shape;611;g124c07c6d79_2_185"/>
          <p:cNvSpPr/>
          <p:nvPr>
            <p:ph idx="7" type="pic"/>
          </p:nvPr>
        </p:nvSpPr>
        <p:spPr>
          <a:xfrm>
            <a:off x="431540" y="2914933"/>
            <a:ext cx="685800" cy="685800"/>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1"/>
            </a:outerShdw>
          </a:effectLst>
        </p:spPr>
      </p:sp>
      <p:sp>
        <p:nvSpPr>
          <p:cNvPr id="612" name="Google Shape;612;g124c07c6d79_2_185"/>
          <p:cNvSpPr txBox="1"/>
          <p:nvPr>
            <p:ph idx="8" type="body"/>
          </p:nvPr>
        </p:nvSpPr>
        <p:spPr>
          <a:xfrm>
            <a:off x="1228437" y="2914932"/>
            <a:ext cx="1735806" cy="1456681"/>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210"/>
              </a:spcBef>
              <a:spcAft>
                <a:spcPts val="0"/>
              </a:spcAft>
              <a:buClr>
                <a:schemeClr val="dk1"/>
              </a:buClr>
              <a:buSzPts val="1050"/>
              <a:buNone/>
              <a:defRPr sz="1050">
                <a:latin typeface="Open Sans"/>
                <a:ea typeface="Open Sans"/>
                <a:cs typeface="Open Sans"/>
                <a:sym typeface="Open Sans"/>
              </a:defRPr>
            </a:lvl1pPr>
            <a:lvl2pPr indent="-228600" lvl="1" marL="914400" algn="l">
              <a:lnSpc>
                <a:spcPct val="90000"/>
              </a:lnSpc>
              <a:spcBef>
                <a:spcPts val="0"/>
              </a:spcBef>
              <a:spcAft>
                <a:spcPts val="0"/>
              </a:spcAft>
              <a:buClr>
                <a:schemeClr val="dk1"/>
              </a:buClr>
              <a:buSzPts val="900"/>
              <a:buFont typeface="Arial"/>
              <a:buNone/>
              <a:defRPr i="1" sz="900"/>
            </a:lvl2pPr>
            <a:lvl3pPr indent="-228600" lvl="2" marL="1371600" algn="l">
              <a:spcBef>
                <a:spcPts val="600"/>
              </a:spcBef>
              <a:spcAft>
                <a:spcPts val="0"/>
              </a:spcAft>
              <a:buClr>
                <a:schemeClr val="dk1"/>
              </a:buClr>
              <a:buSzPts val="900"/>
              <a:buNone/>
              <a:defRPr sz="900"/>
            </a:lvl3pPr>
            <a:lvl4pPr indent="-285750" lvl="3" marL="1828800" algn="l">
              <a:spcBef>
                <a:spcPts val="180"/>
              </a:spcBef>
              <a:spcAft>
                <a:spcPts val="0"/>
              </a:spcAft>
              <a:buClr>
                <a:schemeClr val="dk1"/>
              </a:buClr>
              <a:buSzPts val="900"/>
              <a:buChar char="–"/>
              <a:defRPr sz="900"/>
            </a:lvl4pPr>
            <a:lvl5pPr indent="-285750" lvl="4" marL="2286000" algn="l">
              <a:spcBef>
                <a:spcPts val="180"/>
              </a:spcBef>
              <a:spcAft>
                <a:spcPts val="0"/>
              </a:spcAft>
              <a:buClr>
                <a:schemeClr val="dk1"/>
              </a:buClr>
              <a:buSzPts val="900"/>
              <a:buChar char="»"/>
              <a:defRPr sz="9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13" name="Google Shape;613;g124c07c6d79_2_185"/>
          <p:cNvSpPr/>
          <p:nvPr>
            <p:ph idx="9" type="pic"/>
          </p:nvPr>
        </p:nvSpPr>
        <p:spPr>
          <a:xfrm>
            <a:off x="3270244" y="2914933"/>
            <a:ext cx="685800" cy="685800"/>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3"/>
            </a:outerShdw>
          </a:effectLst>
        </p:spPr>
      </p:sp>
      <p:sp>
        <p:nvSpPr>
          <p:cNvPr id="614" name="Google Shape;614;g124c07c6d79_2_185"/>
          <p:cNvSpPr txBox="1"/>
          <p:nvPr>
            <p:ph idx="13" type="body"/>
          </p:nvPr>
        </p:nvSpPr>
        <p:spPr>
          <a:xfrm>
            <a:off x="4069975" y="2914932"/>
            <a:ext cx="1735806" cy="1456681"/>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210"/>
              </a:spcBef>
              <a:spcAft>
                <a:spcPts val="0"/>
              </a:spcAft>
              <a:buClr>
                <a:schemeClr val="dk1"/>
              </a:buClr>
              <a:buSzPts val="1050"/>
              <a:buNone/>
              <a:defRPr sz="1050">
                <a:latin typeface="Open Sans"/>
                <a:ea typeface="Open Sans"/>
                <a:cs typeface="Open Sans"/>
                <a:sym typeface="Open Sans"/>
              </a:defRPr>
            </a:lvl1pPr>
            <a:lvl2pPr indent="-228600" lvl="1" marL="914400" algn="l">
              <a:lnSpc>
                <a:spcPct val="90000"/>
              </a:lnSpc>
              <a:spcBef>
                <a:spcPts val="0"/>
              </a:spcBef>
              <a:spcAft>
                <a:spcPts val="0"/>
              </a:spcAft>
              <a:buClr>
                <a:schemeClr val="dk1"/>
              </a:buClr>
              <a:buSzPts val="900"/>
              <a:buFont typeface="Arial"/>
              <a:buNone/>
              <a:defRPr i="1" sz="900"/>
            </a:lvl2pPr>
            <a:lvl3pPr indent="-228600" lvl="2" marL="1371600" algn="l">
              <a:spcBef>
                <a:spcPts val="600"/>
              </a:spcBef>
              <a:spcAft>
                <a:spcPts val="0"/>
              </a:spcAft>
              <a:buClr>
                <a:schemeClr val="dk1"/>
              </a:buClr>
              <a:buSzPts val="900"/>
              <a:buNone/>
              <a:defRPr sz="900"/>
            </a:lvl3pPr>
            <a:lvl4pPr indent="-285750" lvl="3" marL="1828800" algn="l">
              <a:spcBef>
                <a:spcPts val="180"/>
              </a:spcBef>
              <a:spcAft>
                <a:spcPts val="0"/>
              </a:spcAft>
              <a:buClr>
                <a:schemeClr val="dk1"/>
              </a:buClr>
              <a:buSzPts val="900"/>
              <a:buChar char="–"/>
              <a:defRPr sz="900"/>
            </a:lvl4pPr>
            <a:lvl5pPr indent="-285750" lvl="4" marL="2286000" algn="l">
              <a:spcBef>
                <a:spcPts val="180"/>
              </a:spcBef>
              <a:spcAft>
                <a:spcPts val="0"/>
              </a:spcAft>
              <a:buClr>
                <a:schemeClr val="dk1"/>
              </a:buClr>
              <a:buSzPts val="900"/>
              <a:buChar char="»"/>
              <a:defRPr sz="9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15" name="Google Shape;615;g124c07c6d79_2_185"/>
          <p:cNvSpPr/>
          <p:nvPr>
            <p:ph idx="14" type="pic"/>
          </p:nvPr>
        </p:nvSpPr>
        <p:spPr>
          <a:xfrm>
            <a:off x="6108947" y="2914932"/>
            <a:ext cx="685800" cy="685800"/>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5"/>
            </a:outerShdw>
          </a:effectLst>
        </p:spPr>
      </p:sp>
      <p:sp>
        <p:nvSpPr>
          <p:cNvPr id="616" name="Google Shape;616;g124c07c6d79_2_185"/>
          <p:cNvSpPr txBox="1"/>
          <p:nvPr>
            <p:ph idx="15" type="body"/>
          </p:nvPr>
        </p:nvSpPr>
        <p:spPr>
          <a:xfrm>
            <a:off x="6911512" y="2914932"/>
            <a:ext cx="1735806" cy="1456681"/>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210"/>
              </a:spcBef>
              <a:spcAft>
                <a:spcPts val="0"/>
              </a:spcAft>
              <a:buClr>
                <a:schemeClr val="dk1"/>
              </a:buClr>
              <a:buSzPts val="1050"/>
              <a:buNone/>
              <a:defRPr sz="1050">
                <a:latin typeface="Open Sans"/>
                <a:ea typeface="Open Sans"/>
                <a:cs typeface="Open Sans"/>
                <a:sym typeface="Open Sans"/>
              </a:defRPr>
            </a:lvl1pPr>
            <a:lvl2pPr indent="-228600" lvl="1" marL="914400" algn="l">
              <a:lnSpc>
                <a:spcPct val="90000"/>
              </a:lnSpc>
              <a:spcBef>
                <a:spcPts val="0"/>
              </a:spcBef>
              <a:spcAft>
                <a:spcPts val="0"/>
              </a:spcAft>
              <a:buClr>
                <a:schemeClr val="dk1"/>
              </a:buClr>
              <a:buSzPts val="900"/>
              <a:buFont typeface="Arial"/>
              <a:buNone/>
              <a:defRPr i="1" sz="900"/>
            </a:lvl2pPr>
            <a:lvl3pPr indent="-228600" lvl="2" marL="1371600" algn="l">
              <a:spcBef>
                <a:spcPts val="600"/>
              </a:spcBef>
              <a:spcAft>
                <a:spcPts val="0"/>
              </a:spcAft>
              <a:buClr>
                <a:schemeClr val="dk1"/>
              </a:buClr>
              <a:buSzPts val="900"/>
              <a:buNone/>
              <a:defRPr sz="900"/>
            </a:lvl3pPr>
            <a:lvl4pPr indent="-285750" lvl="3" marL="1828800" algn="l">
              <a:spcBef>
                <a:spcPts val="180"/>
              </a:spcBef>
              <a:spcAft>
                <a:spcPts val="0"/>
              </a:spcAft>
              <a:buClr>
                <a:schemeClr val="dk1"/>
              </a:buClr>
              <a:buSzPts val="900"/>
              <a:buChar char="–"/>
              <a:defRPr sz="900"/>
            </a:lvl4pPr>
            <a:lvl5pPr indent="-285750" lvl="4" marL="2286000" algn="l">
              <a:spcBef>
                <a:spcPts val="180"/>
              </a:spcBef>
              <a:spcAft>
                <a:spcPts val="0"/>
              </a:spcAft>
              <a:buClr>
                <a:schemeClr val="dk1"/>
              </a:buClr>
              <a:buSzPts val="900"/>
              <a:buChar char="»"/>
              <a:defRPr sz="9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17" name="Google Shape;617;g124c07c6d79_2_185"/>
          <p:cNvSpPr txBox="1"/>
          <p:nvPr>
            <p:ph idx="16" type="body"/>
          </p:nvPr>
        </p:nvSpPr>
        <p:spPr>
          <a:xfrm>
            <a:off x="685800" y="700088"/>
            <a:ext cx="7772400" cy="304800"/>
          </a:xfrm>
          <a:prstGeom prst="rect">
            <a:avLst/>
          </a:prstGeom>
          <a:noFill/>
          <a:ln>
            <a:noFill/>
          </a:ln>
        </p:spPr>
        <p:txBody>
          <a:bodyPr anchorCtr="0" anchor="t" bIns="0" lIns="0" spcFirstLastPara="1" rIns="0" wrap="square" tIns="0">
            <a:normAutofit/>
          </a:bodyPr>
          <a:lstStyle>
            <a:lvl1pPr indent="-228600" lvl="0" marL="457200" algn="ctr">
              <a:lnSpc>
                <a:spcPct val="86000"/>
              </a:lnSpc>
              <a:spcBef>
                <a:spcPts val="0"/>
              </a:spcBef>
              <a:spcAft>
                <a:spcPts val="0"/>
              </a:spcAft>
              <a:buClr>
                <a:schemeClr val="dk1"/>
              </a:buClr>
              <a:buSzPts val="1350"/>
              <a:buNone/>
              <a:defRPr sz="1350"/>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Team Subtitle">
  <p:cSld name="4 Team Subtitle">
    <p:spTree>
      <p:nvGrpSpPr>
        <p:cNvPr id="618" name="Shape 618"/>
        <p:cNvGrpSpPr/>
        <p:nvPr/>
      </p:nvGrpSpPr>
      <p:grpSpPr>
        <a:xfrm>
          <a:off x="0" y="0"/>
          <a:ext cx="0" cy="0"/>
          <a:chOff x="0" y="0"/>
          <a:chExt cx="0" cy="0"/>
        </a:xfrm>
      </p:grpSpPr>
      <p:sp>
        <p:nvSpPr>
          <p:cNvPr id="619" name="Google Shape;619;g124c07c6d79_2_200"/>
          <p:cNvSpPr txBox="1"/>
          <p:nvPr>
            <p:ph type="title"/>
          </p:nvPr>
        </p:nvSpPr>
        <p:spPr>
          <a:xfrm>
            <a:off x="685800" y="209971"/>
            <a:ext cx="7772400" cy="613171"/>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20" name="Google Shape;620;g124c07c6d79_2_200"/>
          <p:cNvSpPr/>
          <p:nvPr>
            <p:ph idx="2" type="pic"/>
          </p:nvPr>
        </p:nvSpPr>
        <p:spPr>
          <a:xfrm>
            <a:off x="431540" y="1229842"/>
            <a:ext cx="1150616" cy="1150616"/>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1"/>
            </a:outerShdw>
          </a:effectLst>
        </p:spPr>
      </p:sp>
      <p:sp>
        <p:nvSpPr>
          <p:cNvPr id="621" name="Google Shape;621;g124c07c6d79_2_200"/>
          <p:cNvSpPr txBox="1"/>
          <p:nvPr>
            <p:ph idx="1" type="body"/>
          </p:nvPr>
        </p:nvSpPr>
        <p:spPr>
          <a:xfrm>
            <a:off x="1721530" y="1229841"/>
            <a:ext cx="2669009" cy="1456681"/>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210"/>
              </a:spcBef>
              <a:spcAft>
                <a:spcPts val="0"/>
              </a:spcAft>
              <a:buClr>
                <a:schemeClr val="dk1"/>
              </a:buClr>
              <a:buSzPts val="1050"/>
              <a:buNone/>
              <a:defRPr sz="1050">
                <a:latin typeface="Open Sans"/>
                <a:ea typeface="Open Sans"/>
                <a:cs typeface="Open Sans"/>
                <a:sym typeface="Open Sans"/>
              </a:defRPr>
            </a:lvl1pPr>
            <a:lvl2pPr indent="-228600" lvl="1" marL="914400" algn="l">
              <a:lnSpc>
                <a:spcPct val="90000"/>
              </a:lnSpc>
              <a:spcBef>
                <a:spcPts val="0"/>
              </a:spcBef>
              <a:spcAft>
                <a:spcPts val="0"/>
              </a:spcAft>
              <a:buClr>
                <a:schemeClr val="dk1"/>
              </a:buClr>
              <a:buSzPts val="900"/>
              <a:buFont typeface="Arial"/>
              <a:buNone/>
              <a:defRPr i="1" sz="900"/>
            </a:lvl2pPr>
            <a:lvl3pPr indent="-228600" lvl="2" marL="1371600" algn="l">
              <a:spcBef>
                <a:spcPts val="600"/>
              </a:spcBef>
              <a:spcAft>
                <a:spcPts val="0"/>
              </a:spcAft>
              <a:buClr>
                <a:schemeClr val="dk1"/>
              </a:buClr>
              <a:buSzPts val="900"/>
              <a:buNone/>
              <a:defRPr sz="900"/>
            </a:lvl3pPr>
            <a:lvl4pPr indent="-285750" lvl="3" marL="1828800" algn="l">
              <a:spcBef>
                <a:spcPts val="180"/>
              </a:spcBef>
              <a:spcAft>
                <a:spcPts val="0"/>
              </a:spcAft>
              <a:buClr>
                <a:schemeClr val="dk1"/>
              </a:buClr>
              <a:buSzPts val="900"/>
              <a:buChar char="–"/>
              <a:defRPr sz="900"/>
            </a:lvl4pPr>
            <a:lvl5pPr indent="-285750" lvl="4" marL="2286000" algn="l">
              <a:spcBef>
                <a:spcPts val="180"/>
              </a:spcBef>
              <a:spcAft>
                <a:spcPts val="0"/>
              </a:spcAft>
              <a:buClr>
                <a:schemeClr val="dk1"/>
              </a:buClr>
              <a:buSzPts val="900"/>
              <a:buChar char="»"/>
              <a:defRPr sz="9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22" name="Google Shape;622;g124c07c6d79_2_200"/>
          <p:cNvSpPr/>
          <p:nvPr>
            <p:ph idx="3" type="pic"/>
          </p:nvPr>
        </p:nvSpPr>
        <p:spPr>
          <a:xfrm>
            <a:off x="4709852" y="1229842"/>
            <a:ext cx="1150616" cy="1150616"/>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3"/>
            </a:outerShdw>
          </a:effectLst>
        </p:spPr>
      </p:sp>
      <p:sp>
        <p:nvSpPr>
          <p:cNvPr id="623" name="Google Shape;623;g124c07c6d79_2_200"/>
          <p:cNvSpPr txBox="1"/>
          <p:nvPr>
            <p:ph idx="4" type="body"/>
          </p:nvPr>
        </p:nvSpPr>
        <p:spPr>
          <a:xfrm>
            <a:off x="6002677" y="1229841"/>
            <a:ext cx="2669009" cy="1456681"/>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210"/>
              </a:spcBef>
              <a:spcAft>
                <a:spcPts val="0"/>
              </a:spcAft>
              <a:buClr>
                <a:schemeClr val="dk1"/>
              </a:buClr>
              <a:buSzPts val="1050"/>
              <a:buNone/>
              <a:defRPr sz="1050">
                <a:latin typeface="Open Sans"/>
                <a:ea typeface="Open Sans"/>
                <a:cs typeface="Open Sans"/>
                <a:sym typeface="Open Sans"/>
              </a:defRPr>
            </a:lvl1pPr>
            <a:lvl2pPr indent="-228600" lvl="1" marL="914400" algn="l">
              <a:lnSpc>
                <a:spcPct val="90000"/>
              </a:lnSpc>
              <a:spcBef>
                <a:spcPts val="0"/>
              </a:spcBef>
              <a:spcAft>
                <a:spcPts val="0"/>
              </a:spcAft>
              <a:buClr>
                <a:schemeClr val="dk1"/>
              </a:buClr>
              <a:buSzPts val="900"/>
              <a:buFont typeface="Arial"/>
              <a:buNone/>
              <a:defRPr i="1" sz="900"/>
            </a:lvl2pPr>
            <a:lvl3pPr indent="-228600" lvl="2" marL="1371600" algn="l">
              <a:spcBef>
                <a:spcPts val="600"/>
              </a:spcBef>
              <a:spcAft>
                <a:spcPts val="0"/>
              </a:spcAft>
              <a:buClr>
                <a:schemeClr val="dk1"/>
              </a:buClr>
              <a:buSzPts val="900"/>
              <a:buNone/>
              <a:defRPr sz="900"/>
            </a:lvl3pPr>
            <a:lvl4pPr indent="-285750" lvl="3" marL="1828800" algn="l">
              <a:spcBef>
                <a:spcPts val="180"/>
              </a:spcBef>
              <a:spcAft>
                <a:spcPts val="0"/>
              </a:spcAft>
              <a:buClr>
                <a:schemeClr val="dk1"/>
              </a:buClr>
              <a:buSzPts val="900"/>
              <a:buChar char="–"/>
              <a:defRPr sz="900"/>
            </a:lvl4pPr>
            <a:lvl5pPr indent="-285750" lvl="4" marL="2286000" algn="l">
              <a:spcBef>
                <a:spcPts val="180"/>
              </a:spcBef>
              <a:spcAft>
                <a:spcPts val="0"/>
              </a:spcAft>
              <a:buClr>
                <a:schemeClr val="dk1"/>
              </a:buClr>
              <a:buSzPts val="900"/>
              <a:buChar char="»"/>
              <a:defRPr sz="9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24" name="Google Shape;624;g124c07c6d79_2_200"/>
          <p:cNvSpPr/>
          <p:nvPr>
            <p:ph idx="5" type="pic"/>
          </p:nvPr>
        </p:nvSpPr>
        <p:spPr>
          <a:xfrm>
            <a:off x="431540" y="2914933"/>
            <a:ext cx="1150616" cy="1150616"/>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1"/>
            </a:outerShdw>
          </a:effectLst>
        </p:spPr>
      </p:sp>
      <p:sp>
        <p:nvSpPr>
          <p:cNvPr id="625" name="Google Shape;625;g124c07c6d79_2_200"/>
          <p:cNvSpPr txBox="1"/>
          <p:nvPr>
            <p:ph idx="6" type="body"/>
          </p:nvPr>
        </p:nvSpPr>
        <p:spPr>
          <a:xfrm>
            <a:off x="1721530" y="2914932"/>
            <a:ext cx="2669009" cy="1456681"/>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210"/>
              </a:spcBef>
              <a:spcAft>
                <a:spcPts val="0"/>
              </a:spcAft>
              <a:buClr>
                <a:schemeClr val="dk1"/>
              </a:buClr>
              <a:buSzPts val="1050"/>
              <a:buNone/>
              <a:defRPr sz="1050">
                <a:latin typeface="Open Sans"/>
                <a:ea typeface="Open Sans"/>
                <a:cs typeface="Open Sans"/>
                <a:sym typeface="Open Sans"/>
              </a:defRPr>
            </a:lvl1pPr>
            <a:lvl2pPr indent="-228600" lvl="1" marL="914400" algn="l">
              <a:lnSpc>
                <a:spcPct val="90000"/>
              </a:lnSpc>
              <a:spcBef>
                <a:spcPts val="0"/>
              </a:spcBef>
              <a:spcAft>
                <a:spcPts val="0"/>
              </a:spcAft>
              <a:buClr>
                <a:schemeClr val="dk1"/>
              </a:buClr>
              <a:buSzPts val="900"/>
              <a:buFont typeface="Arial"/>
              <a:buNone/>
              <a:defRPr i="1" sz="900"/>
            </a:lvl2pPr>
            <a:lvl3pPr indent="-228600" lvl="2" marL="1371600" algn="l">
              <a:spcBef>
                <a:spcPts val="600"/>
              </a:spcBef>
              <a:spcAft>
                <a:spcPts val="0"/>
              </a:spcAft>
              <a:buClr>
                <a:schemeClr val="dk1"/>
              </a:buClr>
              <a:buSzPts val="900"/>
              <a:buNone/>
              <a:defRPr sz="900"/>
            </a:lvl3pPr>
            <a:lvl4pPr indent="-285750" lvl="3" marL="1828800" algn="l">
              <a:spcBef>
                <a:spcPts val="180"/>
              </a:spcBef>
              <a:spcAft>
                <a:spcPts val="0"/>
              </a:spcAft>
              <a:buClr>
                <a:schemeClr val="dk1"/>
              </a:buClr>
              <a:buSzPts val="900"/>
              <a:buChar char="–"/>
              <a:defRPr sz="900"/>
            </a:lvl4pPr>
            <a:lvl5pPr indent="-285750" lvl="4" marL="2286000" algn="l">
              <a:spcBef>
                <a:spcPts val="180"/>
              </a:spcBef>
              <a:spcAft>
                <a:spcPts val="0"/>
              </a:spcAft>
              <a:buClr>
                <a:schemeClr val="dk1"/>
              </a:buClr>
              <a:buSzPts val="900"/>
              <a:buChar char="»"/>
              <a:defRPr sz="9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26" name="Google Shape;626;g124c07c6d79_2_200"/>
          <p:cNvSpPr/>
          <p:nvPr>
            <p:ph idx="7" type="pic"/>
          </p:nvPr>
        </p:nvSpPr>
        <p:spPr>
          <a:xfrm>
            <a:off x="4709852" y="2914933"/>
            <a:ext cx="1150616" cy="1150616"/>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3"/>
            </a:outerShdw>
          </a:effectLst>
        </p:spPr>
      </p:sp>
      <p:sp>
        <p:nvSpPr>
          <p:cNvPr id="627" name="Google Shape;627;g124c07c6d79_2_200"/>
          <p:cNvSpPr txBox="1"/>
          <p:nvPr>
            <p:ph idx="8" type="body"/>
          </p:nvPr>
        </p:nvSpPr>
        <p:spPr>
          <a:xfrm>
            <a:off x="6002677" y="2914932"/>
            <a:ext cx="2669009" cy="1456681"/>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210"/>
              </a:spcBef>
              <a:spcAft>
                <a:spcPts val="0"/>
              </a:spcAft>
              <a:buClr>
                <a:schemeClr val="dk1"/>
              </a:buClr>
              <a:buSzPts val="1050"/>
              <a:buNone/>
              <a:defRPr sz="1050">
                <a:latin typeface="Open Sans"/>
                <a:ea typeface="Open Sans"/>
                <a:cs typeface="Open Sans"/>
                <a:sym typeface="Open Sans"/>
              </a:defRPr>
            </a:lvl1pPr>
            <a:lvl2pPr indent="-228600" lvl="1" marL="914400" algn="l">
              <a:lnSpc>
                <a:spcPct val="90000"/>
              </a:lnSpc>
              <a:spcBef>
                <a:spcPts val="0"/>
              </a:spcBef>
              <a:spcAft>
                <a:spcPts val="0"/>
              </a:spcAft>
              <a:buClr>
                <a:schemeClr val="dk1"/>
              </a:buClr>
              <a:buSzPts val="900"/>
              <a:buFont typeface="Arial"/>
              <a:buNone/>
              <a:defRPr i="1" sz="900"/>
            </a:lvl2pPr>
            <a:lvl3pPr indent="-228600" lvl="2" marL="1371600" algn="l">
              <a:spcBef>
                <a:spcPts val="600"/>
              </a:spcBef>
              <a:spcAft>
                <a:spcPts val="0"/>
              </a:spcAft>
              <a:buClr>
                <a:schemeClr val="dk1"/>
              </a:buClr>
              <a:buSzPts val="900"/>
              <a:buNone/>
              <a:defRPr sz="900"/>
            </a:lvl3pPr>
            <a:lvl4pPr indent="-285750" lvl="3" marL="1828800" algn="l">
              <a:spcBef>
                <a:spcPts val="180"/>
              </a:spcBef>
              <a:spcAft>
                <a:spcPts val="0"/>
              </a:spcAft>
              <a:buClr>
                <a:schemeClr val="dk1"/>
              </a:buClr>
              <a:buSzPts val="900"/>
              <a:buChar char="–"/>
              <a:defRPr sz="900"/>
            </a:lvl4pPr>
            <a:lvl5pPr indent="-285750" lvl="4" marL="2286000" algn="l">
              <a:spcBef>
                <a:spcPts val="180"/>
              </a:spcBef>
              <a:spcAft>
                <a:spcPts val="0"/>
              </a:spcAft>
              <a:buClr>
                <a:schemeClr val="dk1"/>
              </a:buClr>
              <a:buSzPts val="900"/>
              <a:buChar char="»"/>
              <a:defRPr sz="9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28" name="Google Shape;628;g124c07c6d79_2_200"/>
          <p:cNvSpPr txBox="1"/>
          <p:nvPr>
            <p:ph idx="9" type="body"/>
          </p:nvPr>
        </p:nvSpPr>
        <p:spPr>
          <a:xfrm>
            <a:off x="685800" y="700088"/>
            <a:ext cx="7772400" cy="304800"/>
          </a:xfrm>
          <a:prstGeom prst="rect">
            <a:avLst/>
          </a:prstGeom>
          <a:noFill/>
          <a:ln>
            <a:noFill/>
          </a:ln>
        </p:spPr>
        <p:txBody>
          <a:bodyPr anchorCtr="0" anchor="t" bIns="0" lIns="0" spcFirstLastPara="1" rIns="0" wrap="square" tIns="0">
            <a:normAutofit/>
          </a:bodyPr>
          <a:lstStyle>
            <a:lvl1pPr indent="-228600" lvl="0" marL="457200" algn="ctr">
              <a:lnSpc>
                <a:spcPct val="86000"/>
              </a:lnSpc>
              <a:spcBef>
                <a:spcPts val="0"/>
              </a:spcBef>
              <a:spcAft>
                <a:spcPts val="0"/>
              </a:spcAft>
              <a:buClr>
                <a:schemeClr val="dk1"/>
              </a:buClr>
              <a:buSzPts val="1350"/>
              <a:buNone/>
              <a:defRPr sz="1350"/>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Team Subtitle">
  <p:cSld name="3 Team Subtitle">
    <p:spTree>
      <p:nvGrpSpPr>
        <p:cNvPr id="629" name="Shape 629"/>
        <p:cNvGrpSpPr/>
        <p:nvPr/>
      </p:nvGrpSpPr>
      <p:grpSpPr>
        <a:xfrm>
          <a:off x="0" y="0"/>
          <a:ext cx="0" cy="0"/>
          <a:chOff x="0" y="0"/>
          <a:chExt cx="0" cy="0"/>
        </a:xfrm>
      </p:grpSpPr>
      <p:sp>
        <p:nvSpPr>
          <p:cNvPr id="630" name="Google Shape;630;g124c07c6d79_2_211"/>
          <p:cNvSpPr txBox="1"/>
          <p:nvPr>
            <p:ph type="title"/>
          </p:nvPr>
        </p:nvSpPr>
        <p:spPr>
          <a:xfrm>
            <a:off x="685800" y="209971"/>
            <a:ext cx="7772400" cy="613171"/>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31" name="Google Shape;631;g124c07c6d79_2_211"/>
          <p:cNvSpPr/>
          <p:nvPr>
            <p:ph idx="2" type="pic"/>
          </p:nvPr>
        </p:nvSpPr>
        <p:spPr>
          <a:xfrm>
            <a:off x="1173169" y="1229843"/>
            <a:ext cx="1049445" cy="1049445"/>
          </a:xfrm>
          <a:prstGeom prst="ellipse">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1"/>
            </a:outerShdw>
          </a:effectLst>
        </p:spPr>
      </p:sp>
      <p:sp>
        <p:nvSpPr>
          <p:cNvPr id="632" name="Google Shape;632;g124c07c6d79_2_211"/>
          <p:cNvSpPr txBox="1"/>
          <p:nvPr>
            <p:ph idx="1" type="body"/>
          </p:nvPr>
        </p:nvSpPr>
        <p:spPr>
          <a:xfrm>
            <a:off x="431541" y="2442744"/>
            <a:ext cx="2532703" cy="1802414"/>
          </a:xfrm>
          <a:prstGeom prst="rect">
            <a:avLst/>
          </a:prstGeom>
          <a:noFill/>
          <a:ln>
            <a:noFill/>
          </a:ln>
        </p:spPr>
        <p:txBody>
          <a:bodyPr anchorCtr="0" anchor="t" bIns="0" lIns="0" spcFirstLastPara="1" rIns="0" wrap="square" tIns="0">
            <a:normAutofit/>
          </a:bodyPr>
          <a:lstStyle>
            <a:lvl1pPr indent="-228600" lvl="0" marL="457200" algn="ctr">
              <a:lnSpc>
                <a:spcPct val="80000"/>
              </a:lnSpc>
              <a:spcBef>
                <a:spcPts val="300"/>
              </a:spcBef>
              <a:spcAft>
                <a:spcPts val="0"/>
              </a:spcAft>
              <a:buClr>
                <a:schemeClr val="dk1"/>
              </a:buClr>
              <a:buSzPts val="1500"/>
              <a:buNone/>
              <a:defRPr sz="1500">
                <a:latin typeface="Open Sans"/>
                <a:ea typeface="Open Sans"/>
                <a:cs typeface="Open Sans"/>
                <a:sym typeface="Open Sans"/>
              </a:defRPr>
            </a:lvl1pPr>
            <a:lvl2pPr indent="-228600" lvl="1" marL="914400" algn="ctr">
              <a:lnSpc>
                <a:spcPct val="90000"/>
              </a:lnSpc>
              <a:spcBef>
                <a:spcPts val="0"/>
              </a:spcBef>
              <a:spcAft>
                <a:spcPts val="0"/>
              </a:spcAft>
              <a:buClr>
                <a:schemeClr val="dk1"/>
              </a:buClr>
              <a:buSzPts val="1050"/>
              <a:buFont typeface="Arial"/>
              <a:buNone/>
              <a:defRPr i="1" sz="1050"/>
            </a:lvl2pPr>
            <a:lvl3pPr indent="-228600" lvl="2" marL="1371600" algn="ctr">
              <a:spcBef>
                <a:spcPts val="600"/>
              </a:spcBef>
              <a:spcAft>
                <a:spcPts val="0"/>
              </a:spcAft>
              <a:buClr>
                <a:schemeClr val="dk1"/>
              </a:buClr>
              <a:buSzPts val="1050"/>
              <a:buNone/>
              <a:defRPr sz="1050"/>
            </a:lvl3pPr>
            <a:lvl4pPr indent="-285750" lvl="3" marL="1828800" algn="l">
              <a:spcBef>
                <a:spcPts val="180"/>
              </a:spcBef>
              <a:spcAft>
                <a:spcPts val="0"/>
              </a:spcAft>
              <a:buClr>
                <a:schemeClr val="dk1"/>
              </a:buClr>
              <a:buSzPts val="900"/>
              <a:buChar char="–"/>
              <a:defRPr sz="900"/>
            </a:lvl4pPr>
            <a:lvl5pPr indent="-285750" lvl="4" marL="2286000" algn="l">
              <a:spcBef>
                <a:spcPts val="180"/>
              </a:spcBef>
              <a:spcAft>
                <a:spcPts val="0"/>
              </a:spcAft>
              <a:buClr>
                <a:schemeClr val="dk1"/>
              </a:buClr>
              <a:buSzPts val="900"/>
              <a:buChar char="»"/>
              <a:defRPr sz="9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33" name="Google Shape;633;g124c07c6d79_2_211"/>
          <p:cNvSpPr/>
          <p:nvPr>
            <p:ph idx="3" type="pic"/>
          </p:nvPr>
        </p:nvSpPr>
        <p:spPr>
          <a:xfrm>
            <a:off x="4011872" y="1229843"/>
            <a:ext cx="1049445" cy="1049445"/>
          </a:xfrm>
          <a:prstGeom prst="ellipse">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3"/>
            </a:outerShdw>
          </a:effectLst>
        </p:spPr>
      </p:sp>
      <p:sp>
        <p:nvSpPr>
          <p:cNvPr id="634" name="Google Shape;634;g124c07c6d79_2_211"/>
          <p:cNvSpPr txBox="1"/>
          <p:nvPr>
            <p:ph idx="4" type="body"/>
          </p:nvPr>
        </p:nvSpPr>
        <p:spPr>
          <a:xfrm>
            <a:off x="3270244" y="2442744"/>
            <a:ext cx="2532703" cy="1802414"/>
          </a:xfrm>
          <a:prstGeom prst="rect">
            <a:avLst/>
          </a:prstGeom>
          <a:noFill/>
          <a:ln>
            <a:noFill/>
          </a:ln>
        </p:spPr>
        <p:txBody>
          <a:bodyPr anchorCtr="0" anchor="t" bIns="0" lIns="0" spcFirstLastPara="1" rIns="0" wrap="square" tIns="0">
            <a:normAutofit/>
          </a:bodyPr>
          <a:lstStyle>
            <a:lvl1pPr indent="-228600" lvl="0" marL="457200" algn="ctr">
              <a:lnSpc>
                <a:spcPct val="80000"/>
              </a:lnSpc>
              <a:spcBef>
                <a:spcPts val="300"/>
              </a:spcBef>
              <a:spcAft>
                <a:spcPts val="0"/>
              </a:spcAft>
              <a:buClr>
                <a:schemeClr val="dk1"/>
              </a:buClr>
              <a:buSzPts val="1500"/>
              <a:buNone/>
              <a:defRPr sz="1500">
                <a:latin typeface="Open Sans"/>
                <a:ea typeface="Open Sans"/>
                <a:cs typeface="Open Sans"/>
                <a:sym typeface="Open Sans"/>
              </a:defRPr>
            </a:lvl1pPr>
            <a:lvl2pPr indent="-228600" lvl="1" marL="914400" algn="ctr">
              <a:lnSpc>
                <a:spcPct val="90000"/>
              </a:lnSpc>
              <a:spcBef>
                <a:spcPts val="0"/>
              </a:spcBef>
              <a:spcAft>
                <a:spcPts val="0"/>
              </a:spcAft>
              <a:buClr>
                <a:schemeClr val="dk1"/>
              </a:buClr>
              <a:buSzPts val="1050"/>
              <a:buFont typeface="Arial"/>
              <a:buNone/>
              <a:defRPr i="1" sz="1050"/>
            </a:lvl2pPr>
            <a:lvl3pPr indent="-228600" lvl="2" marL="1371600" algn="ctr">
              <a:spcBef>
                <a:spcPts val="600"/>
              </a:spcBef>
              <a:spcAft>
                <a:spcPts val="0"/>
              </a:spcAft>
              <a:buClr>
                <a:schemeClr val="dk1"/>
              </a:buClr>
              <a:buSzPts val="1050"/>
              <a:buNone/>
              <a:defRPr sz="1050"/>
            </a:lvl3pPr>
            <a:lvl4pPr indent="-285750" lvl="3" marL="1828800" algn="l">
              <a:spcBef>
                <a:spcPts val="180"/>
              </a:spcBef>
              <a:spcAft>
                <a:spcPts val="0"/>
              </a:spcAft>
              <a:buClr>
                <a:schemeClr val="dk1"/>
              </a:buClr>
              <a:buSzPts val="900"/>
              <a:buChar char="–"/>
              <a:defRPr sz="900"/>
            </a:lvl4pPr>
            <a:lvl5pPr indent="-285750" lvl="4" marL="2286000" algn="l">
              <a:spcBef>
                <a:spcPts val="180"/>
              </a:spcBef>
              <a:spcAft>
                <a:spcPts val="0"/>
              </a:spcAft>
              <a:buClr>
                <a:schemeClr val="dk1"/>
              </a:buClr>
              <a:buSzPts val="900"/>
              <a:buChar char="»"/>
              <a:defRPr sz="9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35" name="Google Shape;635;g124c07c6d79_2_211"/>
          <p:cNvSpPr/>
          <p:nvPr>
            <p:ph idx="5" type="pic"/>
          </p:nvPr>
        </p:nvSpPr>
        <p:spPr>
          <a:xfrm>
            <a:off x="6850575" y="1229842"/>
            <a:ext cx="1049445" cy="1049445"/>
          </a:xfrm>
          <a:prstGeom prst="ellipse">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5"/>
            </a:outerShdw>
          </a:effectLst>
        </p:spPr>
      </p:sp>
      <p:sp>
        <p:nvSpPr>
          <p:cNvPr id="636" name="Google Shape;636;g124c07c6d79_2_211"/>
          <p:cNvSpPr txBox="1"/>
          <p:nvPr>
            <p:ph idx="6" type="body"/>
          </p:nvPr>
        </p:nvSpPr>
        <p:spPr>
          <a:xfrm>
            <a:off x="6108947" y="2442744"/>
            <a:ext cx="2532703" cy="1802414"/>
          </a:xfrm>
          <a:prstGeom prst="rect">
            <a:avLst/>
          </a:prstGeom>
          <a:noFill/>
          <a:ln>
            <a:noFill/>
          </a:ln>
        </p:spPr>
        <p:txBody>
          <a:bodyPr anchorCtr="0" anchor="t" bIns="0" lIns="0" spcFirstLastPara="1" rIns="0" wrap="square" tIns="0">
            <a:normAutofit/>
          </a:bodyPr>
          <a:lstStyle>
            <a:lvl1pPr indent="-228600" lvl="0" marL="457200" algn="ctr">
              <a:lnSpc>
                <a:spcPct val="80000"/>
              </a:lnSpc>
              <a:spcBef>
                <a:spcPts val="300"/>
              </a:spcBef>
              <a:spcAft>
                <a:spcPts val="0"/>
              </a:spcAft>
              <a:buClr>
                <a:schemeClr val="dk1"/>
              </a:buClr>
              <a:buSzPts val="1500"/>
              <a:buNone/>
              <a:defRPr sz="1500">
                <a:latin typeface="Open Sans"/>
                <a:ea typeface="Open Sans"/>
                <a:cs typeface="Open Sans"/>
                <a:sym typeface="Open Sans"/>
              </a:defRPr>
            </a:lvl1pPr>
            <a:lvl2pPr indent="-228600" lvl="1" marL="914400" algn="ctr">
              <a:lnSpc>
                <a:spcPct val="90000"/>
              </a:lnSpc>
              <a:spcBef>
                <a:spcPts val="0"/>
              </a:spcBef>
              <a:spcAft>
                <a:spcPts val="0"/>
              </a:spcAft>
              <a:buClr>
                <a:schemeClr val="dk1"/>
              </a:buClr>
              <a:buSzPts val="1050"/>
              <a:buFont typeface="Arial"/>
              <a:buNone/>
              <a:defRPr i="1" sz="1050"/>
            </a:lvl2pPr>
            <a:lvl3pPr indent="-228600" lvl="2" marL="1371600" algn="ctr">
              <a:spcBef>
                <a:spcPts val="600"/>
              </a:spcBef>
              <a:spcAft>
                <a:spcPts val="0"/>
              </a:spcAft>
              <a:buClr>
                <a:schemeClr val="dk1"/>
              </a:buClr>
              <a:buSzPts val="1050"/>
              <a:buNone/>
              <a:defRPr sz="1050"/>
            </a:lvl3pPr>
            <a:lvl4pPr indent="-285750" lvl="3" marL="1828800" algn="l">
              <a:spcBef>
                <a:spcPts val="180"/>
              </a:spcBef>
              <a:spcAft>
                <a:spcPts val="0"/>
              </a:spcAft>
              <a:buClr>
                <a:schemeClr val="dk1"/>
              </a:buClr>
              <a:buSzPts val="900"/>
              <a:buChar char="–"/>
              <a:defRPr sz="900"/>
            </a:lvl4pPr>
            <a:lvl5pPr indent="-285750" lvl="4" marL="2286000" algn="l">
              <a:spcBef>
                <a:spcPts val="180"/>
              </a:spcBef>
              <a:spcAft>
                <a:spcPts val="0"/>
              </a:spcAft>
              <a:buClr>
                <a:schemeClr val="dk1"/>
              </a:buClr>
              <a:buSzPts val="900"/>
              <a:buChar char="»"/>
              <a:defRPr sz="9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37" name="Google Shape;637;g124c07c6d79_2_211"/>
          <p:cNvSpPr txBox="1"/>
          <p:nvPr>
            <p:ph idx="7" type="body"/>
          </p:nvPr>
        </p:nvSpPr>
        <p:spPr>
          <a:xfrm>
            <a:off x="685800" y="700088"/>
            <a:ext cx="7772400" cy="304800"/>
          </a:xfrm>
          <a:prstGeom prst="rect">
            <a:avLst/>
          </a:prstGeom>
          <a:noFill/>
          <a:ln>
            <a:noFill/>
          </a:ln>
        </p:spPr>
        <p:txBody>
          <a:bodyPr anchorCtr="0" anchor="t" bIns="0" lIns="0" spcFirstLastPara="1" rIns="0" wrap="square" tIns="0">
            <a:normAutofit/>
          </a:bodyPr>
          <a:lstStyle>
            <a:lvl1pPr indent="-228600" lvl="0" marL="457200" algn="ctr">
              <a:lnSpc>
                <a:spcPct val="86000"/>
              </a:lnSpc>
              <a:spcBef>
                <a:spcPts val="0"/>
              </a:spcBef>
              <a:spcAft>
                <a:spcPts val="0"/>
              </a:spcAft>
              <a:buClr>
                <a:schemeClr val="dk1"/>
              </a:buClr>
              <a:buSzPts val="1350"/>
              <a:buNone/>
              <a:defRPr sz="1350"/>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Team Subtitle 2">
  <p:cSld name="4 Team Subtitle 2">
    <p:spTree>
      <p:nvGrpSpPr>
        <p:cNvPr id="638" name="Shape 638"/>
        <p:cNvGrpSpPr/>
        <p:nvPr/>
      </p:nvGrpSpPr>
      <p:grpSpPr>
        <a:xfrm>
          <a:off x="0" y="0"/>
          <a:ext cx="0" cy="0"/>
          <a:chOff x="0" y="0"/>
          <a:chExt cx="0" cy="0"/>
        </a:xfrm>
      </p:grpSpPr>
      <p:sp>
        <p:nvSpPr>
          <p:cNvPr id="639" name="Google Shape;639;g124c07c6d79_2_220"/>
          <p:cNvSpPr txBox="1"/>
          <p:nvPr>
            <p:ph type="title"/>
          </p:nvPr>
        </p:nvSpPr>
        <p:spPr>
          <a:xfrm>
            <a:off x="685800" y="209971"/>
            <a:ext cx="7772400" cy="613171"/>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40" name="Google Shape;640;g124c07c6d79_2_220"/>
          <p:cNvSpPr/>
          <p:nvPr>
            <p:ph idx="2" type="pic"/>
          </p:nvPr>
        </p:nvSpPr>
        <p:spPr>
          <a:xfrm>
            <a:off x="916202" y="1229843"/>
            <a:ext cx="1049445" cy="1049445"/>
          </a:xfrm>
          <a:prstGeom prst="ellipse">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1"/>
            </a:outerShdw>
          </a:effectLst>
        </p:spPr>
      </p:sp>
      <p:sp>
        <p:nvSpPr>
          <p:cNvPr id="641" name="Google Shape;641;g124c07c6d79_2_220"/>
          <p:cNvSpPr txBox="1"/>
          <p:nvPr>
            <p:ph idx="1" type="body"/>
          </p:nvPr>
        </p:nvSpPr>
        <p:spPr>
          <a:xfrm>
            <a:off x="539441" y="2442744"/>
            <a:ext cx="1802967" cy="1802414"/>
          </a:xfrm>
          <a:prstGeom prst="rect">
            <a:avLst/>
          </a:prstGeom>
          <a:noFill/>
          <a:ln>
            <a:noFill/>
          </a:ln>
        </p:spPr>
        <p:txBody>
          <a:bodyPr anchorCtr="0" anchor="t" bIns="0" lIns="0" spcFirstLastPara="1" rIns="0" wrap="square" tIns="0">
            <a:normAutofit/>
          </a:bodyPr>
          <a:lstStyle>
            <a:lvl1pPr indent="-228600" lvl="0" marL="457200" algn="ctr">
              <a:lnSpc>
                <a:spcPct val="80000"/>
              </a:lnSpc>
              <a:spcBef>
                <a:spcPts val="300"/>
              </a:spcBef>
              <a:spcAft>
                <a:spcPts val="0"/>
              </a:spcAft>
              <a:buClr>
                <a:schemeClr val="dk1"/>
              </a:buClr>
              <a:buSzPts val="1500"/>
              <a:buNone/>
              <a:defRPr sz="1500">
                <a:latin typeface="Open Sans"/>
                <a:ea typeface="Open Sans"/>
                <a:cs typeface="Open Sans"/>
                <a:sym typeface="Open Sans"/>
              </a:defRPr>
            </a:lvl1pPr>
            <a:lvl2pPr indent="-228600" lvl="1" marL="914400" algn="ctr">
              <a:lnSpc>
                <a:spcPct val="90000"/>
              </a:lnSpc>
              <a:spcBef>
                <a:spcPts val="0"/>
              </a:spcBef>
              <a:spcAft>
                <a:spcPts val="0"/>
              </a:spcAft>
              <a:buClr>
                <a:schemeClr val="dk1"/>
              </a:buClr>
              <a:buSzPts val="1050"/>
              <a:buFont typeface="Arial"/>
              <a:buNone/>
              <a:defRPr i="1" sz="1050"/>
            </a:lvl2pPr>
            <a:lvl3pPr indent="-228600" lvl="2" marL="1371600" algn="ctr">
              <a:spcBef>
                <a:spcPts val="600"/>
              </a:spcBef>
              <a:spcAft>
                <a:spcPts val="0"/>
              </a:spcAft>
              <a:buClr>
                <a:schemeClr val="dk1"/>
              </a:buClr>
              <a:buSzPts val="1050"/>
              <a:buNone/>
              <a:defRPr sz="1050"/>
            </a:lvl3pPr>
            <a:lvl4pPr indent="-285750" lvl="3" marL="1828800" algn="l">
              <a:spcBef>
                <a:spcPts val="180"/>
              </a:spcBef>
              <a:spcAft>
                <a:spcPts val="0"/>
              </a:spcAft>
              <a:buClr>
                <a:schemeClr val="dk1"/>
              </a:buClr>
              <a:buSzPts val="900"/>
              <a:buChar char="–"/>
              <a:defRPr sz="900"/>
            </a:lvl4pPr>
            <a:lvl5pPr indent="-285750" lvl="4" marL="2286000" algn="l">
              <a:spcBef>
                <a:spcPts val="180"/>
              </a:spcBef>
              <a:spcAft>
                <a:spcPts val="0"/>
              </a:spcAft>
              <a:buClr>
                <a:schemeClr val="dk1"/>
              </a:buClr>
              <a:buSzPts val="900"/>
              <a:buChar char="»"/>
              <a:defRPr sz="9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42" name="Google Shape;642;g124c07c6d79_2_220"/>
          <p:cNvSpPr/>
          <p:nvPr>
            <p:ph idx="3" type="pic"/>
          </p:nvPr>
        </p:nvSpPr>
        <p:spPr>
          <a:xfrm>
            <a:off x="3019098" y="1229843"/>
            <a:ext cx="1049445" cy="1049445"/>
          </a:xfrm>
          <a:prstGeom prst="ellipse">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3"/>
            </a:outerShdw>
          </a:effectLst>
        </p:spPr>
      </p:sp>
      <p:sp>
        <p:nvSpPr>
          <p:cNvPr id="643" name="Google Shape;643;g124c07c6d79_2_220"/>
          <p:cNvSpPr txBox="1"/>
          <p:nvPr>
            <p:ph idx="4" type="body"/>
          </p:nvPr>
        </p:nvSpPr>
        <p:spPr>
          <a:xfrm>
            <a:off x="2642337" y="2442744"/>
            <a:ext cx="1802967" cy="1802414"/>
          </a:xfrm>
          <a:prstGeom prst="rect">
            <a:avLst/>
          </a:prstGeom>
          <a:noFill/>
          <a:ln>
            <a:noFill/>
          </a:ln>
        </p:spPr>
        <p:txBody>
          <a:bodyPr anchorCtr="0" anchor="t" bIns="0" lIns="0" spcFirstLastPara="1" rIns="0" wrap="square" tIns="0">
            <a:normAutofit/>
          </a:bodyPr>
          <a:lstStyle>
            <a:lvl1pPr indent="-228600" lvl="0" marL="457200" algn="ctr">
              <a:lnSpc>
                <a:spcPct val="80000"/>
              </a:lnSpc>
              <a:spcBef>
                <a:spcPts val="300"/>
              </a:spcBef>
              <a:spcAft>
                <a:spcPts val="0"/>
              </a:spcAft>
              <a:buClr>
                <a:schemeClr val="dk1"/>
              </a:buClr>
              <a:buSzPts val="1500"/>
              <a:buNone/>
              <a:defRPr sz="1500">
                <a:latin typeface="Open Sans"/>
                <a:ea typeface="Open Sans"/>
                <a:cs typeface="Open Sans"/>
                <a:sym typeface="Open Sans"/>
              </a:defRPr>
            </a:lvl1pPr>
            <a:lvl2pPr indent="-228600" lvl="1" marL="914400" algn="ctr">
              <a:lnSpc>
                <a:spcPct val="90000"/>
              </a:lnSpc>
              <a:spcBef>
                <a:spcPts val="0"/>
              </a:spcBef>
              <a:spcAft>
                <a:spcPts val="0"/>
              </a:spcAft>
              <a:buClr>
                <a:schemeClr val="dk1"/>
              </a:buClr>
              <a:buSzPts val="1050"/>
              <a:buFont typeface="Arial"/>
              <a:buNone/>
              <a:defRPr i="1" sz="1050"/>
            </a:lvl2pPr>
            <a:lvl3pPr indent="-228600" lvl="2" marL="1371600" algn="ctr">
              <a:spcBef>
                <a:spcPts val="600"/>
              </a:spcBef>
              <a:spcAft>
                <a:spcPts val="0"/>
              </a:spcAft>
              <a:buClr>
                <a:schemeClr val="dk1"/>
              </a:buClr>
              <a:buSzPts val="1050"/>
              <a:buNone/>
              <a:defRPr sz="1050"/>
            </a:lvl3pPr>
            <a:lvl4pPr indent="-285750" lvl="3" marL="1828800" algn="l">
              <a:spcBef>
                <a:spcPts val="180"/>
              </a:spcBef>
              <a:spcAft>
                <a:spcPts val="0"/>
              </a:spcAft>
              <a:buClr>
                <a:schemeClr val="dk1"/>
              </a:buClr>
              <a:buSzPts val="900"/>
              <a:buChar char="–"/>
              <a:defRPr sz="900"/>
            </a:lvl4pPr>
            <a:lvl5pPr indent="-285750" lvl="4" marL="2286000" algn="l">
              <a:spcBef>
                <a:spcPts val="180"/>
              </a:spcBef>
              <a:spcAft>
                <a:spcPts val="0"/>
              </a:spcAft>
              <a:buClr>
                <a:schemeClr val="dk1"/>
              </a:buClr>
              <a:buSzPts val="900"/>
              <a:buChar char="»"/>
              <a:defRPr sz="9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44" name="Google Shape;644;g124c07c6d79_2_220"/>
          <p:cNvSpPr/>
          <p:nvPr>
            <p:ph idx="5" type="pic"/>
          </p:nvPr>
        </p:nvSpPr>
        <p:spPr>
          <a:xfrm>
            <a:off x="5121995" y="1229843"/>
            <a:ext cx="1049445" cy="1049445"/>
          </a:xfrm>
          <a:prstGeom prst="ellipse">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5"/>
            </a:outerShdw>
          </a:effectLst>
        </p:spPr>
      </p:sp>
      <p:sp>
        <p:nvSpPr>
          <p:cNvPr id="645" name="Google Shape;645;g124c07c6d79_2_220"/>
          <p:cNvSpPr txBox="1"/>
          <p:nvPr>
            <p:ph idx="6" type="body"/>
          </p:nvPr>
        </p:nvSpPr>
        <p:spPr>
          <a:xfrm>
            <a:off x="4745234" y="2442744"/>
            <a:ext cx="1802967" cy="1802414"/>
          </a:xfrm>
          <a:prstGeom prst="rect">
            <a:avLst/>
          </a:prstGeom>
          <a:noFill/>
          <a:ln>
            <a:noFill/>
          </a:ln>
        </p:spPr>
        <p:txBody>
          <a:bodyPr anchorCtr="0" anchor="t" bIns="0" lIns="0" spcFirstLastPara="1" rIns="0" wrap="square" tIns="0">
            <a:normAutofit/>
          </a:bodyPr>
          <a:lstStyle>
            <a:lvl1pPr indent="-228600" lvl="0" marL="457200" algn="ctr">
              <a:lnSpc>
                <a:spcPct val="80000"/>
              </a:lnSpc>
              <a:spcBef>
                <a:spcPts val="300"/>
              </a:spcBef>
              <a:spcAft>
                <a:spcPts val="0"/>
              </a:spcAft>
              <a:buClr>
                <a:schemeClr val="dk1"/>
              </a:buClr>
              <a:buSzPts val="1500"/>
              <a:buNone/>
              <a:defRPr sz="1500">
                <a:latin typeface="Open Sans"/>
                <a:ea typeface="Open Sans"/>
                <a:cs typeface="Open Sans"/>
                <a:sym typeface="Open Sans"/>
              </a:defRPr>
            </a:lvl1pPr>
            <a:lvl2pPr indent="-228600" lvl="1" marL="914400" algn="ctr">
              <a:lnSpc>
                <a:spcPct val="90000"/>
              </a:lnSpc>
              <a:spcBef>
                <a:spcPts val="0"/>
              </a:spcBef>
              <a:spcAft>
                <a:spcPts val="0"/>
              </a:spcAft>
              <a:buClr>
                <a:schemeClr val="dk1"/>
              </a:buClr>
              <a:buSzPts val="1050"/>
              <a:buFont typeface="Arial"/>
              <a:buNone/>
              <a:defRPr i="1" sz="1050"/>
            </a:lvl2pPr>
            <a:lvl3pPr indent="-228600" lvl="2" marL="1371600" algn="ctr">
              <a:spcBef>
                <a:spcPts val="600"/>
              </a:spcBef>
              <a:spcAft>
                <a:spcPts val="0"/>
              </a:spcAft>
              <a:buClr>
                <a:schemeClr val="dk1"/>
              </a:buClr>
              <a:buSzPts val="1050"/>
              <a:buNone/>
              <a:defRPr sz="1050"/>
            </a:lvl3pPr>
            <a:lvl4pPr indent="-285750" lvl="3" marL="1828800" algn="l">
              <a:spcBef>
                <a:spcPts val="180"/>
              </a:spcBef>
              <a:spcAft>
                <a:spcPts val="0"/>
              </a:spcAft>
              <a:buClr>
                <a:schemeClr val="dk1"/>
              </a:buClr>
              <a:buSzPts val="900"/>
              <a:buChar char="–"/>
              <a:defRPr sz="900"/>
            </a:lvl4pPr>
            <a:lvl5pPr indent="-285750" lvl="4" marL="2286000" algn="l">
              <a:spcBef>
                <a:spcPts val="180"/>
              </a:spcBef>
              <a:spcAft>
                <a:spcPts val="0"/>
              </a:spcAft>
              <a:buClr>
                <a:schemeClr val="dk1"/>
              </a:buClr>
              <a:buSzPts val="900"/>
              <a:buChar char="»"/>
              <a:defRPr sz="9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46" name="Google Shape;646;g124c07c6d79_2_220"/>
          <p:cNvSpPr txBox="1"/>
          <p:nvPr>
            <p:ph idx="7" type="body"/>
          </p:nvPr>
        </p:nvSpPr>
        <p:spPr>
          <a:xfrm>
            <a:off x="685800" y="700088"/>
            <a:ext cx="7772400" cy="304800"/>
          </a:xfrm>
          <a:prstGeom prst="rect">
            <a:avLst/>
          </a:prstGeom>
          <a:noFill/>
          <a:ln>
            <a:noFill/>
          </a:ln>
        </p:spPr>
        <p:txBody>
          <a:bodyPr anchorCtr="0" anchor="t" bIns="0" lIns="0" spcFirstLastPara="1" rIns="0" wrap="square" tIns="0">
            <a:normAutofit/>
          </a:bodyPr>
          <a:lstStyle>
            <a:lvl1pPr indent="-228600" lvl="0" marL="457200" algn="ctr">
              <a:lnSpc>
                <a:spcPct val="86000"/>
              </a:lnSpc>
              <a:spcBef>
                <a:spcPts val="0"/>
              </a:spcBef>
              <a:spcAft>
                <a:spcPts val="0"/>
              </a:spcAft>
              <a:buClr>
                <a:schemeClr val="dk1"/>
              </a:buClr>
              <a:buSzPts val="1350"/>
              <a:buNone/>
              <a:defRPr sz="1350"/>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47" name="Google Shape;647;g124c07c6d79_2_220"/>
          <p:cNvSpPr/>
          <p:nvPr>
            <p:ph idx="8" type="pic"/>
          </p:nvPr>
        </p:nvSpPr>
        <p:spPr>
          <a:xfrm>
            <a:off x="7224892" y="1229842"/>
            <a:ext cx="1049445" cy="1049445"/>
          </a:xfrm>
          <a:prstGeom prst="ellipse">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dk2"/>
            </a:outerShdw>
          </a:effectLst>
        </p:spPr>
      </p:sp>
      <p:sp>
        <p:nvSpPr>
          <p:cNvPr id="648" name="Google Shape;648;g124c07c6d79_2_220"/>
          <p:cNvSpPr txBox="1"/>
          <p:nvPr>
            <p:ph idx="9" type="body"/>
          </p:nvPr>
        </p:nvSpPr>
        <p:spPr>
          <a:xfrm>
            <a:off x="6848131" y="2442744"/>
            <a:ext cx="1802967" cy="1802414"/>
          </a:xfrm>
          <a:prstGeom prst="rect">
            <a:avLst/>
          </a:prstGeom>
          <a:noFill/>
          <a:ln>
            <a:noFill/>
          </a:ln>
        </p:spPr>
        <p:txBody>
          <a:bodyPr anchorCtr="0" anchor="t" bIns="0" lIns="0" spcFirstLastPara="1" rIns="0" wrap="square" tIns="0">
            <a:normAutofit/>
          </a:bodyPr>
          <a:lstStyle>
            <a:lvl1pPr indent="-228600" lvl="0" marL="457200" algn="ctr">
              <a:lnSpc>
                <a:spcPct val="80000"/>
              </a:lnSpc>
              <a:spcBef>
                <a:spcPts val="300"/>
              </a:spcBef>
              <a:spcAft>
                <a:spcPts val="0"/>
              </a:spcAft>
              <a:buClr>
                <a:schemeClr val="dk1"/>
              </a:buClr>
              <a:buSzPts val="1500"/>
              <a:buNone/>
              <a:defRPr sz="1500">
                <a:latin typeface="Open Sans"/>
                <a:ea typeface="Open Sans"/>
                <a:cs typeface="Open Sans"/>
                <a:sym typeface="Open Sans"/>
              </a:defRPr>
            </a:lvl1pPr>
            <a:lvl2pPr indent="-228600" lvl="1" marL="914400" algn="ctr">
              <a:lnSpc>
                <a:spcPct val="90000"/>
              </a:lnSpc>
              <a:spcBef>
                <a:spcPts val="0"/>
              </a:spcBef>
              <a:spcAft>
                <a:spcPts val="0"/>
              </a:spcAft>
              <a:buClr>
                <a:schemeClr val="dk1"/>
              </a:buClr>
              <a:buSzPts val="1050"/>
              <a:buFont typeface="Arial"/>
              <a:buNone/>
              <a:defRPr i="1" sz="1050"/>
            </a:lvl2pPr>
            <a:lvl3pPr indent="-228600" lvl="2" marL="1371600" algn="ctr">
              <a:spcBef>
                <a:spcPts val="600"/>
              </a:spcBef>
              <a:spcAft>
                <a:spcPts val="0"/>
              </a:spcAft>
              <a:buClr>
                <a:schemeClr val="dk1"/>
              </a:buClr>
              <a:buSzPts val="1050"/>
              <a:buNone/>
              <a:defRPr sz="1050"/>
            </a:lvl3pPr>
            <a:lvl4pPr indent="-285750" lvl="3" marL="1828800" algn="l">
              <a:spcBef>
                <a:spcPts val="180"/>
              </a:spcBef>
              <a:spcAft>
                <a:spcPts val="0"/>
              </a:spcAft>
              <a:buClr>
                <a:schemeClr val="dk1"/>
              </a:buClr>
              <a:buSzPts val="900"/>
              <a:buChar char="–"/>
              <a:defRPr sz="900"/>
            </a:lvl4pPr>
            <a:lvl5pPr indent="-285750" lvl="4" marL="2286000" algn="l">
              <a:spcBef>
                <a:spcPts val="180"/>
              </a:spcBef>
              <a:spcAft>
                <a:spcPts val="0"/>
              </a:spcAft>
              <a:buClr>
                <a:schemeClr val="dk1"/>
              </a:buClr>
              <a:buSzPts val="900"/>
              <a:buChar char="»"/>
              <a:defRPr sz="9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Image Text ">
  <p:cSld name="Four Image Text ">
    <p:spTree>
      <p:nvGrpSpPr>
        <p:cNvPr id="649" name="Shape 649"/>
        <p:cNvGrpSpPr/>
        <p:nvPr/>
      </p:nvGrpSpPr>
      <p:grpSpPr>
        <a:xfrm>
          <a:off x="0" y="0"/>
          <a:ext cx="0" cy="0"/>
          <a:chOff x="0" y="0"/>
          <a:chExt cx="0" cy="0"/>
        </a:xfrm>
      </p:grpSpPr>
      <p:sp>
        <p:nvSpPr>
          <p:cNvPr id="650" name="Google Shape;650;g124c07c6d79_2_231"/>
          <p:cNvSpPr txBox="1"/>
          <p:nvPr>
            <p:ph type="title"/>
          </p:nvPr>
        </p:nvSpPr>
        <p:spPr>
          <a:xfrm>
            <a:off x="685800" y="209971"/>
            <a:ext cx="7772400" cy="613171"/>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51" name="Google Shape;651;g124c07c6d79_2_231"/>
          <p:cNvSpPr/>
          <p:nvPr>
            <p:ph idx="2" type="pic"/>
          </p:nvPr>
        </p:nvSpPr>
        <p:spPr>
          <a:xfrm>
            <a:off x="685800" y="1047750"/>
            <a:ext cx="1828800" cy="2555579"/>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50800">
              <a:schemeClr val="accent1"/>
            </a:outerShdw>
          </a:effectLst>
        </p:spPr>
      </p:sp>
      <p:sp>
        <p:nvSpPr>
          <p:cNvPr id="652" name="Google Shape;652;g124c07c6d79_2_231"/>
          <p:cNvSpPr/>
          <p:nvPr>
            <p:ph idx="3" type="pic"/>
          </p:nvPr>
        </p:nvSpPr>
        <p:spPr>
          <a:xfrm>
            <a:off x="2667000" y="1047750"/>
            <a:ext cx="1828800" cy="2555579"/>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50800">
              <a:schemeClr val="accent3"/>
            </a:outerShdw>
          </a:effectLst>
        </p:spPr>
      </p:sp>
      <p:sp>
        <p:nvSpPr>
          <p:cNvPr id="653" name="Google Shape;653;g124c07c6d79_2_231"/>
          <p:cNvSpPr/>
          <p:nvPr>
            <p:ph idx="4" type="pic"/>
          </p:nvPr>
        </p:nvSpPr>
        <p:spPr>
          <a:xfrm>
            <a:off x="4648200" y="1047750"/>
            <a:ext cx="1828800" cy="2555579"/>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50800">
              <a:schemeClr val="accent5"/>
            </a:outerShdw>
          </a:effectLst>
        </p:spPr>
      </p:sp>
      <p:sp>
        <p:nvSpPr>
          <p:cNvPr id="654" name="Google Shape;654;g124c07c6d79_2_231"/>
          <p:cNvSpPr/>
          <p:nvPr>
            <p:ph idx="5" type="pic"/>
          </p:nvPr>
        </p:nvSpPr>
        <p:spPr>
          <a:xfrm>
            <a:off x="6629400" y="1047750"/>
            <a:ext cx="1828800" cy="2555579"/>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50800">
              <a:schemeClr val="lt2"/>
            </a:outerShdw>
          </a:effectLst>
        </p:spPr>
      </p:sp>
      <p:sp>
        <p:nvSpPr>
          <p:cNvPr id="655" name="Google Shape;655;g124c07c6d79_2_231"/>
          <p:cNvSpPr txBox="1"/>
          <p:nvPr>
            <p:ph idx="1" type="body"/>
          </p:nvPr>
        </p:nvSpPr>
        <p:spPr>
          <a:xfrm>
            <a:off x="685800" y="3735424"/>
            <a:ext cx="1828800" cy="719138"/>
          </a:xfrm>
          <a:prstGeom prst="rect">
            <a:avLst/>
          </a:prstGeom>
          <a:noFill/>
          <a:ln>
            <a:noFill/>
          </a:ln>
        </p:spPr>
        <p:txBody>
          <a:bodyPr anchorCtr="0" anchor="t" bIns="0" lIns="0" spcFirstLastPara="1" rIns="0" wrap="square" tIns="0">
            <a:noAutofit/>
          </a:bodyPr>
          <a:lstStyle>
            <a:lvl1pPr indent="-228600" lvl="0" marL="457200" algn="l">
              <a:spcBef>
                <a:spcPts val="210"/>
              </a:spcBef>
              <a:spcAft>
                <a:spcPts val="0"/>
              </a:spcAft>
              <a:buClr>
                <a:schemeClr val="dk1"/>
              </a:buClr>
              <a:buSzPts val="1050"/>
              <a:buNone/>
              <a:defRPr sz="1050"/>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56" name="Google Shape;656;g124c07c6d79_2_231"/>
          <p:cNvSpPr txBox="1"/>
          <p:nvPr>
            <p:ph idx="6" type="body"/>
          </p:nvPr>
        </p:nvSpPr>
        <p:spPr>
          <a:xfrm>
            <a:off x="2667000" y="3735424"/>
            <a:ext cx="1828800" cy="719138"/>
          </a:xfrm>
          <a:prstGeom prst="rect">
            <a:avLst/>
          </a:prstGeom>
          <a:noFill/>
          <a:ln>
            <a:noFill/>
          </a:ln>
        </p:spPr>
        <p:txBody>
          <a:bodyPr anchorCtr="0" anchor="t" bIns="0" lIns="0" spcFirstLastPara="1" rIns="0" wrap="square" tIns="0">
            <a:noAutofit/>
          </a:bodyPr>
          <a:lstStyle>
            <a:lvl1pPr indent="-228600" lvl="0" marL="457200" algn="l">
              <a:spcBef>
                <a:spcPts val="210"/>
              </a:spcBef>
              <a:spcAft>
                <a:spcPts val="0"/>
              </a:spcAft>
              <a:buClr>
                <a:schemeClr val="dk1"/>
              </a:buClr>
              <a:buSzPts val="1050"/>
              <a:buNone/>
              <a:defRPr sz="1050"/>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57" name="Google Shape;657;g124c07c6d79_2_231"/>
          <p:cNvSpPr txBox="1"/>
          <p:nvPr>
            <p:ph idx="7" type="body"/>
          </p:nvPr>
        </p:nvSpPr>
        <p:spPr>
          <a:xfrm>
            <a:off x="4648200" y="3735424"/>
            <a:ext cx="1828800" cy="719138"/>
          </a:xfrm>
          <a:prstGeom prst="rect">
            <a:avLst/>
          </a:prstGeom>
          <a:noFill/>
          <a:ln>
            <a:noFill/>
          </a:ln>
        </p:spPr>
        <p:txBody>
          <a:bodyPr anchorCtr="0" anchor="t" bIns="0" lIns="0" spcFirstLastPara="1" rIns="0" wrap="square" tIns="0">
            <a:noAutofit/>
          </a:bodyPr>
          <a:lstStyle>
            <a:lvl1pPr indent="-228600" lvl="0" marL="457200" algn="l">
              <a:spcBef>
                <a:spcPts val="210"/>
              </a:spcBef>
              <a:spcAft>
                <a:spcPts val="0"/>
              </a:spcAft>
              <a:buClr>
                <a:schemeClr val="dk1"/>
              </a:buClr>
              <a:buSzPts val="1050"/>
              <a:buNone/>
              <a:defRPr sz="1050"/>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58" name="Google Shape;658;g124c07c6d79_2_231"/>
          <p:cNvSpPr txBox="1"/>
          <p:nvPr>
            <p:ph idx="8" type="body"/>
          </p:nvPr>
        </p:nvSpPr>
        <p:spPr>
          <a:xfrm>
            <a:off x="6629400" y="3735424"/>
            <a:ext cx="1828800" cy="719138"/>
          </a:xfrm>
          <a:prstGeom prst="rect">
            <a:avLst/>
          </a:prstGeom>
          <a:noFill/>
          <a:ln>
            <a:noFill/>
          </a:ln>
        </p:spPr>
        <p:txBody>
          <a:bodyPr anchorCtr="0" anchor="t" bIns="0" lIns="0" spcFirstLastPara="1" rIns="0" wrap="square" tIns="0">
            <a:noAutofit/>
          </a:bodyPr>
          <a:lstStyle>
            <a:lvl1pPr indent="-228600" lvl="0" marL="457200" algn="l">
              <a:spcBef>
                <a:spcPts val="210"/>
              </a:spcBef>
              <a:spcAft>
                <a:spcPts val="0"/>
              </a:spcAft>
              <a:buClr>
                <a:schemeClr val="dk1"/>
              </a:buClr>
              <a:buSzPts val="1050"/>
              <a:buNone/>
              <a:defRPr sz="1050"/>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Image Text ">
  <p:cSld name="Three Image Text ">
    <p:spTree>
      <p:nvGrpSpPr>
        <p:cNvPr id="659" name="Shape 659"/>
        <p:cNvGrpSpPr/>
        <p:nvPr/>
      </p:nvGrpSpPr>
      <p:grpSpPr>
        <a:xfrm>
          <a:off x="0" y="0"/>
          <a:ext cx="0" cy="0"/>
          <a:chOff x="0" y="0"/>
          <a:chExt cx="0" cy="0"/>
        </a:xfrm>
      </p:grpSpPr>
      <p:sp>
        <p:nvSpPr>
          <p:cNvPr id="660" name="Google Shape;660;g124c07c6d79_2_241"/>
          <p:cNvSpPr txBox="1"/>
          <p:nvPr>
            <p:ph type="title"/>
          </p:nvPr>
        </p:nvSpPr>
        <p:spPr>
          <a:xfrm>
            <a:off x="685800" y="209971"/>
            <a:ext cx="7772400" cy="613171"/>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61" name="Google Shape;661;g124c07c6d79_2_241"/>
          <p:cNvSpPr/>
          <p:nvPr>
            <p:ph idx="2" type="pic"/>
          </p:nvPr>
        </p:nvSpPr>
        <p:spPr>
          <a:xfrm>
            <a:off x="685800" y="1047750"/>
            <a:ext cx="2496312" cy="2555579"/>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50800">
              <a:schemeClr val="accent1"/>
            </a:outerShdw>
          </a:effectLst>
        </p:spPr>
      </p:sp>
      <p:sp>
        <p:nvSpPr>
          <p:cNvPr id="662" name="Google Shape;662;g124c07c6d79_2_241"/>
          <p:cNvSpPr/>
          <p:nvPr>
            <p:ph idx="3" type="pic"/>
          </p:nvPr>
        </p:nvSpPr>
        <p:spPr>
          <a:xfrm>
            <a:off x="3323844" y="1047750"/>
            <a:ext cx="2496312" cy="2555579"/>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50800">
              <a:schemeClr val="accent4"/>
            </a:outerShdw>
          </a:effectLst>
        </p:spPr>
      </p:sp>
      <p:sp>
        <p:nvSpPr>
          <p:cNvPr id="663" name="Google Shape;663;g124c07c6d79_2_241"/>
          <p:cNvSpPr/>
          <p:nvPr>
            <p:ph idx="4" type="pic"/>
          </p:nvPr>
        </p:nvSpPr>
        <p:spPr>
          <a:xfrm>
            <a:off x="5961888" y="1047750"/>
            <a:ext cx="2496312" cy="2555579"/>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50800">
              <a:schemeClr val="lt2"/>
            </a:outerShdw>
          </a:effectLst>
        </p:spPr>
      </p:sp>
      <p:sp>
        <p:nvSpPr>
          <p:cNvPr id="664" name="Google Shape;664;g124c07c6d79_2_241"/>
          <p:cNvSpPr txBox="1"/>
          <p:nvPr>
            <p:ph idx="1" type="body"/>
          </p:nvPr>
        </p:nvSpPr>
        <p:spPr>
          <a:xfrm>
            <a:off x="685800" y="3735424"/>
            <a:ext cx="2496312" cy="719138"/>
          </a:xfrm>
          <a:prstGeom prst="rect">
            <a:avLst/>
          </a:prstGeom>
          <a:noFill/>
          <a:ln>
            <a:noFill/>
          </a:ln>
        </p:spPr>
        <p:txBody>
          <a:bodyPr anchorCtr="0" anchor="t" bIns="0" lIns="0" spcFirstLastPara="1" rIns="0" wrap="square" tIns="0">
            <a:noAutofit/>
          </a:bodyPr>
          <a:lstStyle>
            <a:lvl1pPr indent="-228600" lvl="0" marL="457200" algn="l">
              <a:spcBef>
                <a:spcPts val="210"/>
              </a:spcBef>
              <a:spcAft>
                <a:spcPts val="0"/>
              </a:spcAft>
              <a:buClr>
                <a:schemeClr val="dk1"/>
              </a:buClr>
              <a:buSzPts val="1050"/>
              <a:buNone/>
              <a:defRPr sz="1050"/>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65" name="Google Shape;665;g124c07c6d79_2_241"/>
          <p:cNvSpPr txBox="1"/>
          <p:nvPr>
            <p:ph idx="5" type="body"/>
          </p:nvPr>
        </p:nvSpPr>
        <p:spPr>
          <a:xfrm>
            <a:off x="3323844" y="3735424"/>
            <a:ext cx="2496312" cy="719138"/>
          </a:xfrm>
          <a:prstGeom prst="rect">
            <a:avLst/>
          </a:prstGeom>
          <a:noFill/>
          <a:ln>
            <a:noFill/>
          </a:ln>
        </p:spPr>
        <p:txBody>
          <a:bodyPr anchorCtr="0" anchor="t" bIns="0" lIns="0" spcFirstLastPara="1" rIns="0" wrap="square" tIns="0">
            <a:noAutofit/>
          </a:bodyPr>
          <a:lstStyle>
            <a:lvl1pPr indent="-228600" lvl="0" marL="457200" algn="l">
              <a:spcBef>
                <a:spcPts val="210"/>
              </a:spcBef>
              <a:spcAft>
                <a:spcPts val="0"/>
              </a:spcAft>
              <a:buClr>
                <a:schemeClr val="dk1"/>
              </a:buClr>
              <a:buSzPts val="1050"/>
              <a:buNone/>
              <a:defRPr sz="1050"/>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66" name="Google Shape;666;g124c07c6d79_2_241"/>
          <p:cNvSpPr txBox="1"/>
          <p:nvPr>
            <p:ph idx="6" type="body"/>
          </p:nvPr>
        </p:nvSpPr>
        <p:spPr>
          <a:xfrm>
            <a:off x="5961888" y="3735424"/>
            <a:ext cx="2496312" cy="719138"/>
          </a:xfrm>
          <a:prstGeom prst="rect">
            <a:avLst/>
          </a:prstGeom>
          <a:noFill/>
          <a:ln>
            <a:noFill/>
          </a:ln>
        </p:spPr>
        <p:txBody>
          <a:bodyPr anchorCtr="0" anchor="t" bIns="0" lIns="0" spcFirstLastPara="1" rIns="0" wrap="square" tIns="0">
            <a:noAutofit/>
          </a:bodyPr>
          <a:lstStyle>
            <a:lvl1pPr indent="-228600" lvl="0" marL="457200" algn="l">
              <a:spcBef>
                <a:spcPts val="210"/>
              </a:spcBef>
              <a:spcAft>
                <a:spcPts val="0"/>
              </a:spcAft>
              <a:buClr>
                <a:schemeClr val="dk1"/>
              </a:buClr>
              <a:buSzPts val="1050"/>
              <a:buNone/>
              <a:defRPr sz="1050"/>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Image Text Subtitle">
  <p:cSld name="Three Image Text Subtitle">
    <p:spTree>
      <p:nvGrpSpPr>
        <p:cNvPr id="667" name="Shape 667"/>
        <p:cNvGrpSpPr/>
        <p:nvPr/>
      </p:nvGrpSpPr>
      <p:grpSpPr>
        <a:xfrm>
          <a:off x="0" y="0"/>
          <a:ext cx="0" cy="0"/>
          <a:chOff x="0" y="0"/>
          <a:chExt cx="0" cy="0"/>
        </a:xfrm>
      </p:grpSpPr>
      <p:sp>
        <p:nvSpPr>
          <p:cNvPr id="668" name="Google Shape;668;g124c07c6d79_2_249"/>
          <p:cNvSpPr txBox="1"/>
          <p:nvPr>
            <p:ph type="title"/>
          </p:nvPr>
        </p:nvSpPr>
        <p:spPr>
          <a:xfrm>
            <a:off x="685800" y="209971"/>
            <a:ext cx="7772400" cy="613171"/>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69" name="Google Shape;669;g124c07c6d79_2_249"/>
          <p:cNvSpPr/>
          <p:nvPr>
            <p:ph idx="2" type="pic"/>
          </p:nvPr>
        </p:nvSpPr>
        <p:spPr>
          <a:xfrm>
            <a:off x="685800" y="1047750"/>
            <a:ext cx="2496312" cy="2555579"/>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50800">
              <a:schemeClr val="accent1"/>
            </a:outerShdw>
          </a:effectLst>
        </p:spPr>
      </p:sp>
      <p:sp>
        <p:nvSpPr>
          <p:cNvPr id="670" name="Google Shape;670;g124c07c6d79_2_249"/>
          <p:cNvSpPr/>
          <p:nvPr>
            <p:ph idx="3" type="pic"/>
          </p:nvPr>
        </p:nvSpPr>
        <p:spPr>
          <a:xfrm>
            <a:off x="3323844" y="1047750"/>
            <a:ext cx="2496312" cy="2555579"/>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50800">
              <a:schemeClr val="accent4"/>
            </a:outerShdw>
          </a:effectLst>
        </p:spPr>
      </p:sp>
      <p:sp>
        <p:nvSpPr>
          <p:cNvPr id="671" name="Google Shape;671;g124c07c6d79_2_249"/>
          <p:cNvSpPr/>
          <p:nvPr>
            <p:ph idx="4" type="pic"/>
          </p:nvPr>
        </p:nvSpPr>
        <p:spPr>
          <a:xfrm>
            <a:off x="5961888" y="1047750"/>
            <a:ext cx="2496312" cy="2555579"/>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50800">
              <a:schemeClr val="lt2"/>
            </a:outerShdw>
          </a:effectLst>
        </p:spPr>
      </p:sp>
      <p:sp>
        <p:nvSpPr>
          <p:cNvPr id="672" name="Google Shape;672;g124c07c6d79_2_249"/>
          <p:cNvSpPr txBox="1"/>
          <p:nvPr>
            <p:ph idx="1" type="body"/>
          </p:nvPr>
        </p:nvSpPr>
        <p:spPr>
          <a:xfrm>
            <a:off x="685800" y="3735424"/>
            <a:ext cx="2496312" cy="719138"/>
          </a:xfrm>
          <a:prstGeom prst="rect">
            <a:avLst/>
          </a:prstGeom>
          <a:noFill/>
          <a:ln>
            <a:noFill/>
          </a:ln>
        </p:spPr>
        <p:txBody>
          <a:bodyPr anchorCtr="0" anchor="t" bIns="0" lIns="0" spcFirstLastPara="1" rIns="0" wrap="square" tIns="0">
            <a:noAutofit/>
          </a:bodyPr>
          <a:lstStyle>
            <a:lvl1pPr indent="-228600" lvl="0" marL="457200" algn="l">
              <a:spcBef>
                <a:spcPts val="210"/>
              </a:spcBef>
              <a:spcAft>
                <a:spcPts val="0"/>
              </a:spcAft>
              <a:buClr>
                <a:schemeClr val="dk1"/>
              </a:buClr>
              <a:buSzPts val="1050"/>
              <a:buNone/>
              <a:defRPr sz="1050"/>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73" name="Google Shape;673;g124c07c6d79_2_249"/>
          <p:cNvSpPr txBox="1"/>
          <p:nvPr>
            <p:ph idx="5" type="body"/>
          </p:nvPr>
        </p:nvSpPr>
        <p:spPr>
          <a:xfrm>
            <a:off x="3323844" y="3735424"/>
            <a:ext cx="2496312" cy="719138"/>
          </a:xfrm>
          <a:prstGeom prst="rect">
            <a:avLst/>
          </a:prstGeom>
          <a:noFill/>
          <a:ln>
            <a:noFill/>
          </a:ln>
        </p:spPr>
        <p:txBody>
          <a:bodyPr anchorCtr="0" anchor="t" bIns="0" lIns="0" spcFirstLastPara="1" rIns="0" wrap="square" tIns="0">
            <a:noAutofit/>
          </a:bodyPr>
          <a:lstStyle>
            <a:lvl1pPr indent="-228600" lvl="0" marL="457200" algn="l">
              <a:spcBef>
                <a:spcPts val="210"/>
              </a:spcBef>
              <a:spcAft>
                <a:spcPts val="0"/>
              </a:spcAft>
              <a:buClr>
                <a:schemeClr val="dk1"/>
              </a:buClr>
              <a:buSzPts val="1050"/>
              <a:buNone/>
              <a:defRPr sz="1050"/>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74" name="Google Shape;674;g124c07c6d79_2_249"/>
          <p:cNvSpPr txBox="1"/>
          <p:nvPr>
            <p:ph idx="6" type="body"/>
          </p:nvPr>
        </p:nvSpPr>
        <p:spPr>
          <a:xfrm>
            <a:off x="5961888" y="3735424"/>
            <a:ext cx="2496312" cy="719138"/>
          </a:xfrm>
          <a:prstGeom prst="rect">
            <a:avLst/>
          </a:prstGeom>
          <a:noFill/>
          <a:ln>
            <a:noFill/>
          </a:ln>
        </p:spPr>
        <p:txBody>
          <a:bodyPr anchorCtr="0" anchor="t" bIns="0" lIns="0" spcFirstLastPara="1" rIns="0" wrap="square" tIns="0">
            <a:noAutofit/>
          </a:bodyPr>
          <a:lstStyle>
            <a:lvl1pPr indent="-228600" lvl="0" marL="457200" algn="l">
              <a:spcBef>
                <a:spcPts val="210"/>
              </a:spcBef>
              <a:spcAft>
                <a:spcPts val="0"/>
              </a:spcAft>
              <a:buClr>
                <a:schemeClr val="dk1"/>
              </a:buClr>
              <a:buSzPts val="1050"/>
              <a:buNone/>
              <a:defRPr sz="1050"/>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75" name="Google Shape;675;g124c07c6d79_2_249"/>
          <p:cNvSpPr txBox="1"/>
          <p:nvPr>
            <p:ph idx="7" type="body"/>
          </p:nvPr>
        </p:nvSpPr>
        <p:spPr>
          <a:xfrm>
            <a:off x="685800" y="700088"/>
            <a:ext cx="7772400" cy="304800"/>
          </a:xfrm>
          <a:prstGeom prst="rect">
            <a:avLst/>
          </a:prstGeom>
          <a:noFill/>
          <a:ln>
            <a:noFill/>
          </a:ln>
        </p:spPr>
        <p:txBody>
          <a:bodyPr anchorCtr="0" anchor="t" bIns="0" lIns="0" spcFirstLastPara="1" rIns="0" wrap="square" tIns="0">
            <a:normAutofit/>
          </a:bodyPr>
          <a:lstStyle>
            <a:lvl1pPr indent="-228600" lvl="0" marL="457200" algn="ctr">
              <a:lnSpc>
                <a:spcPct val="86000"/>
              </a:lnSpc>
              <a:spcBef>
                <a:spcPts val="0"/>
              </a:spcBef>
              <a:spcAft>
                <a:spcPts val="0"/>
              </a:spcAft>
              <a:buClr>
                <a:schemeClr val="dk1"/>
              </a:buClr>
              <a:buSzPts val="1350"/>
              <a:buNone/>
              <a:defRPr sz="1350"/>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Image Text ">
  <p:cSld name="Two Image Text ">
    <p:spTree>
      <p:nvGrpSpPr>
        <p:cNvPr id="676" name="Shape 676"/>
        <p:cNvGrpSpPr/>
        <p:nvPr/>
      </p:nvGrpSpPr>
      <p:grpSpPr>
        <a:xfrm>
          <a:off x="0" y="0"/>
          <a:ext cx="0" cy="0"/>
          <a:chOff x="0" y="0"/>
          <a:chExt cx="0" cy="0"/>
        </a:xfrm>
      </p:grpSpPr>
      <p:sp>
        <p:nvSpPr>
          <p:cNvPr id="677" name="Google Shape;677;g124c07c6d79_2_258"/>
          <p:cNvSpPr txBox="1"/>
          <p:nvPr>
            <p:ph type="title"/>
          </p:nvPr>
        </p:nvSpPr>
        <p:spPr>
          <a:xfrm>
            <a:off x="685800" y="209971"/>
            <a:ext cx="7772400" cy="613171"/>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78" name="Google Shape;678;g124c07c6d79_2_258"/>
          <p:cNvSpPr/>
          <p:nvPr>
            <p:ph idx="2" type="pic"/>
          </p:nvPr>
        </p:nvSpPr>
        <p:spPr>
          <a:xfrm>
            <a:off x="685800" y="1047750"/>
            <a:ext cx="3814192" cy="2555579"/>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50800">
              <a:schemeClr val="accent1"/>
            </a:outerShdw>
          </a:effectLst>
        </p:spPr>
      </p:sp>
      <p:sp>
        <p:nvSpPr>
          <p:cNvPr id="679" name="Google Shape;679;g124c07c6d79_2_258"/>
          <p:cNvSpPr/>
          <p:nvPr>
            <p:ph idx="3" type="pic"/>
          </p:nvPr>
        </p:nvSpPr>
        <p:spPr>
          <a:xfrm>
            <a:off x="4644009" y="1047750"/>
            <a:ext cx="3814192" cy="2555579"/>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50800">
              <a:schemeClr val="lt2"/>
            </a:outerShdw>
          </a:effectLst>
        </p:spPr>
      </p:sp>
      <p:sp>
        <p:nvSpPr>
          <p:cNvPr id="680" name="Google Shape;680;g124c07c6d79_2_258"/>
          <p:cNvSpPr txBox="1"/>
          <p:nvPr>
            <p:ph idx="1" type="body"/>
          </p:nvPr>
        </p:nvSpPr>
        <p:spPr>
          <a:xfrm>
            <a:off x="685800" y="3735424"/>
            <a:ext cx="3814192" cy="719138"/>
          </a:xfrm>
          <a:prstGeom prst="rect">
            <a:avLst/>
          </a:prstGeom>
          <a:noFill/>
          <a:ln>
            <a:noFill/>
          </a:ln>
        </p:spPr>
        <p:txBody>
          <a:bodyPr anchorCtr="0" anchor="t" bIns="0" lIns="0" spcFirstLastPara="1" rIns="0" wrap="square" tIns="0">
            <a:noAutofit/>
          </a:bodyPr>
          <a:lstStyle>
            <a:lvl1pPr indent="-228600" lvl="0" marL="457200" algn="l">
              <a:spcBef>
                <a:spcPts val="210"/>
              </a:spcBef>
              <a:spcAft>
                <a:spcPts val="0"/>
              </a:spcAft>
              <a:buClr>
                <a:schemeClr val="dk1"/>
              </a:buClr>
              <a:buSzPts val="1050"/>
              <a:buNone/>
              <a:defRPr sz="1050"/>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81" name="Google Shape;681;g124c07c6d79_2_258"/>
          <p:cNvSpPr txBox="1"/>
          <p:nvPr>
            <p:ph idx="4" type="body"/>
          </p:nvPr>
        </p:nvSpPr>
        <p:spPr>
          <a:xfrm>
            <a:off x="4644009" y="3735424"/>
            <a:ext cx="3814192" cy="719138"/>
          </a:xfrm>
          <a:prstGeom prst="rect">
            <a:avLst/>
          </a:prstGeom>
          <a:noFill/>
          <a:ln>
            <a:noFill/>
          </a:ln>
        </p:spPr>
        <p:txBody>
          <a:bodyPr anchorCtr="0" anchor="t" bIns="0" lIns="0" spcFirstLastPara="1" rIns="0" wrap="square" tIns="0">
            <a:noAutofit/>
          </a:bodyPr>
          <a:lstStyle>
            <a:lvl1pPr indent="-228600" lvl="0" marL="457200" algn="l">
              <a:spcBef>
                <a:spcPts val="210"/>
              </a:spcBef>
              <a:spcAft>
                <a:spcPts val="0"/>
              </a:spcAft>
              <a:buClr>
                <a:schemeClr val="dk1"/>
              </a:buClr>
              <a:buSzPts val="1050"/>
              <a:buNone/>
              <a:defRPr sz="1050"/>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Image Text Subtitle">
  <p:cSld name="Two Image Text Subtitle">
    <p:spTree>
      <p:nvGrpSpPr>
        <p:cNvPr id="682" name="Shape 682"/>
        <p:cNvGrpSpPr/>
        <p:nvPr/>
      </p:nvGrpSpPr>
      <p:grpSpPr>
        <a:xfrm>
          <a:off x="0" y="0"/>
          <a:ext cx="0" cy="0"/>
          <a:chOff x="0" y="0"/>
          <a:chExt cx="0" cy="0"/>
        </a:xfrm>
      </p:grpSpPr>
      <p:sp>
        <p:nvSpPr>
          <p:cNvPr id="683" name="Google Shape;683;g124c07c6d79_2_264"/>
          <p:cNvSpPr txBox="1"/>
          <p:nvPr>
            <p:ph type="title"/>
          </p:nvPr>
        </p:nvSpPr>
        <p:spPr>
          <a:xfrm>
            <a:off x="685800" y="209971"/>
            <a:ext cx="7772400" cy="613171"/>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84" name="Google Shape;684;g124c07c6d79_2_264"/>
          <p:cNvSpPr/>
          <p:nvPr>
            <p:ph idx="2" type="pic"/>
          </p:nvPr>
        </p:nvSpPr>
        <p:spPr>
          <a:xfrm>
            <a:off x="685800" y="1047750"/>
            <a:ext cx="3814192" cy="2555579"/>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50800">
              <a:schemeClr val="accent1"/>
            </a:outerShdw>
          </a:effectLst>
        </p:spPr>
      </p:sp>
      <p:sp>
        <p:nvSpPr>
          <p:cNvPr id="685" name="Google Shape;685;g124c07c6d79_2_264"/>
          <p:cNvSpPr/>
          <p:nvPr>
            <p:ph idx="3" type="pic"/>
          </p:nvPr>
        </p:nvSpPr>
        <p:spPr>
          <a:xfrm>
            <a:off x="4644009" y="1047750"/>
            <a:ext cx="3814192" cy="2555579"/>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50800">
              <a:schemeClr val="lt2"/>
            </a:outerShdw>
          </a:effectLst>
        </p:spPr>
      </p:sp>
      <p:sp>
        <p:nvSpPr>
          <p:cNvPr id="686" name="Google Shape;686;g124c07c6d79_2_264"/>
          <p:cNvSpPr txBox="1"/>
          <p:nvPr>
            <p:ph idx="1" type="body"/>
          </p:nvPr>
        </p:nvSpPr>
        <p:spPr>
          <a:xfrm>
            <a:off x="685800" y="3735424"/>
            <a:ext cx="3814192" cy="719138"/>
          </a:xfrm>
          <a:prstGeom prst="rect">
            <a:avLst/>
          </a:prstGeom>
          <a:noFill/>
          <a:ln>
            <a:noFill/>
          </a:ln>
        </p:spPr>
        <p:txBody>
          <a:bodyPr anchorCtr="0" anchor="t" bIns="0" lIns="0" spcFirstLastPara="1" rIns="0" wrap="square" tIns="0">
            <a:noAutofit/>
          </a:bodyPr>
          <a:lstStyle>
            <a:lvl1pPr indent="-228600" lvl="0" marL="457200" algn="l">
              <a:spcBef>
                <a:spcPts val="210"/>
              </a:spcBef>
              <a:spcAft>
                <a:spcPts val="0"/>
              </a:spcAft>
              <a:buClr>
                <a:schemeClr val="dk1"/>
              </a:buClr>
              <a:buSzPts val="1050"/>
              <a:buNone/>
              <a:defRPr sz="1050"/>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87" name="Google Shape;687;g124c07c6d79_2_264"/>
          <p:cNvSpPr txBox="1"/>
          <p:nvPr>
            <p:ph idx="4" type="body"/>
          </p:nvPr>
        </p:nvSpPr>
        <p:spPr>
          <a:xfrm>
            <a:off x="4644009" y="3735424"/>
            <a:ext cx="3814192" cy="719138"/>
          </a:xfrm>
          <a:prstGeom prst="rect">
            <a:avLst/>
          </a:prstGeom>
          <a:noFill/>
          <a:ln>
            <a:noFill/>
          </a:ln>
        </p:spPr>
        <p:txBody>
          <a:bodyPr anchorCtr="0" anchor="t" bIns="0" lIns="0" spcFirstLastPara="1" rIns="0" wrap="square" tIns="0">
            <a:noAutofit/>
          </a:bodyPr>
          <a:lstStyle>
            <a:lvl1pPr indent="-228600" lvl="0" marL="457200" algn="l">
              <a:spcBef>
                <a:spcPts val="210"/>
              </a:spcBef>
              <a:spcAft>
                <a:spcPts val="0"/>
              </a:spcAft>
              <a:buClr>
                <a:schemeClr val="dk1"/>
              </a:buClr>
              <a:buSzPts val="1050"/>
              <a:buNone/>
              <a:defRPr sz="1050"/>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88" name="Google Shape;688;g124c07c6d79_2_264"/>
          <p:cNvSpPr txBox="1"/>
          <p:nvPr>
            <p:ph idx="5" type="body"/>
          </p:nvPr>
        </p:nvSpPr>
        <p:spPr>
          <a:xfrm>
            <a:off x="685800" y="700088"/>
            <a:ext cx="7772400" cy="304800"/>
          </a:xfrm>
          <a:prstGeom prst="rect">
            <a:avLst/>
          </a:prstGeom>
          <a:noFill/>
          <a:ln>
            <a:noFill/>
          </a:ln>
        </p:spPr>
        <p:txBody>
          <a:bodyPr anchorCtr="0" anchor="t" bIns="0" lIns="0" spcFirstLastPara="1" rIns="0" wrap="square" tIns="0">
            <a:normAutofit/>
          </a:bodyPr>
          <a:lstStyle>
            <a:lvl1pPr indent="-228600" lvl="0" marL="457200" algn="ctr">
              <a:lnSpc>
                <a:spcPct val="86000"/>
              </a:lnSpc>
              <a:spcBef>
                <a:spcPts val="0"/>
              </a:spcBef>
              <a:spcAft>
                <a:spcPts val="0"/>
              </a:spcAft>
              <a:buClr>
                <a:schemeClr val="dk1"/>
              </a:buClr>
              <a:buSzPts val="1350"/>
              <a:buNone/>
              <a:defRPr sz="1350"/>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 Section">
  <p:cSld name="Sub Section">
    <p:spTree>
      <p:nvGrpSpPr>
        <p:cNvPr id="52" name="Shape 52"/>
        <p:cNvGrpSpPr/>
        <p:nvPr/>
      </p:nvGrpSpPr>
      <p:grpSpPr>
        <a:xfrm>
          <a:off x="0" y="0"/>
          <a:ext cx="0" cy="0"/>
          <a:chOff x="0" y="0"/>
          <a:chExt cx="0" cy="0"/>
        </a:xfrm>
      </p:grpSpPr>
      <p:sp>
        <p:nvSpPr>
          <p:cNvPr id="53" name="Google Shape;53;p33"/>
          <p:cNvSpPr txBox="1"/>
          <p:nvPr>
            <p:ph type="title"/>
          </p:nvPr>
        </p:nvSpPr>
        <p:spPr>
          <a:xfrm>
            <a:off x="722313" y="1549400"/>
            <a:ext cx="7772400" cy="1022350"/>
          </a:xfrm>
          <a:prstGeom prst="rect">
            <a:avLst/>
          </a:prstGeom>
          <a:noFill/>
          <a:ln>
            <a:noFill/>
          </a:ln>
        </p:spPr>
        <p:txBody>
          <a:bodyPr anchorCtr="0" anchor="b" bIns="91425" lIns="0" spcFirstLastPara="1" rIns="0" wrap="square" tIns="0">
            <a:noAutofit/>
          </a:bodyPr>
          <a:lstStyle>
            <a:lvl1pPr lvl="0" algn="l">
              <a:lnSpc>
                <a:spcPct val="90000"/>
              </a:lnSpc>
              <a:spcBef>
                <a:spcPts val="0"/>
              </a:spcBef>
              <a:spcAft>
                <a:spcPts val="0"/>
              </a:spcAft>
              <a:buSzPts val="1400"/>
              <a:buNone/>
              <a:defRPr b="1" sz="3200" cap="none">
                <a:solidFill>
                  <a:schemeClr val="dk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4" name="Google Shape;54;p33"/>
          <p:cNvSpPr txBox="1"/>
          <p:nvPr>
            <p:ph idx="1" type="body"/>
          </p:nvPr>
        </p:nvSpPr>
        <p:spPr>
          <a:xfrm>
            <a:off x="722313" y="2571750"/>
            <a:ext cx="7772400" cy="1125537"/>
          </a:xfrm>
          <a:prstGeom prst="rect">
            <a:avLst/>
          </a:prstGeom>
          <a:noFill/>
          <a:ln>
            <a:noFill/>
          </a:ln>
        </p:spPr>
        <p:txBody>
          <a:bodyPr anchorCtr="0" anchor="t" bIns="0" lIns="0" spcFirstLastPara="1" rIns="0" wrap="square" tIns="91425">
            <a:noAutofit/>
          </a:bodyPr>
          <a:lstStyle>
            <a:lvl1pPr indent="-228600" lvl="0" marL="457200" algn="l">
              <a:spcBef>
                <a:spcPts val="400"/>
              </a:spcBef>
              <a:spcAft>
                <a:spcPts val="0"/>
              </a:spcAft>
              <a:buClr>
                <a:schemeClr val="accent3"/>
              </a:buClr>
              <a:buSzPts val="2000"/>
              <a:buNone/>
              <a:defRPr sz="2000">
                <a:solidFill>
                  <a:schemeClr val="accent3"/>
                </a:solidFill>
              </a:defRPr>
            </a:lvl1pPr>
            <a:lvl2pPr indent="-228600" lvl="1" marL="914400" algn="l">
              <a:spcBef>
                <a:spcPts val="360"/>
              </a:spcBef>
              <a:spcAft>
                <a:spcPts val="0"/>
              </a:spcAft>
              <a:buClr>
                <a:srgbClr val="888B94"/>
              </a:buClr>
              <a:buSzPts val="1800"/>
              <a:buNone/>
              <a:defRPr sz="1800">
                <a:solidFill>
                  <a:srgbClr val="888B94"/>
                </a:solidFill>
              </a:defRPr>
            </a:lvl2pPr>
            <a:lvl3pPr indent="-228600" lvl="2" marL="1371600" algn="l">
              <a:spcBef>
                <a:spcPts val="320"/>
              </a:spcBef>
              <a:spcAft>
                <a:spcPts val="0"/>
              </a:spcAft>
              <a:buClr>
                <a:srgbClr val="888B94"/>
              </a:buClr>
              <a:buSzPts val="1600"/>
              <a:buNone/>
              <a:defRPr sz="1600">
                <a:solidFill>
                  <a:srgbClr val="888B94"/>
                </a:solidFill>
              </a:defRPr>
            </a:lvl3pPr>
            <a:lvl4pPr indent="-228600" lvl="3" marL="1828800" algn="l">
              <a:spcBef>
                <a:spcPts val="280"/>
              </a:spcBef>
              <a:spcAft>
                <a:spcPts val="0"/>
              </a:spcAft>
              <a:buClr>
                <a:srgbClr val="888B94"/>
              </a:buClr>
              <a:buSzPts val="1400"/>
              <a:buNone/>
              <a:defRPr sz="1400">
                <a:solidFill>
                  <a:srgbClr val="888B94"/>
                </a:solidFill>
              </a:defRPr>
            </a:lvl4pPr>
            <a:lvl5pPr indent="-228600" lvl="4" marL="2286000" algn="l">
              <a:spcBef>
                <a:spcPts val="280"/>
              </a:spcBef>
              <a:spcAft>
                <a:spcPts val="0"/>
              </a:spcAft>
              <a:buClr>
                <a:srgbClr val="888B94"/>
              </a:buClr>
              <a:buSzPts val="1400"/>
              <a:buNone/>
              <a:defRPr sz="1400">
                <a:solidFill>
                  <a:srgbClr val="888B94"/>
                </a:solidFill>
              </a:defRPr>
            </a:lvl5pPr>
            <a:lvl6pPr indent="-228600" lvl="5" marL="2743200" algn="l">
              <a:spcBef>
                <a:spcPts val="280"/>
              </a:spcBef>
              <a:spcAft>
                <a:spcPts val="0"/>
              </a:spcAft>
              <a:buClr>
                <a:srgbClr val="888B94"/>
              </a:buClr>
              <a:buSzPts val="1400"/>
              <a:buNone/>
              <a:defRPr sz="1400">
                <a:solidFill>
                  <a:srgbClr val="888B94"/>
                </a:solidFill>
              </a:defRPr>
            </a:lvl6pPr>
            <a:lvl7pPr indent="-228600" lvl="6" marL="3200400" algn="l">
              <a:spcBef>
                <a:spcPts val="280"/>
              </a:spcBef>
              <a:spcAft>
                <a:spcPts val="0"/>
              </a:spcAft>
              <a:buClr>
                <a:srgbClr val="888B94"/>
              </a:buClr>
              <a:buSzPts val="1400"/>
              <a:buNone/>
              <a:defRPr sz="1400">
                <a:solidFill>
                  <a:srgbClr val="888B94"/>
                </a:solidFill>
              </a:defRPr>
            </a:lvl7pPr>
            <a:lvl8pPr indent="-228600" lvl="7" marL="3657600" algn="l">
              <a:spcBef>
                <a:spcPts val="280"/>
              </a:spcBef>
              <a:spcAft>
                <a:spcPts val="0"/>
              </a:spcAft>
              <a:buClr>
                <a:srgbClr val="888B94"/>
              </a:buClr>
              <a:buSzPts val="1400"/>
              <a:buNone/>
              <a:defRPr sz="1400">
                <a:solidFill>
                  <a:srgbClr val="888B94"/>
                </a:solidFill>
              </a:defRPr>
            </a:lvl8pPr>
            <a:lvl9pPr indent="-228600" lvl="8" marL="4114800" algn="l">
              <a:spcBef>
                <a:spcPts val="280"/>
              </a:spcBef>
              <a:spcAft>
                <a:spcPts val="0"/>
              </a:spcAft>
              <a:buClr>
                <a:srgbClr val="888B94"/>
              </a:buClr>
              <a:buSzPts val="1400"/>
              <a:buNone/>
              <a:defRPr sz="1400">
                <a:solidFill>
                  <a:srgbClr val="888B94"/>
                </a:solidFill>
              </a:defRPr>
            </a:lvl9pPr>
          </a:lstStyle>
          <a:p/>
        </p:txBody>
      </p:sp>
      <p:sp>
        <p:nvSpPr>
          <p:cNvPr id="55" name="Google Shape;55;p33"/>
          <p:cNvSpPr txBox="1"/>
          <p:nvPr>
            <p:ph idx="11" type="ftr"/>
          </p:nvPr>
        </p:nvSpPr>
        <p:spPr>
          <a:xfrm>
            <a:off x="228600" y="4933950"/>
            <a:ext cx="3657600" cy="18573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3"/>
          <p:cNvSpPr txBox="1"/>
          <p:nvPr>
            <p:ph idx="12" type="sldNum"/>
          </p:nvPr>
        </p:nvSpPr>
        <p:spPr>
          <a:xfrm>
            <a:off x="6858000" y="4933950"/>
            <a:ext cx="2057400" cy="182563"/>
          </a:xfrm>
          <a:prstGeom prst="rect">
            <a:avLst/>
          </a:prstGeom>
          <a:noFill/>
          <a:ln>
            <a:noFill/>
          </a:ln>
        </p:spPr>
        <p:txBody>
          <a:bodyPr anchorCtr="0" anchor="ctr" bIns="0" lIns="0" spcFirstLastPara="1" rIns="0" wrap="square" tIns="0">
            <a:noAutofit/>
          </a:bodyPr>
          <a:lstStyle>
            <a:lvl1pPr indent="0" lvl="0" marL="0" marR="0" algn="r">
              <a:spcBef>
                <a:spcPts val="0"/>
              </a:spcBef>
              <a:spcAft>
                <a:spcPts val="0"/>
              </a:spcAft>
              <a:buNone/>
              <a:defRPr sz="800">
                <a:solidFill>
                  <a:schemeClr val="dk1"/>
                </a:solidFill>
                <a:latin typeface="Arial"/>
                <a:ea typeface="Arial"/>
                <a:cs typeface="Arial"/>
                <a:sym typeface="Arial"/>
              </a:defRPr>
            </a:lvl1pPr>
            <a:lvl2pPr indent="0" lvl="1" marL="0" marR="0" algn="r">
              <a:spcBef>
                <a:spcPts val="0"/>
              </a:spcBef>
              <a:spcAft>
                <a:spcPts val="0"/>
              </a:spcAft>
              <a:buNone/>
              <a:defRPr sz="800">
                <a:solidFill>
                  <a:schemeClr val="dk1"/>
                </a:solidFill>
                <a:latin typeface="Arial"/>
                <a:ea typeface="Arial"/>
                <a:cs typeface="Arial"/>
                <a:sym typeface="Arial"/>
              </a:defRPr>
            </a:lvl2pPr>
            <a:lvl3pPr indent="0" lvl="2" marL="0" marR="0" algn="r">
              <a:spcBef>
                <a:spcPts val="0"/>
              </a:spcBef>
              <a:spcAft>
                <a:spcPts val="0"/>
              </a:spcAft>
              <a:buNone/>
              <a:defRPr sz="800">
                <a:solidFill>
                  <a:schemeClr val="dk1"/>
                </a:solidFill>
                <a:latin typeface="Arial"/>
                <a:ea typeface="Arial"/>
                <a:cs typeface="Arial"/>
                <a:sym typeface="Arial"/>
              </a:defRPr>
            </a:lvl3pPr>
            <a:lvl4pPr indent="0" lvl="3" marL="0" marR="0" algn="r">
              <a:spcBef>
                <a:spcPts val="0"/>
              </a:spcBef>
              <a:spcAft>
                <a:spcPts val="0"/>
              </a:spcAft>
              <a:buNone/>
              <a:defRPr sz="800">
                <a:solidFill>
                  <a:schemeClr val="dk1"/>
                </a:solidFill>
                <a:latin typeface="Arial"/>
                <a:ea typeface="Arial"/>
                <a:cs typeface="Arial"/>
                <a:sym typeface="Arial"/>
              </a:defRPr>
            </a:lvl4pPr>
            <a:lvl5pPr indent="0" lvl="4" marL="0" marR="0" algn="r">
              <a:spcBef>
                <a:spcPts val="0"/>
              </a:spcBef>
              <a:spcAft>
                <a:spcPts val="0"/>
              </a:spcAft>
              <a:buNone/>
              <a:defRPr sz="800">
                <a:solidFill>
                  <a:schemeClr val="dk1"/>
                </a:solidFill>
                <a:latin typeface="Arial"/>
                <a:ea typeface="Arial"/>
                <a:cs typeface="Arial"/>
                <a:sym typeface="Arial"/>
              </a:defRPr>
            </a:lvl5pPr>
            <a:lvl6pPr indent="0" lvl="5" marL="0" marR="0" algn="r">
              <a:spcBef>
                <a:spcPts val="0"/>
              </a:spcBef>
              <a:spcAft>
                <a:spcPts val="0"/>
              </a:spcAft>
              <a:buNone/>
              <a:defRPr sz="800">
                <a:solidFill>
                  <a:schemeClr val="dk1"/>
                </a:solidFill>
                <a:latin typeface="Arial"/>
                <a:ea typeface="Arial"/>
                <a:cs typeface="Arial"/>
                <a:sym typeface="Arial"/>
              </a:defRPr>
            </a:lvl6pPr>
            <a:lvl7pPr indent="0" lvl="6" marL="0" marR="0" algn="r">
              <a:spcBef>
                <a:spcPts val="0"/>
              </a:spcBef>
              <a:spcAft>
                <a:spcPts val="0"/>
              </a:spcAft>
              <a:buNone/>
              <a:defRPr sz="800">
                <a:solidFill>
                  <a:schemeClr val="dk1"/>
                </a:solidFill>
                <a:latin typeface="Arial"/>
                <a:ea typeface="Arial"/>
                <a:cs typeface="Arial"/>
                <a:sym typeface="Arial"/>
              </a:defRPr>
            </a:lvl7pPr>
            <a:lvl8pPr indent="0" lvl="7" marL="0" marR="0" algn="r">
              <a:spcBef>
                <a:spcPts val="0"/>
              </a:spcBef>
              <a:spcAft>
                <a:spcPts val="0"/>
              </a:spcAft>
              <a:buNone/>
              <a:defRPr sz="800">
                <a:solidFill>
                  <a:schemeClr val="dk1"/>
                </a:solidFill>
                <a:latin typeface="Arial"/>
                <a:ea typeface="Arial"/>
                <a:cs typeface="Arial"/>
                <a:sym typeface="Arial"/>
              </a:defRPr>
            </a:lvl8pPr>
            <a:lvl9pPr indent="0" lvl="8" marL="0" marR="0" algn="r">
              <a:spcBef>
                <a:spcPts val="0"/>
              </a:spcBef>
              <a:spcAft>
                <a:spcPts val="0"/>
              </a:spcAft>
              <a:buNone/>
              <a:defRPr sz="8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Tall Text Subtitle">
  <p:cSld name="Four Tall Text Subtitle">
    <p:spTree>
      <p:nvGrpSpPr>
        <p:cNvPr id="689" name="Shape 689"/>
        <p:cNvGrpSpPr/>
        <p:nvPr/>
      </p:nvGrpSpPr>
      <p:grpSpPr>
        <a:xfrm>
          <a:off x="0" y="0"/>
          <a:ext cx="0" cy="0"/>
          <a:chOff x="0" y="0"/>
          <a:chExt cx="0" cy="0"/>
        </a:xfrm>
      </p:grpSpPr>
      <p:sp>
        <p:nvSpPr>
          <p:cNvPr id="690" name="Google Shape;690;g124c07c6d79_2_271"/>
          <p:cNvSpPr txBox="1"/>
          <p:nvPr>
            <p:ph type="title"/>
          </p:nvPr>
        </p:nvSpPr>
        <p:spPr>
          <a:xfrm>
            <a:off x="685800" y="209971"/>
            <a:ext cx="7772400" cy="613171"/>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91" name="Google Shape;691;g124c07c6d79_2_271"/>
          <p:cNvSpPr/>
          <p:nvPr>
            <p:ph idx="2" type="pic"/>
          </p:nvPr>
        </p:nvSpPr>
        <p:spPr>
          <a:xfrm>
            <a:off x="685800" y="1047750"/>
            <a:ext cx="1828800" cy="1107124"/>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50800">
              <a:schemeClr val="accent1"/>
            </a:outerShdw>
          </a:effectLst>
        </p:spPr>
      </p:sp>
      <p:sp>
        <p:nvSpPr>
          <p:cNvPr id="692" name="Google Shape;692;g124c07c6d79_2_271"/>
          <p:cNvSpPr/>
          <p:nvPr>
            <p:ph idx="3" type="pic"/>
          </p:nvPr>
        </p:nvSpPr>
        <p:spPr>
          <a:xfrm>
            <a:off x="2667000" y="1047750"/>
            <a:ext cx="1828800" cy="1107124"/>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50800">
              <a:schemeClr val="accent3"/>
            </a:outerShdw>
          </a:effectLst>
        </p:spPr>
      </p:sp>
      <p:sp>
        <p:nvSpPr>
          <p:cNvPr id="693" name="Google Shape;693;g124c07c6d79_2_271"/>
          <p:cNvSpPr/>
          <p:nvPr>
            <p:ph idx="4" type="pic"/>
          </p:nvPr>
        </p:nvSpPr>
        <p:spPr>
          <a:xfrm>
            <a:off x="4648200" y="1047750"/>
            <a:ext cx="1828800" cy="1107124"/>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50800">
              <a:schemeClr val="accent5"/>
            </a:outerShdw>
          </a:effectLst>
        </p:spPr>
      </p:sp>
      <p:sp>
        <p:nvSpPr>
          <p:cNvPr id="694" name="Google Shape;694;g124c07c6d79_2_271"/>
          <p:cNvSpPr/>
          <p:nvPr>
            <p:ph idx="5" type="pic"/>
          </p:nvPr>
        </p:nvSpPr>
        <p:spPr>
          <a:xfrm>
            <a:off x="6629400" y="1047750"/>
            <a:ext cx="1828800" cy="1107124"/>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50800">
              <a:schemeClr val="lt2"/>
            </a:outerShdw>
          </a:effectLst>
        </p:spPr>
      </p:sp>
      <p:sp>
        <p:nvSpPr>
          <p:cNvPr id="695" name="Google Shape;695;g124c07c6d79_2_271"/>
          <p:cNvSpPr txBox="1"/>
          <p:nvPr>
            <p:ph idx="1" type="body"/>
          </p:nvPr>
        </p:nvSpPr>
        <p:spPr>
          <a:xfrm>
            <a:off x="685800" y="2291461"/>
            <a:ext cx="1831086" cy="2241249"/>
          </a:xfrm>
          <a:prstGeom prst="rect">
            <a:avLst/>
          </a:prstGeom>
          <a:noFill/>
          <a:ln>
            <a:noFill/>
          </a:ln>
        </p:spPr>
        <p:txBody>
          <a:bodyPr anchorCtr="0" anchor="t" bIns="0" lIns="0" spcFirstLastPara="1" rIns="0" wrap="square" tIns="0">
            <a:noAutofit/>
          </a:bodyPr>
          <a:lstStyle>
            <a:lvl1pPr indent="-228600" lvl="0" marL="457200" algn="l">
              <a:spcBef>
                <a:spcPts val="315"/>
              </a:spcBef>
              <a:spcAft>
                <a:spcPts val="0"/>
              </a:spcAft>
              <a:buClr>
                <a:schemeClr val="dk1"/>
              </a:buClr>
              <a:buSzPts val="1575"/>
              <a:buNone/>
              <a:defRPr sz="1575"/>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96" name="Google Shape;696;g124c07c6d79_2_271"/>
          <p:cNvSpPr txBox="1"/>
          <p:nvPr>
            <p:ph idx="6" type="body"/>
          </p:nvPr>
        </p:nvSpPr>
        <p:spPr>
          <a:xfrm>
            <a:off x="2666238" y="2291461"/>
            <a:ext cx="1831086" cy="2241249"/>
          </a:xfrm>
          <a:prstGeom prst="rect">
            <a:avLst/>
          </a:prstGeom>
          <a:noFill/>
          <a:ln>
            <a:noFill/>
          </a:ln>
        </p:spPr>
        <p:txBody>
          <a:bodyPr anchorCtr="0" anchor="t" bIns="0" lIns="0" spcFirstLastPara="1" rIns="0" wrap="square" tIns="0">
            <a:noAutofit/>
          </a:bodyPr>
          <a:lstStyle>
            <a:lvl1pPr indent="-228600" lvl="0" marL="457200" algn="l">
              <a:spcBef>
                <a:spcPts val="315"/>
              </a:spcBef>
              <a:spcAft>
                <a:spcPts val="0"/>
              </a:spcAft>
              <a:buClr>
                <a:schemeClr val="dk1"/>
              </a:buClr>
              <a:buSzPts val="1575"/>
              <a:buNone/>
              <a:defRPr sz="1575"/>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97" name="Google Shape;697;g124c07c6d79_2_271"/>
          <p:cNvSpPr txBox="1"/>
          <p:nvPr>
            <p:ph idx="7" type="body"/>
          </p:nvPr>
        </p:nvSpPr>
        <p:spPr>
          <a:xfrm>
            <a:off x="4646676" y="2291461"/>
            <a:ext cx="1831086" cy="2241249"/>
          </a:xfrm>
          <a:prstGeom prst="rect">
            <a:avLst/>
          </a:prstGeom>
          <a:noFill/>
          <a:ln>
            <a:noFill/>
          </a:ln>
        </p:spPr>
        <p:txBody>
          <a:bodyPr anchorCtr="0" anchor="t" bIns="0" lIns="0" spcFirstLastPara="1" rIns="0" wrap="square" tIns="0">
            <a:noAutofit/>
          </a:bodyPr>
          <a:lstStyle>
            <a:lvl1pPr indent="-228600" lvl="0" marL="457200" algn="l">
              <a:spcBef>
                <a:spcPts val="315"/>
              </a:spcBef>
              <a:spcAft>
                <a:spcPts val="0"/>
              </a:spcAft>
              <a:buClr>
                <a:schemeClr val="dk1"/>
              </a:buClr>
              <a:buSzPts val="1575"/>
              <a:buNone/>
              <a:defRPr sz="1575"/>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98" name="Google Shape;698;g124c07c6d79_2_271"/>
          <p:cNvSpPr txBox="1"/>
          <p:nvPr>
            <p:ph idx="8" type="body"/>
          </p:nvPr>
        </p:nvSpPr>
        <p:spPr>
          <a:xfrm>
            <a:off x="6627114" y="2291461"/>
            <a:ext cx="1831086" cy="2241249"/>
          </a:xfrm>
          <a:prstGeom prst="rect">
            <a:avLst/>
          </a:prstGeom>
          <a:noFill/>
          <a:ln>
            <a:noFill/>
          </a:ln>
        </p:spPr>
        <p:txBody>
          <a:bodyPr anchorCtr="0" anchor="t" bIns="0" lIns="0" spcFirstLastPara="1" rIns="0" wrap="square" tIns="0">
            <a:noAutofit/>
          </a:bodyPr>
          <a:lstStyle>
            <a:lvl1pPr indent="-228600" lvl="0" marL="457200" algn="l">
              <a:spcBef>
                <a:spcPts val="315"/>
              </a:spcBef>
              <a:spcAft>
                <a:spcPts val="0"/>
              </a:spcAft>
              <a:buClr>
                <a:schemeClr val="dk1"/>
              </a:buClr>
              <a:buSzPts val="1575"/>
              <a:buNone/>
              <a:defRPr sz="1575"/>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99" name="Google Shape;699;g124c07c6d79_2_271"/>
          <p:cNvSpPr txBox="1"/>
          <p:nvPr>
            <p:ph idx="9" type="body"/>
          </p:nvPr>
        </p:nvSpPr>
        <p:spPr>
          <a:xfrm>
            <a:off x="685800" y="700088"/>
            <a:ext cx="7772400" cy="304800"/>
          </a:xfrm>
          <a:prstGeom prst="rect">
            <a:avLst/>
          </a:prstGeom>
          <a:noFill/>
          <a:ln>
            <a:noFill/>
          </a:ln>
        </p:spPr>
        <p:txBody>
          <a:bodyPr anchorCtr="0" anchor="t" bIns="0" lIns="0" spcFirstLastPara="1" rIns="0" wrap="square" tIns="0">
            <a:normAutofit/>
          </a:bodyPr>
          <a:lstStyle>
            <a:lvl1pPr indent="-228600" lvl="0" marL="457200" algn="ctr">
              <a:lnSpc>
                <a:spcPct val="86000"/>
              </a:lnSpc>
              <a:spcBef>
                <a:spcPts val="0"/>
              </a:spcBef>
              <a:spcAft>
                <a:spcPts val="0"/>
              </a:spcAft>
              <a:buClr>
                <a:schemeClr val="dk1"/>
              </a:buClr>
              <a:buSzPts val="1350"/>
              <a:buNone/>
              <a:defRPr sz="1350"/>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Tall Text Subtitle">
  <p:cSld name="Three Tall Text Subtitle">
    <p:spTree>
      <p:nvGrpSpPr>
        <p:cNvPr id="700" name="Shape 700"/>
        <p:cNvGrpSpPr/>
        <p:nvPr/>
      </p:nvGrpSpPr>
      <p:grpSpPr>
        <a:xfrm>
          <a:off x="0" y="0"/>
          <a:ext cx="0" cy="0"/>
          <a:chOff x="0" y="0"/>
          <a:chExt cx="0" cy="0"/>
        </a:xfrm>
      </p:grpSpPr>
      <p:sp>
        <p:nvSpPr>
          <p:cNvPr id="701" name="Google Shape;701;g124c07c6d79_2_282"/>
          <p:cNvSpPr txBox="1"/>
          <p:nvPr>
            <p:ph type="title"/>
          </p:nvPr>
        </p:nvSpPr>
        <p:spPr>
          <a:xfrm>
            <a:off x="685800" y="209971"/>
            <a:ext cx="7772400" cy="613171"/>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02" name="Google Shape;702;g124c07c6d79_2_282"/>
          <p:cNvSpPr/>
          <p:nvPr>
            <p:ph idx="2" type="pic"/>
          </p:nvPr>
        </p:nvSpPr>
        <p:spPr>
          <a:xfrm>
            <a:off x="685800" y="1047750"/>
            <a:ext cx="2496312" cy="1104138"/>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50800">
              <a:schemeClr val="accent1"/>
            </a:outerShdw>
          </a:effectLst>
        </p:spPr>
      </p:sp>
      <p:sp>
        <p:nvSpPr>
          <p:cNvPr id="703" name="Google Shape;703;g124c07c6d79_2_282"/>
          <p:cNvSpPr/>
          <p:nvPr>
            <p:ph idx="3" type="pic"/>
          </p:nvPr>
        </p:nvSpPr>
        <p:spPr>
          <a:xfrm>
            <a:off x="3323844" y="1047750"/>
            <a:ext cx="2496312" cy="1104138"/>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50800">
              <a:schemeClr val="accent4"/>
            </a:outerShdw>
          </a:effectLst>
        </p:spPr>
      </p:sp>
      <p:sp>
        <p:nvSpPr>
          <p:cNvPr id="704" name="Google Shape;704;g124c07c6d79_2_282"/>
          <p:cNvSpPr/>
          <p:nvPr>
            <p:ph idx="4" type="pic"/>
          </p:nvPr>
        </p:nvSpPr>
        <p:spPr>
          <a:xfrm>
            <a:off x="5961888" y="1047750"/>
            <a:ext cx="2496312" cy="1104138"/>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50800">
              <a:schemeClr val="lt2"/>
            </a:outerShdw>
          </a:effectLst>
        </p:spPr>
      </p:sp>
      <p:sp>
        <p:nvSpPr>
          <p:cNvPr id="705" name="Google Shape;705;g124c07c6d79_2_282"/>
          <p:cNvSpPr txBox="1"/>
          <p:nvPr>
            <p:ph idx="1" type="body"/>
          </p:nvPr>
        </p:nvSpPr>
        <p:spPr>
          <a:xfrm>
            <a:off x="685800" y="2291461"/>
            <a:ext cx="2496312" cy="2241249"/>
          </a:xfrm>
          <a:prstGeom prst="rect">
            <a:avLst/>
          </a:prstGeom>
          <a:noFill/>
          <a:ln>
            <a:noFill/>
          </a:ln>
        </p:spPr>
        <p:txBody>
          <a:bodyPr anchorCtr="0" anchor="t" bIns="0" lIns="0" spcFirstLastPara="1" rIns="0" wrap="square" tIns="0">
            <a:noAutofit/>
          </a:bodyPr>
          <a:lstStyle>
            <a:lvl1pPr indent="-228600" lvl="0" marL="457200" algn="l">
              <a:spcBef>
                <a:spcPts val="315"/>
              </a:spcBef>
              <a:spcAft>
                <a:spcPts val="0"/>
              </a:spcAft>
              <a:buClr>
                <a:schemeClr val="dk1"/>
              </a:buClr>
              <a:buSzPts val="1575"/>
              <a:buNone/>
              <a:defRPr sz="1575"/>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06" name="Google Shape;706;g124c07c6d79_2_282"/>
          <p:cNvSpPr txBox="1"/>
          <p:nvPr>
            <p:ph idx="5" type="body"/>
          </p:nvPr>
        </p:nvSpPr>
        <p:spPr>
          <a:xfrm>
            <a:off x="3323844" y="2291461"/>
            <a:ext cx="2496312" cy="2241249"/>
          </a:xfrm>
          <a:prstGeom prst="rect">
            <a:avLst/>
          </a:prstGeom>
          <a:noFill/>
          <a:ln>
            <a:noFill/>
          </a:ln>
        </p:spPr>
        <p:txBody>
          <a:bodyPr anchorCtr="0" anchor="t" bIns="0" lIns="0" spcFirstLastPara="1" rIns="0" wrap="square" tIns="0">
            <a:noAutofit/>
          </a:bodyPr>
          <a:lstStyle>
            <a:lvl1pPr indent="-228600" lvl="0" marL="457200" algn="l">
              <a:spcBef>
                <a:spcPts val="315"/>
              </a:spcBef>
              <a:spcAft>
                <a:spcPts val="0"/>
              </a:spcAft>
              <a:buClr>
                <a:schemeClr val="dk1"/>
              </a:buClr>
              <a:buSzPts val="1575"/>
              <a:buNone/>
              <a:defRPr sz="1575"/>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07" name="Google Shape;707;g124c07c6d79_2_282"/>
          <p:cNvSpPr txBox="1"/>
          <p:nvPr>
            <p:ph idx="6" type="body"/>
          </p:nvPr>
        </p:nvSpPr>
        <p:spPr>
          <a:xfrm>
            <a:off x="5961888" y="2291461"/>
            <a:ext cx="2496312" cy="2241249"/>
          </a:xfrm>
          <a:prstGeom prst="rect">
            <a:avLst/>
          </a:prstGeom>
          <a:noFill/>
          <a:ln>
            <a:noFill/>
          </a:ln>
        </p:spPr>
        <p:txBody>
          <a:bodyPr anchorCtr="0" anchor="t" bIns="0" lIns="0" spcFirstLastPara="1" rIns="0" wrap="square" tIns="0">
            <a:noAutofit/>
          </a:bodyPr>
          <a:lstStyle>
            <a:lvl1pPr indent="-228600" lvl="0" marL="457200" algn="l">
              <a:spcBef>
                <a:spcPts val="315"/>
              </a:spcBef>
              <a:spcAft>
                <a:spcPts val="0"/>
              </a:spcAft>
              <a:buClr>
                <a:schemeClr val="dk1"/>
              </a:buClr>
              <a:buSzPts val="1575"/>
              <a:buNone/>
              <a:defRPr sz="1575"/>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08" name="Google Shape;708;g124c07c6d79_2_282"/>
          <p:cNvSpPr txBox="1"/>
          <p:nvPr>
            <p:ph idx="7" type="body"/>
          </p:nvPr>
        </p:nvSpPr>
        <p:spPr>
          <a:xfrm>
            <a:off x="685800" y="700088"/>
            <a:ext cx="7772400" cy="304800"/>
          </a:xfrm>
          <a:prstGeom prst="rect">
            <a:avLst/>
          </a:prstGeom>
          <a:noFill/>
          <a:ln>
            <a:noFill/>
          </a:ln>
        </p:spPr>
        <p:txBody>
          <a:bodyPr anchorCtr="0" anchor="t" bIns="0" lIns="0" spcFirstLastPara="1" rIns="0" wrap="square" tIns="0">
            <a:normAutofit/>
          </a:bodyPr>
          <a:lstStyle>
            <a:lvl1pPr indent="-228600" lvl="0" marL="457200" algn="ctr">
              <a:lnSpc>
                <a:spcPct val="86000"/>
              </a:lnSpc>
              <a:spcBef>
                <a:spcPts val="0"/>
              </a:spcBef>
              <a:spcAft>
                <a:spcPts val="0"/>
              </a:spcAft>
              <a:buClr>
                <a:schemeClr val="dk1"/>
              </a:buClr>
              <a:buSzPts val="1350"/>
              <a:buNone/>
              <a:defRPr sz="1350"/>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Tall Text Subtitle">
  <p:cSld name="Two Tall Text Subtitle">
    <p:spTree>
      <p:nvGrpSpPr>
        <p:cNvPr id="709" name="Shape 709"/>
        <p:cNvGrpSpPr/>
        <p:nvPr/>
      </p:nvGrpSpPr>
      <p:grpSpPr>
        <a:xfrm>
          <a:off x="0" y="0"/>
          <a:ext cx="0" cy="0"/>
          <a:chOff x="0" y="0"/>
          <a:chExt cx="0" cy="0"/>
        </a:xfrm>
      </p:grpSpPr>
      <p:sp>
        <p:nvSpPr>
          <p:cNvPr id="710" name="Google Shape;710;g124c07c6d79_2_291"/>
          <p:cNvSpPr txBox="1"/>
          <p:nvPr>
            <p:ph type="title"/>
          </p:nvPr>
        </p:nvSpPr>
        <p:spPr>
          <a:xfrm>
            <a:off x="685800" y="209971"/>
            <a:ext cx="7772400" cy="613171"/>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11" name="Google Shape;711;g124c07c6d79_2_291"/>
          <p:cNvSpPr/>
          <p:nvPr>
            <p:ph idx="2" type="pic"/>
          </p:nvPr>
        </p:nvSpPr>
        <p:spPr>
          <a:xfrm>
            <a:off x="685800" y="1047750"/>
            <a:ext cx="3814192" cy="1104138"/>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50800">
              <a:schemeClr val="accent1"/>
            </a:outerShdw>
          </a:effectLst>
        </p:spPr>
      </p:sp>
      <p:sp>
        <p:nvSpPr>
          <p:cNvPr id="712" name="Google Shape;712;g124c07c6d79_2_291"/>
          <p:cNvSpPr/>
          <p:nvPr>
            <p:ph idx="3" type="pic"/>
          </p:nvPr>
        </p:nvSpPr>
        <p:spPr>
          <a:xfrm>
            <a:off x="4644009" y="1047750"/>
            <a:ext cx="3814192" cy="1104138"/>
          </a:xfrm>
          <a:prstGeom prst="rect">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50800">
              <a:schemeClr val="lt2"/>
            </a:outerShdw>
          </a:effectLst>
        </p:spPr>
      </p:sp>
      <p:sp>
        <p:nvSpPr>
          <p:cNvPr id="713" name="Google Shape;713;g124c07c6d79_2_291"/>
          <p:cNvSpPr txBox="1"/>
          <p:nvPr>
            <p:ph idx="1" type="body"/>
          </p:nvPr>
        </p:nvSpPr>
        <p:spPr>
          <a:xfrm>
            <a:off x="685800" y="2291461"/>
            <a:ext cx="3813048" cy="2241249"/>
          </a:xfrm>
          <a:prstGeom prst="rect">
            <a:avLst/>
          </a:prstGeom>
          <a:noFill/>
          <a:ln>
            <a:noFill/>
          </a:ln>
        </p:spPr>
        <p:txBody>
          <a:bodyPr anchorCtr="0" anchor="t" bIns="0" lIns="0" spcFirstLastPara="1" rIns="0" wrap="square" tIns="0">
            <a:noAutofit/>
          </a:bodyPr>
          <a:lstStyle>
            <a:lvl1pPr indent="-228600" lvl="0" marL="457200" algn="l">
              <a:spcBef>
                <a:spcPts val="315"/>
              </a:spcBef>
              <a:spcAft>
                <a:spcPts val="0"/>
              </a:spcAft>
              <a:buClr>
                <a:schemeClr val="dk1"/>
              </a:buClr>
              <a:buSzPts val="1575"/>
              <a:buNone/>
              <a:defRPr sz="1575"/>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4" name="Google Shape;714;g124c07c6d79_2_291"/>
          <p:cNvSpPr txBox="1"/>
          <p:nvPr>
            <p:ph idx="4" type="body"/>
          </p:nvPr>
        </p:nvSpPr>
        <p:spPr>
          <a:xfrm>
            <a:off x="4645152" y="2291461"/>
            <a:ext cx="3813048" cy="2241249"/>
          </a:xfrm>
          <a:prstGeom prst="rect">
            <a:avLst/>
          </a:prstGeom>
          <a:noFill/>
          <a:ln>
            <a:noFill/>
          </a:ln>
        </p:spPr>
        <p:txBody>
          <a:bodyPr anchorCtr="0" anchor="t" bIns="0" lIns="0" spcFirstLastPara="1" rIns="0" wrap="square" tIns="0">
            <a:noAutofit/>
          </a:bodyPr>
          <a:lstStyle>
            <a:lvl1pPr indent="-228600" lvl="0" marL="457200" algn="l">
              <a:spcBef>
                <a:spcPts val="315"/>
              </a:spcBef>
              <a:spcAft>
                <a:spcPts val="0"/>
              </a:spcAft>
              <a:buClr>
                <a:schemeClr val="dk1"/>
              </a:buClr>
              <a:buSzPts val="1575"/>
              <a:buNone/>
              <a:defRPr sz="1575"/>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5" name="Google Shape;715;g124c07c6d79_2_291"/>
          <p:cNvSpPr txBox="1"/>
          <p:nvPr>
            <p:ph idx="5" type="body"/>
          </p:nvPr>
        </p:nvSpPr>
        <p:spPr>
          <a:xfrm>
            <a:off x="685800" y="700088"/>
            <a:ext cx="7772400" cy="304800"/>
          </a:xfrm>
          <a:prstGeom prst="rect">
            <a:avLst/>
          </a:prstGeom>
          <a:noFill/>
          <a:ln>
            <a:noFill/>
          </a:ln>
        </p:spPr>
        <p:txBody>
          <a:bodyPr anchorCtr="0" anchor="t" bIns="0" lIns="0" spcFirstLastPara="1" rIns="0" wrap="square" tIns="0">
            <a:normAutofit/>
          </a:bodyPr>
          <a:lstStyle>
            <a:lvl1pPr indent="-228600" lvl="0" marL="457200" algn="ctr">
              <a:lnSpc>
                <a:spcPct val="86000"/>
              </a:lnSpc>
              <a:spcBef>
                <a:spcPts val="0"/>
              </a:spcBef>
              <a:spcAft>
                <a:spcPts val="0"/>
              </a:spcAft>
              <a:buClr>
                <a:schemeClr val="dk1"/>
              </a:buClr>
              <a:buSzPts val="1350"/>
              <a:buNone/>
              <a:defRPr sz="1350"/>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ight Grid Text Subtitle">
  <p:cSld name="Eight Grid Text Subtitle">
    <p:spTree>
      <p:nvGrpSpPr>
        <p:cNvPr id="716" name="Shape 716"/>
        <p:cNvGrpSpPr/>
        <p:nvPr/>
      </p:nvGrpSpPr>
      <p:grpSpPr>
        <a:xfrm>
          <a:off x="0" y="0"/>
          <a:ext cx="0" cy="0"/>
          <a:chOff x="0" y="0"/>
          <a:chExt cx="0" cy="0"/>
        </a:xfrm>
      </p:grpSpPr>
      <p:sp>
        <p:nvSpPr>
          <p:cNvPr id="717" name="Google Shape;717;g124c07c6d79_2_298"/>
          <p:cNvSpPr txBox="1"/>
          <p:nvPr>
            <p:ph type="title"/>
          </p:nvPr>
        </p:nvSpPr>
        <p:spPr>
          <a:xfrm>
            <a:off x="685800" y="209971"/>
            <a:ext cx="7772400" cy="613171"/>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18" name="Google Shape;718;g124c07c6d79_2_298"/>
          <p:cNvSpPr/>
          <p:nvPr>
            <p:ph idx="2" type="pic"/>
          </p:nvPr>
        </p:nvSpPr>
        <p:spPr>
          <a:xfrm>
            <a:off x="685038" y="1047750"/>
            <a:ext cx="1828800" cy="1107124"/>
          </a:xfrm>
          <a:prstGeom prst="rect">
            <a:avLst/>
          </a:prstGeom>
          <a:solidFill>
            <a:srgbClr val="F2F2F2"/>
          </a:solidFill>
          <a:ln>
            <a:noFill/>
          </a:ln>
        </p:spPr>
      </p:sp>
      <p:sp>
        <p:nvSpPr>
          <p:cNvPr id="719" name="Google Shape;719;g124c07c6d79_2_298"/>
          <p:cNvSpPr/>
          <p:nvPr>
            <p:ph idx="3" type="pic"/>
          </p:nvPr>
        </p:nvSpPr>
        <p:spPr>
          <a:xfrm>
            <a:off x="2666238" y="1047750"/>
            <a:ext cx="1828800" cy="1107124"/>
          </a:xfrm>
          <a:prstGeom prst="rect">
            <a:avLst/>
          </a:prstGeom>
          <a:solidFill>
            <a:srgbClr val="F2F2F2"/>
          </a:solidFill>
          <a:ln>
            <a:noFill/>
          </a:ln>
        </p:spPr>
      </p:sp>
      <p:sp>
        <p:nvSpPr>
          <p:cNvPr id="720" name="Google Shape;720;g124c07c6d79_2_298"/>
          <p:cNvSpPr/>
          <p:nvPr>
            <p:ph idx="4" type="pic"/>
          </p:nvPr>
        </p:nvSpPr>
        <p:spPr>
          <a:xfrm>
            <a:off x="4647438" y="1047750"/>
            <a:ext cx="1828800" cy="1107124"/>
          </a:xfrm>
          <a:prstGeom prst="rect">
            <a:avLst/>
          </a:prstGeom>
          <a:solidFill>
            <a:srgbClr val="F2F2F2"/>
          </a:solidFill>
          <a:ln>
            <a:noFill/>
          </a:ln>
        </p:spPr>
      </p:sp>
      <p:sp>
        <p:nvSpPr>
          <p:cNvPr id="721" name="Google Shape;721;g124c07c6d79_2_298"/>
          <p:cNvSpPr/>
          <p:nvPr>
            <p:ph idx="5" type="pic"/>
          </p:nvPr>
        </p:nvSpPr>
        <p:spPr>
          <a:xfrm>
            <a:off x="6628638" y="1047750"/>
            <a:ext cx="1828800" cy="1107124"/>
          </a:xfrm>
          <a:prstGeom prst="rect">
            <a:avLst/>
          </a:prstGeom>
          <a:solidFill>
            <a:srgbClr val="F2F2F2"/>
          </a:solidFill>
          <a:ln>
            <a:noFill/>
          </a:ln>
        </p:spPr>
      </p:sp>
      <p:sp>
        <p:nvSpPr>
          <p:cNvPr id="722" name="Google Shape;722;g124c07c6d79_2_298"/>
          <p:cNvSpPr txBox="1"/>
          <p:nvPr>
            <p:ph idx="1" type="body"/>
          </p:nvPr>
        </p:nvSpPr>
        <p:spPr>
          <a:xfrm>
            <a:off x="685038" y="3537755"/>
            <a:ext cx="1831086" cy="994954"/>
          </a:xfrm>
          <a:prstGeom prst="rect">
            <a:avLst/>
          </a:prstGeom>
          <a:noFill/>
          <a:ln>
            <a:noFill/>
          </a:ln>
        </p:spPr>
        <p:txBody>
          <a:bodyPr anchorCtr="0" anchor="t" bIns="0" lIns="0" spcFirstLastPara="1" rIns="0" wrap="square" tIns="0">
            <a:noAutofit/>
          </a:bodyPr>
          <a:lstStyle>
            <a:lvl1pPr indent="-228600" lvl="0" marL="457200" algn="l">
              <a:spcBef>
                <a:spcPts val="210"/>
              </a:spcBef>
              <a:spcAft>
                <a:spcPts val="0"/>
              </a:spcAft>
              <a:buClr>
                <a:schemeClr val="dk1"/>
              </a:buClr>
              <a:buSzPts val="1050"/>
              <a:buNone/>
              <a:defRPr sz="1050"/>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23" name="Google Shape;723;g124c07c6d79_2_298"/>
          <p:cNvSpPr txBox="1"/>
          <p:nvPr>
            <p:ph idx="6" type="body"/>
          </p:nvPr>
        </p:nvSpPr>
        <p:spPr>
          <a:xfrm>
            <a:off x="2665476" y="3537755"/>
            <a:ext cx="1831086" cy="994954"/>
          </a:xfrm>
          <a:prstGeom prst="rect">
            <a:avLst/>
          </a:prstGeom>
          <a:noFill/>
          <a:ln>
            <a:noFill/>
          </a:ln>
        </p:spPr>
        <p:txBody>
          <a:bodyPr anchorCtr="0" anchor="t" bIns="0" lIns="0" spcFirstLastPara="1" rIns="0" wrap="square" tIns="0">
            <a:normAutofit/>
          </a:bodyPr>
          <a:lstStyle>
            <a:lvl1pPr indent="-228600" lvl="0" marL="457200" algn="l">
              <a:spcBef>
                <a:spcPts val="210"/>
              </a:spcBef>
              <a:spcAft>
                <a:spcPts val="0"/>
              </a:spcAft>
              <a:buClr>
                <a:schemeClr val="dk1"/>
              </a:buClr>
              <a:buSzPts val="1050"/>
              <a:buNone/>
              <a:defRPr sz="1050"/>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24" name="Google Shape;724;g124c07c6d79_2_298"/>
          <p:cNvSpPr txBox="1"/>
          <p:nvPr>
            <p:ph idx="7" type="body"/>
          </p:nvPr>
        </p:nvSpPr>
        <p:spPr>
          <a:xfrm>
            <a:off x="4645914" y="3537755"/>
            <a:ext cx="1831086" cy="994954"/>
          </a:xfrm>
          <a:prstGeom prst="rect">
            <a:avLst/>
          </a:prstGeom>
          <a:noFill/>
          <a:ln>
            <a:noFill/>
          </a:ln>
        </p:spPr>
        <p:txBody>
          <a:bodyPr anchorCtr="0" anchor="t" bIns="0" lIns="0" spcFirstLastPara="1" rIns="0" wrap="square" tIns="0">
            <a:normAutofit/>
          </a:bodyPr>
          <a:lstStyle>
            <a:lvl1pPr indent="-228600" lvl="0" marL="457200" algn="l">
              <a:spcBef>
                <a:spcPts val="210"/>
              </a:spcBef>
              <a:spcAft>
                <a:spcPts val="0"/>
              </a:spcAft>
              <a:buClr>
                <a:schemeClr val="dk1"/>
              </a:buClr>
              <a:buSzPts val="1050"/>
              <a:buNone/>
              <a:defRPr sz="1050"/>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25" name="Google Shape;725;g124c07c6d79_2_298"/>
          <p:cNvSpPr txBox="1"/>
          <p:nvPr>
            <p:ph idx="8" type="body"/>
          </p:nvPr>
        </p:nvSpPr>
        <p:spPr>
          <a:xfrm>
            <a:off x="6626352" y="3537755"/>
            <a:ext cx="1831086" cy="994954"/>
          </a:xfrm>
          <a:prstGeom prst="rect">
            <a:avLst/>
          </a:prstGeom>
          <a:noFill/>
          <a:ln>
            <a:noFill/>
          </a:ln>
        </p:spPr>
        <p:txBody>
          <a:bodyPr anchorCtr="0" anchor="t" bIns="0" lIns="0" spcFirstLastPara="1" rIns="0" wrap="square" tIns="0">
            <a:normAutofit/>
          </a:bodyPr>
          <a:lstStyle>
            <a:lvl1pPr indent="-228600" lvl="0" marL="457200" algn="l">
              <a:spcBef>
                <a:spcPts val="210"/>
              </a:spcBef>
              <a:spcAft>
                <a:spcPts val="0"/>
              </a:spcAft>
              <a:buClr>
                <a:schemeClr val="dk1"/>
              </a:buClr>
              <a:buSzPts val="1050"/>
              <a:buNone/>
              <a:defRPr sz="1050"/>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26" name="Google Shape;726;g124c07c6d79_2_298"/>
          <p:cNvSpPr/>
          <p:nvPr>
            <p:ph idx="9" type="pic"/>
          </p:nvPr>
        </p:nvSpPr>
        <p:spPr>
          <a:xfrm>
            <a:off x="685038" y="2292753"/>
            <a:ext cx="1828800" cy="1107124"/>
          </a:xfrm>
          <a:prstGeom prst="rect">
            <a:avLst/>
          </a:prstGeom>
          <a:solidFill>
            <a:srgbClr val="F2F2F2"/>
          </a:solidFill>
          <a:ln>
            <a:noFill/>
          </a:ln>
        </p:spPr>
      </p:sp>
      <p:sp>
        <p:nvSpPr>
          <p:cNvPr id="727" name="Google Shape;727;g124c07c6d79_2_298"/>
          <p:cNvSpPr/>
          <p:nvPr>
            <p:ph idx="13" type="pic"/>
          </p:nvPr>
        </p:nvSpPr>
        <p:spPr>
          <a:xfrm>
            <a:off x="2666238" y="2292753"/>
            <a:ext cx="1828800" cy="1107124"/>
          </a:xfrm>
          <a:prstGeom prst="rect">
            <a:avLst/>
          </a:prstGeom>
          <a:solidFill>
            <a:srgbClr val="F2F2F2"/>
          </a:solidFill>
          <a:ln>
            <a:noFill/>
          </a:ln>
        </p:spPr>
      </p:sp>
      <p:sp>
        <p:nvSpPr>
          <p:cNvPr id="728" name="Google Shape;728;g124c07c6d79_2_298"/>
          <p:cNvSpPr/>
          <p:nvPr>
            <p:ph idx="14" type="pic"/>
          </p:nvPr>
        </p:nvSpPr>
        <p:spPr>
          <a:xfrm>
            <a:off x="4647438" y="2292753"/>
            <a:ext cx="1828800" cy="1107124"/>
          </a:xfrm>
          <a:prstGeom prst="rect">
            <a:avLst/>
          </a:prstGeom>
          <a:solidFill>
            <a:srgbClr val="F2F2F2"/>
          </a:solidFill>
          <a:ln>
            <a:noFill/>
          </a:ln>
        </p:spPr>
      </p:sp>
      <p:sp>
        <p:nvSpPr>
          <p:cNvPr id="729" name="Google Shape;729;g124c07c6d79_2_298"/>
          <p:cNvSpPr/>
          <p:nvPr>
            <p:ph idx="15" type="pic"/>
          </p:nvPr>
        </p:nvSpPr>
        <p:spPr>
          <a:xfrm>
            <a:off x="6628638" y="2292753"/>
            <a:ext cx="1828800" cy="1107124"/>
          </a:xfrm>
          <a:prstGeom prst="rect">
            <a:avLst/>
          </a:prstGeom>
          <a:solidFill>
            <a:srgbClr val="F2F2F2"/>
          </a:solidFill>
          <a:ln>
            <a:noFill/>
          </a:ln>
        </p:spPr>
      </p:sp>
      <p:sp>
        <p:nvSpPr>
          <p:cNvPr id="730" name="Google Shape;730;g124c07c6d79_2_298"/>
          <p:cNvSpPr txBox="1"/>
          <p:nvPr>
            <p:ph idx="16" type="body"/>
          </p:nvPr>
        </p:nvSpPr>
        <p:spPr>
          <a:xfrm>
            <a:off x="685800" y="700088"/>
            <a:ext cx="7772400" cy="304800"/>
          </a:xfrm>
          <a:prstGeom prst="rect">
            <a:avLst/>
          </a:prstGeom>
          <a:noFill/>
          <a:ln>
            <a:noFill/>
          </a:ln>
        </p:spPr>
        <p:txBody>
          <a:bodyPr anchorCtr="0" anchor="t" bIns="0" lIns="0" spcFirstLastPara="1" rIns="0" wrap="square" tIns="0">
            <a:normAutofit/>
          </a:bodyPr>
          <a:lstStyle>
            <a:lvl1pPr indent="-228600" lvl="0" marL="457200" algn="ctr">
              <a:lnSpc>
                <a:spcPct val="86000"/>
              </a:lnSpc>
              <a:spcBef>
                <a:spcPts val="0"/>
              </a:spcBef>
              <a:spcAft>
                <a:spcPts val="0"/>
              </a:spcAft>
              <a:buClr>
                <a:schemeClr val="dk1"/>
              </a:buClr>
              <a:buSzPts val="1350"/>
              <a:buNone/>
              <a:defRPr sz="1350"/>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ight Grid Text">
  <p:cSld name="Eight Grid Text">
    <p:spTree>
      <p:nvGrpSpPr>
        <p:cNvPr id="731" name="Shape 731"/>
        <p:cNvGrpSpPr/>
        <p:nvPr/>
      </p:nvGrpSpPr>
      <p:grpSpPr>
        <a:xfrm>
          <a:off x="0" y="0"/>
          <a:ext cx="0" cy="0"/>
          <a:chOff x="0" y="0"/>
          <a:chExt cx="0" cy="0"/>
        </a:xfrm>
      </p:grpSpPr>
      <p:sp>
        <p:nvSpPr>
          <p:cNvPr id="732" name="Google Shape;732;g124c07c6d79_2_313"/>
          <p:cNvSpPr txBox="1"/>
          <p:nvPr>
            <p:ph type="title"/>
          </p:nvPr>
        </p:nvSpPr>
        <p:spPr>
          <a:xfrm>
            <a:off x="685800" y="209971"/>
            <a:ext cx="7772400" cy="613171"/>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33" name="Google Shape;733;g124c07c6d79_2_313"/>
          <p:cNvSpPr/>
          <p:nvPr>
            <p:ph idx="2" type="pic"/>
          </p:nvPr>
        </p:nvSpPr>
        <p:spPr>
          <a:xfrm>
            <a:off x="685038" y="1047750"/>
            <a:ext cx="1828800" cy="1107124"/>
          </a:xfrm>
          <a:prstGeom prst="rect">
            <a:avLst/>
          </a:prstGeom>
          <a:solidFill>
            <a:srgbClr val="F2F2F2"/>
          </a:solidFill>
          <a:ln>
            <a:noFill/>
          </a:ln>
        </p:spPr>
      </p:sp>
      <p:sp>
        <p:nvSpPr>
          <p:cNvPr id="734" name="Google Shape;734;g124c07c6d79_2_313"/>
          <p:cNvSpPr/>
          <p:nvPr>
            <p:ph idx="3" type="pic"/>
          </p:nvPr>
        </p:nvSpPr>
        <p:spPr>
          <a:xfrm>
            <a:off x="2666238" y="1047750"/>
            <a:ext cx="1828800" cy="1107124"/>
          </a:xfrm>
          <a:prstGeom prst="rect">
            <a:avLst/>
          </a:prstGeom>
          <a:solidFill>
            <a:srgbClr val="F2F2F2"/>
          </a:solidFill>
          <a:ln>
            <a:noFill/>
          </a:ln>
        </p:spPr>
      </p:sp>
      <p:sp>
        <p:nvSpPr>
          <p:cNvPr id="735" name="Google Shape;735;g124c07c6d79_2_313"/>
          <p:cNvSpPr/>
          <p:nvPr>
            <p:ph idx="4" type="pic"/>
          </p:nvPr>
        </p:nvSpPr>
        <p:spPr>
          <a:xfrm>
            <a:off x="4647438" y="1047750"/>
            <a:ext cx="1828800" cy="1107124"/>
          </a:xfrm>
          <a:prstGeom prst="rect">
            <a:avLst/>
          </a:prstGeom>
          <a:solidFill>
            <a:srgbClr val="F2F2F2"/>
          </a:solidFill>
          <a:ln>
            <a:noFill/>
          </a:ln>
        </p:spPr>
      </p:sp>
      <p:sp>
        <p:nvSpPr>
          <p:cNvPr id="736" name="Google Shape;736;g124c07c6d79_2_313"/>
          <p:cNvSpPr/>
          <p:nvPr>
            <p:ph idx="5" type="pic"/>
          </p:nvPr>
        </p:nvSpPr>
        <p:spPr>
          <a:xfrm>
            <a:off x="6628638" y="1047750"/>
            <a:ext cx="1828800" cy="1107124"/>
          </a:xfrm>
          <a:prstGeom prst="rect">
            <a:avLst/>
          </a:prstGeom>
          <a:solidFill>
            <a:srgbClr val="F2F2F2"/>
          </a:solidFill>
          <a:ln>
            <a:noFill/>
          </a:ln>
        </p:spPr>
      </p:sp>
      <p:sp>
        <p:nvSpPr>
          <p:cNvPr id="737" name="Google Shape;737;g124c07c6d79_2_313"/>
          <p:cNvSpPr txBox="1"/>
          <p:nvPr>
            <p:ph idx="1" type="body"/>
          </p:nvPr>
        </p:nvSpPr>
        <p:spPr>
          <a:xfrm>
            <a:off x="685038" y="3537755"/>
            <a:ext cx="1831086" cy="994954"/>
          </a:xfrm>
          <a:prstGeom prst="rect">
            <a:avLst/>
          </a:prstGeom>
          <a:noFill/>
          <a:ln>
            <a:noFill/>
          </a:ln>
        </p:spPr>
        <p:txBody>
          <a:bodyPr anchorCtr="0" anchor="t" bIns="0" lIns="0" spcFirstLastPara="1" rIns="0" wrap="square" tIns="0">
            <a:noAutofit/>
          </a:bodyPr>
          <a:lstStyle>
            <a:lvl1pPr indent="-228600" lvl="0" marL="457200" algn="l">
              <a:spcBef>
                <a:spcPts val="210"/>
              </a:spcBef>
              <a:spcAft>
                <a:spcPts val="0"/>
              </a:spcAft>
              <a:buClr>
                <a:schemeClr val="dk1"/>
              </a:buClr>
              <a:buSzPts val="1050"/>
              <a:buNone/>
              <a:defRPr sz="1050"/>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38" name="Google Shape;738;g124c07c6d79_2_313"/>
          <p:cNvSpPr txBox="1"/>
          <p:nvPr>
            <p:ph idx="6" type="body"/>
          </p:nvPr>
        </p:nvSpPr>
        <p:spPr>
          <a:xfrm>
            <a:off x="2665476" y="3537755"/>
            <a:ext cx="1831086" cy="994954"/>
          </a:xfrm>
          <a:prstGeom prst="rect">
            <a:avLst/>
          </a:prstGeom>
          <a:noFill/>
          <a:ln>
            <a:noFill/>
          </a:ln>
        </p:spPr>
        <p:txBody>
          <a:bodyPr anchorCtr="0" anchor="t" bIns="0" lIns="0" spcFirstLastPara="1" rIns="0" wrap="square" tIns="0">
            <a:normAutofit/>
          </a:bodyPr>
          <a:lstStyle>
            <a:lvl1pPr indent="-228600" lvl="0" marL="457200" algn="l">
              <a:spcBef>
                <a:spcPts val="210"/>
              </a:spcBef>
              <a:spcAft>
                <a:spcPts val="0"/>
              </a:spcAft>
              <a:buClr>
                <a:schemeClr val="dk1"/>
              </a:buClr>
              <a:buSzPts val="1050"/>
              <a:buNone/>
              <a:defRPr sz="1050"/>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39" name="Google Shape;739;g124c07c6d79_2_313"/>
          <p:cNvSpPr txBox="1"/>
          <p:nvPr>
            <p:ph idx="7" type="body"/>
          </p:nvPr>
        </p:nvSpPr>
        <p:spPr>
          <a:xfrm>
            <a:off x="4645914" y="3537755"/>
            <a:ext cx="1831086" cy="994954"/>
          </a:xfrm>
          <a:prstGeom prst="rect">
            <a:avLst/>
          </a:prstGeom>
          <a:noFill/>
          <a:ln>
            <a:noFill/>
          </a:ln>
        </p:spPr>
        <p:txBody>
          <a:bodyPr anchorCtr="0" anchor="t" bIns="0" lIns="0" spcFirstLastPara="1" rIns="0" wrap="square" tIns="0">
            <a:normAutofit/>
          </a:bodyPr>
          <a:lstStyle>
            <a:lvl1pPr indent="-228600" lvl="0" marL="457200" algn="l">
              <a:spcBef>
                <a:spcPts val="210"/>
              </a:spcBef>
              <a:spcAft>
                <a:spcPts val="0"/>
              </a:spcAft>
              <a:buClr>
                <a:schemeClr val="dk1"/>
              </a:buClr>
              <a:buSzPts val="1050"/>
              <a:buNone/>
              <a:defRPr sz="1050"/>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40" name="Google Shape;740;g124c07c6d79_2_313"/>
          <p:cNvSpPr txBox="1"/>
          <p:nvPr>
            <p:ph idx="8" type="body"/>
          </p:nvPr>
        </p:nvSpPr>
        <p:spPr>
          <a:xfrm>
            <a:off x="6626352" y="3537755"/>
            <a:ext cx="1831086" cy="994954"/>
          </a:xfrm>
          <a:prstGeom prst="rect">
            <a:avLst/>
          </a:prstGeom>
          <a:noFill/>
          <a:ln>
            <a:noFill/>
          </a:ln>
        </p:spPr>
        <p:txBody>
          <a:bodyPr anchorCtr="0" anchor="t" bIns="0" lIns="0" spcFirstLastPara="1" rIns="0" wrap="square" tIns="0">
            <a:normAutofit/>
          </a:bodyPr>
          <a:lstStyle>
            <a:lvl1pPr indent="-228600" lvl="0" marL="457200" algn="l">
              <a:spcBef>
                <a:spcPts val="210"/>
              </a:spcBef>
              <a:spcAft>
                <a:spcPts val="0"/>
              </a:spcAft>
              <a:buClr>
                <a:schemeClr val="dk1"/>
              </a:buClr>
              <a:buSzPts val="1050"/>
              <a:buNone/>
              <a:defRPr sz="1050"/>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41" name="Google Shape;741;g124c07c6d79_2_313"/>
          <p:cNvSpPr/>
          <p:nvPr>
            <p:ph idx="9" type="pic"/>
          </p:nvPr>
        </p:nvSpPr>
        <p:spPr>
          <a:xfrm>
            <a:off x="685038" y="2292753"/>
            <a:ext cx="1828800" cy="1107124"/>
          </a:xfrm>
          <a:prstGeom prst="rect">
            <a:avLst/>
          </a:prstGeom>
          <a:solidFill>
            <a:srgbClr val="F2F2F2"/>
          </a:solidFill>
          <a:ln>
            <a:noFill/>
          </a:ln>
        </p:spPr>
      </p:sp>
      <p:sp>
        <p:nvSpPr>
          <p:cNvPr id="742" name="Google Shape;742;g124c07c6d79_2_313"/>
          <p:cNvSpPr/>
          <p:nvPr>
            <p:ph idx="13" type="pic"/>
          </p:nvPr>
        </p:nvSpPr>
        <p:spPr>
          <a:xfrm>
            <a:off x="2666238" y="2292753"/>
            <a:ext cx="1828800" cy="1107124"/>
          </a:xfrm>
          <a:prstGeom prst="rect">
            <a:avLst/>
          </a:prstGeom>
          <a:solidFill>
            <a:srgbClr val="F2F2F2"/>
          </a:solidFill>
          <a:ln>
            <a:noFill/>
          </a:ln>
        </p:spPr>
      </p:sp>
      <p:sp>
        <p:nvSpPr>
          <p:cNvPr id="743" name="Google Shape;743;g124c07c6d79_2_313"/>
          <p:cNvSpPr/>
          <p:nvPr>
            <p:ph idx="14" type="pic"/>
          </p:nvPr>
        </p:nvSpPr>
        <p:spPr>
          <a:xfrm>
            <a:off x="4647438" y="2292753"/>
            <a:ext cx="1828800" cy="1107124"/>
          </a:xfrm>
          <a:prstGeom prst="rect">
            <a:avLst/>
          </a:prstGeom>
          <a:solidFill>
            <a:srgbClr val="F2F2F2"/>
          </a:solidFill>
          <a:ln>
            <a:noFill/>
          </a:ln>
        </p:spPr>
      </p:sp>
      <p:sp>
        <p:nvSpPr>
          <p:cNvPr id="744" name="Google Shape;744;g124c07c6d79_2_313"/>
          <p:cNvSpPr/>
          <p:nvPr>
            <p:ph idx="15" type="pic"/>
          </p:nvPr>
        </p:nvSpPr>
        <p:spPr>
          <a:xfrm>
            <a:off x="6628638" y="2292753"/>
            <a:ext cx="1828800" cy="1107124"/>
          </a:xfrm>
          <a:prstGeom prst="rect">
            <a:avLst/>
          </a:prstGeom>
          <a:solidFill>
            <a:srgbClr val="F2F2F2"/>
          </a:solidFill>
          <a:ln>
            <a:noFill/>
          </a:ln>
        </p:spPr>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Grid Text Subtitle">
  <p:cSld name="Six Grid Text Subtitle">
    <p:spTree>
      <p:nvGrpSpPr>
        <p:cNvPr id="745" name="Shape 745"/>
        <p:cNvGrpSpPr/>
        <p:nvPr/>
      </p:nvGrpSpPr>
      <p:grpSpPr>
        <a:xfrm>
          <a:off x="0" y="0"/>
          <a:ext cx="0" cy="0"/>
          <a:chOff x="0" y="0"/>
          <a:chExt cx="0" cy="0"/>
        </a:xfrm>
      </p:grpSpPr>
      <p:sp>
        <p:nvSpPr>
          <p:cNvPr id="746" name="Google Shape;746;g124c07c6d79_2_327"/>
          <p:cNvSpPr txBox="1"/>
          <p:nvPr>
            <p:ph type="title"/>
          </p:nvPr>
        </p:nvSpPr>
        <p:spPr>
          <a:xfrm>
            <a:off x="685800" y="209971"/>
            <a:ext cx="7772400" cy="613171"/>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47" name="Google Shape;747;g124c07c6d79_2_327"/>
          <p:cNvSpPr/>
          <p:nvPr>
            <p:ph idx="2" type="pic"/>
          </p:nvPr>
        </p:nvSpPr>
        <p:spPr>
          <a:xfrm>
            <a:off x="685800" y="1047750"/>
            <a:ext cx="2496312" cy="1104138"/>
          </a:xfrm>
          <a:prstGeom prst="rect">
            <a:avLst/>
          </a:prstGeom>
          <a:solidFill>
            <a:srgbClr val="F2F2F2"/>
          </a:solidFill>
          <a:ln>
            <a:noFill/>
          </a:ln>
        </p:spPr>
      </p:sp>
      <p:sp>
        <p:nvSpPr>
          <p:cNvPr id="748" name="Google Shape;748;g124c07c6d79_2_327"/>
          <p:cNvSpPr/>
          <p:nvPr>
            <p:ph idx="3" type="pic"/>
          </p:nvPr>
        </p:nvSpPr>
        <p:spPr>
          <a:xfrm>
            <a:off x="3323844" y="1047750"/>
            <a:ext cx="2496312" cy="1104138"/>
          </a:xfrm>
          <a:prstGeom prst="rect">
            <a:avLst/>
          </a:prstGeom>
          <a:solidFill>
            <a:srgbClr val="F2F2F2"/>
          </a:solidFill>
          <a:ln>
            <a:noFill/>
          </a:ln>
        </p:spPr>
      </p:sp>
      <p:sp>
        <p:nvSpPr>
          <p:cNvPr id="749" name="Google Shape;749;g124c07c6d79_2_327"/>
          <p:cNvSpPr/>
          <p:nvPr>
            <p:ph idx="4" type="pic"/>
          </p:nvPr>
        </p:nvSpPr>
        <p:spPr>
          <a:xfrm>
            <a:off x="5961888" y="1047750"/>
            <a:ext cx="2496312" cy="1104138"/>
          </a:xfrm>
          <a:prstGeom prst="rect">
            <a:avLst/>
          </a:prstGeom>
          <a:solidFill>
            <a:srgbClr val="F2F2F2"/>
          </a:solidFill>
          <a:ln>
            <a:noFill/>
          </a:ln>
        </p:spPr>
      </p:sp>
      <p:sp>
        <p:nvSpPr>
          <p:cNvPr id="750" name="Google Shape;750;g124c07c6d79_2_327"/>
          <p:cNvSpPr txBox="1"/>
          <p:nvPr>
            <p:ph idx="1" type="body"/>
          </p:nvPr>
        </p:nvSpPr>
        <p:spPr>
          <a:xfrm>
            <a:off x="685800" y="3540743"/>
            <a:ext cx="2496312" cy="1027686"/>
          </a:xfrm>
          <a:prstGeom prst="rect">
            <a:avLst/>
          </a:prstGeom>
          <a:noFill/>
          <a:ln>
            <a:noFill/>
          </a:ln>
        </p:spPr>
        <p:txBody>
          <a:bodyPr anchorCtr="0" anchor="t" bIns="0" lIns="0" spcFirstLastPara="1" rIns="0" wrap="square" tIns="0">
            <a:noAutofit/>
          </a:bodyPr>
          <a:lstStyle>
            <a:lvl1pPr indent="-228600" lvl="0" marL="457200" algn="l">
              <a:spcBef>
                <a:spcPts val="315"/>
              </a:spcBef>
              <a:spcAft>
                <a:spcPts val="0"/>
              </a:spcAft>
              <a:buClr>
                <a:schemeClr val="dk1"/>
              </a:buClr>
              <a:buSzPts val="1575"/>
              <a:buNone/>
              <a:defRPr sz="1575"/>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1" name="Google Shape;751;g124c07c6d79_2_327"/>
          <p:cNvSpPr txBox="1"/>
          <p:nvPr>
            <p:ph idx="5" type="body"/>
          </p:nvPr>
        </p:nvSpPr>
        <p:spPr>
          <a:xfrm>
            <a:off x="3323844" y="3540743"/>
            <a:ext cx="2496312" cy="1027686"/>
          </a:xfrm>
          <a:prstGeom prst="rect">
            <a:avLst/>
          </a:prstGeom>
          <a:noFill/>
          <a:ln>
            <a:noFill/>
          </a:ln>
        </p:spPr>
        <p:txBody>
          <a:bodyPr anchorCtr="0" anchor="t" bIns="0" lIns="0" spcFirstLastPara="1" rIns="0" wrap="square" tIns="0">
            <a:noAutofit/>
          </a:bodyPr>
          <a:lstStyle>
            <a:lvl1pPr indent="-228600" lvl="0" marL="457200" algn="l">
              <a:spcBef>
                <a:spcPts val="315"/>
              </a:spcBef>
              <a:spcAft>
                <a:spcPts val="0"/>
              </a:spcAft>
              <a:buClr>
                <a:schemeClr val="dk1"/>
              </a:buClr>
              <a:buSzPts val="1575"/>
              <a:buNone/>
              <a:defRPr sz="1575"/>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2" name="Google Shape;752;g124c07c6d79_2_327"/>
          <p:cNvSpPr txBox="1"/>
          <p:nvPr>
            <p:ph idx="6" type="body"/>
          </p:nvPr>
        </p:nvSpPr>
        <p:spPr>
          <a:xfrm>
            <a:off x="5961888" y="3540743"/>
            <a:ext cx="2496312" cy="1027686"/>
          </a:xfrm>
          <a:prstGeom prst="rect">
            <a:avLst/>
          </a:prstGeom>
          <a:noFill/>
          <a:ln>
            <a:noFill/>
          </a:ln>
        </p:spPr>
        <p:txBody>
          <a:bodyPr anchorCtr="0" anchor="t" bIns="0" lIns="0" spcFirstLastPara="1" rIns="0" wrap="square" tIns="0">
            <a:noAutofit/>
          </a:bodyPr>
          <a:lstStyle>
            <a:lvl1pPr indent="-228600" lvl="0" marL="457200" algn="l">
              <a:spcBef>
                <a:spcPts val="315"/>
              </a:spcBef>
              <a:spcAft>
                <a:spcPts val="0"/>
              </a:spcAft>
              <a:buClr>
                <a:schemeClr val="dk1"/>
              </a:buClr>
              <a:buSzPts val="1575"/>
              <a:buNone/>
              <a:defRPr sz="1575"/>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3" name="Google Shape;753;g124c07c6d79_2_327"/>
          <p:cNvSpPr/>
          <p:nvPr>
            <p:ph idx="7" type="pic"/>
          </p:nvPr>
        </p:nvSpPr>
        <p:spPr>
          <a:xfrm>
            <a:off x="685800" y="2295739"/>
            <a:ext cx="2496312" cy="1104138"/>
          </a:xfrm>
          <a:prstGeom prst="rect">
            <a:avLst/>
          </a:prstGeom>
          <a:solidFill>
            <a:srgbClr val="F2F2F2"/>
          </a:solidFill>
          <a:ln>
            <a:noFill/>
          </a:ln>
        </p:spPr>
      </p:sp>
      <p:sp>
        <p:nvSpPr>
          <p:cNvPr id="754" name="Google Shape;754;g124c07c6d79_2_327"/>
          <p:cNvSpPr/>
          <p:nvPr>
            <p:ph idx="8" type="pic"/>
          </p:nvPr>
        </p:nvSpPr>
        <p:spPr>
          <a:xfrm>
            <a:off x="3323844" y="2295739"/>
            <a:ext cx="2496312" cy="1104138"/>
          </a:xfrm>
          <a:prstGeom prst="rect">
            <a:avLst/>
          </a:prstGeom>
          <a:solidFill>
            <a:srgbClr val="F2F2F2"/>
          </a:solidFill>
          <a:ln>
            <a:noFill/>
          </a:ln>
        </p:spPr>
      </p:sp>
      <p:sp>
        <p:nvSpPr>
          <p:cNvPr id="755" name="Google Shape;755;g124c07c6d79_2_327"/>
          <p:cNvSpPr/>
          <p:nvPr>
            <p:ph idx="9" type="pic"/>
          </p:nvPr>
        </p:nvSpPr>
        <p:spPr>
          <a:xfrm>
            <a:off x="5961888" y="2295739"/>
            <a:ext cx="2496312" cy="1104138"/>
          </a:xfrm>
          <a:prstGeom prst="rect">
            <a:avLst/>
          </a:prstGeom>
          <a:solidFill>
            <a:srgbClr val="F2F2F2"/>
          </a:solidFill>
          <a:ln>
            <a:noFill/>
          </a:ln>
        </p:spPr>
      </p:sp>
      <p:sp>
        <p:nvSpPr>
          <p:cNvPr id="756" name="Google Shape;756;g124c07c6d79_2_327"/>
          <p:cNvSpPr txBox="1"/>
          <p:nvPr>
            <p:ph idx="13" type="body"/>
          </p:nvPr>
        </p:nvSpPr>
        <p:spPr>
          <a:xfrm>
            <a:off x="685800" y="700088"/>
            <a:ext cx="7772400" cy="304800"/>
          </a:xfrm>
          <a:prstGeom prst="rect">
            <a:avLst/>
          </a:prstGeom>
          <a:noFill/>
          <a:ln>
            <a:noFill/>
          </a:ln>
        </p:spPr>
        <p:txBody>
          <a:bodyPr anchorCtr="0" anchor="t" bIns="0" lIns="0" spcFirstLastPara="1" rIns="0" wrap="square" tIns="0">
            <a:normAutofit/>
          </a:bodyPr>
          <a:lstStyle>
            <a:lvl1pPr indent="-228600" lvl="0" marL="457200" algn="ctr">
              <a:lnSpc>
                <a:spcPct val="86000"/>
              </a:lnSpc>
              <a:spcBef>
                <a:spcPts val="0"/>
              </a:spcBef>
              <a:spcAft>
                <a:spcPts val="0"/>
              </a:spcAft>
              <a:buClr>
                <a:schemeClr val="dk1"/>
              </a:buClr>
              <a:buSzPts val="1350"/>
              <a:buNone/>
              <a:defRPr sz="1350"/>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Grid Text Subtitle">
  <p:cSld name="Four Grid Text Subtitle">
    <p:spTree>
      <p:nvGrpSpPr>
        <p:cNvPr id="757" name="Shape 757"/>
        <p:cNvGrpSpPr/>
        <p:nvPr/>
      </p:nvGrpSpPr>
      <p:grpSpPr>
        <a:xfrm>
          <a:off x="0" y="0"/>
          <a:ext cx="0" cy="0"/>
          <a:chOff x="0" y="0"/>
          <a:chExt cx="0" cy="0"/>
        </a:xfrm>
      </p:grpSpPr>
      <p:sp>
        <p:nvSpPr>
          <p:cNvPr id="758" name="Google Shape;758;g124c07c6d79_2_339"/>
          <p:cNvSpPr txBox="1"/>
          <p:nvPr>
            <p:ph type="title"/>
          </p:nvPr>
        </p:nvSpPr>
        <p:spPr>
          <a:xfrm>
            <a:off x="685800" y="209971"/>
            <a:ext cx="7772400" cy="613171"/>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59" name="Google Shape;759;g124c07c6d79_2_339"/>
          <p:cNvSpPr/>
          <p:nvPr>
            <p:ph idx="2" type="pic"/>
          </p:nvPr>
        </p:nvSpPr>
        <p:spPr>
          <a:xfrm>
            <a:off x="686944" y="1047750"/>
            <a:ext cx="3814192" cy="1104138"/>
          </a:xfrm>
          <a:prstGeom prst="rect">
            <a:avLst/>
          </a:prstGeom>
          <a:solidFill>
            <a:srgbClr val="F2F2F2"/>
          </a:solidFill>
          <a:ln>
            <a:noFill/>
          </a:ln>
        </p:spPr>
      </p:sp>
      <p:sp>
        <p:nvSpPr>
          <p:cNvPr id="760" name="Google Shape;760;g124c07c6d79_2_339"/>
          <p:cNvSpPr/>
          <p:nvPr>
            <p:ph idx="3" type="pic"/>
          </p:nvPr>
        </p:nvSpPr>
        <p:spPr>
          <a:xfrm>
            <a:off x="4645152" y="1047750"/>
            <a:ext cx="3814192" cy="1104138"/>
          </a:xfrm>
          <a:prstGeom prst="rect">
            <a:avLst/>
          </a:prstGeom>
          <a:solidFill>
            <a:srgbClr val="F2F2F2"/>
          </a:solidFill>
          <a:ln>
            <a:noFill/>
          </a:ln>
        </p:spPr>
      </p:sp>
      <p:sp>
        <p:nvSpPr>
          <p:cNvPr id="761" name="Google Shape;761;g124c07c6d79_2_339"/>
          <p:cNvSpPr txBox="1"/>
          <p:nvPr>
            <p:ph idx="1" type="body"/>
          </p:nvPr>
        </p:nvSpPr>
        <p:spPr>
          <a:xfrm>
            <a:off x="685800" y="3528304"/>
            <a:ext cx="3813048" cy="1004405"/>
          </a:xfrm>
          <a:prstGeom prst="rect">
            <a:avLst/>
          </a:prstGeom>
          <a:noFill/>
          <a:ln>
            <a:noFill/>
          </a:ln>
        </p:spPr>
        <p:txBody>
          <a:bodyPr anchorCtr="0" anchor="t" bIns="0" lIns="0" spcFirstLastPara="1" rIns="0" wrap="square" tIns="0">
            <a:noAutofit/>
          </a:bodyPr>
          <a:lstStyle>
            <a:lvl1pPr indent="-228600" lvl="0" marL="457200" algn="l">
              <a:spcBef>
                <a:spcPts val="315"/>
              </a:spcBef>
              <a:spcAft>
                <a:spcPts val="0"/>
              </a:spcAft>
              <a:buClr>
                <a:schemeClr val="dk1"/>
              </a:buClr>
              <a:buSzPts val="1575"/>
              <a:buNone/>
              <a:defRPr sz="1575"/>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62" name="Google Shape;762;g124c07c6d79_2_339"/>
          <p:cNvSpPr txBox="1"/>
          <p:nvPr>
            <p:ph idx="4" type="body"/>
          </p:nvPr>
        </p:nvSpPr>
        <p:spPr>
          <a:xfrm>
            <a:off x="4645152" y="3528304"/>
            <a:ext cx="3813048" cy="1004405"/>
          </a:xfrm>
          <a:prstGeom prst="rect">
            <a:avLst/>
          </a:prstGeom>
          <a:noFill/>
          <a:ln>
            <a:noFill/>
          </a:ln>
        </p:spPr>
        <p:txBody>
          <a:bodyPr anchorCtr="0" anchor="t" bIns="0" lIns="0" spcFirstLastPara="1" rIns="0" wrap="square" tIns="0">
            <a:noAutofit/>
          </a:bodyPr>
          <a:lstStyle>
            <a:lvl1pPr indent="-228600" lvl="0" marL="457200" algn="l">
              <a:spcBef>
                <a:spcPts val="315"/>
              </a:spcBef>
              <a:spcAft>
                <a:spcPts val="0"/>
              </a:spcAft>
              <a:buClr>
                <a:schemeClr val="dk1"/>
              </a:buClr>
              <a:buSzPts val="1575"/>
              <a:buNone/>
              <a:defRPr sz="1575"/>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63" name="Google Shape;763;g124c07c6d79_2_339"/>
          <p:cNvSpPr/>
          <p:nvPr>
            <p:ph idx="5" type="pic"/>
          </p:nvPr>
        </p:nvSpPr>
        <p:spPr>
          <a:xfrm>
            <a:off x="686944" y="2295739"/>
            <a:ext cx="3814192" cy="1104138"/>
          </a:xfrm>
          <a:prstGeom prst="rect">
            <a:avLst/>
          </a:prstGeom>
          <a:solidFill>
            <a:srgbClr val="F2F2F2"/>
          </a:solidFill>
          <a:ln>
            <a:noFill/>
          </a:ln>
        </p:spPr>
      </p:sp>
      <p:sp>
        <p:nvSpPr>
          <p:cNvPr id="764" name="Google Shape;764;g124c07c6d79_2_339"/>
          <p:cNvSpPr/>
          <p:nvPr>
            <p:ph idx="6" type="pic"/>
          </p:nvPr>
        </p:nvSpPr>
        <p:spPr>
          <a:xfrm>
            <a:off x="4645152" y="2295739"/>
            <a:ext cx="3814192" cy="1104138"/>
          </a:xfrm>
          <a:prstGeom prst="rect">
            <a:avLst/>
          </a:prstGeom>
          <a:solidFill>
            <a:srgbClr val="F2F2F2"/>
          </a:solidFill>
          <a:ln>
            <a:noFill/>
          </a:ln>
        </p:spPr>
      </p:sp>
      <p:sp>
        <p:nvSpPr>
          <p:cNvPr id="765" name="Google Shape;765;g124c07c6d79_2_339"/>
          <p:cNvSpPr txBox="1"/>
          <p:nvPr>
            <p:ph idx="7" type="body"/>
          </p:nvPr>
        </p:nvSpPr>
        <p:spPr>
          <a:xfrm>
            <a:off x="685800" y="700088"/>
            <a:ext cx="7772400" cy="304800"/>
          </a:xfrm>
          <a:prstGeom prst="rect">
            <a:avLst/>
          </a:prstGeom>
          <a:noFill/>
          <a:ln>
            <a:noFill/>
          </a:ln>
        </p:spPr>
        <p:txBody>
          <a:bodyPr anchorCtr="0" anchor="t" bIns="0" lIns="0" spcFirstLastPara="1" rIns="0" wrap="square" tIns="0">
            <a:normAutofit/>
          </a:bodyPr>
          <a:lstStyle>
            <a:lvl1pPr indent="-228600" lvl="0" marL="457200" algn="ctr">
              <a:lnSpc>
                <a:spcPct val="86000"/>
              </a:lnSpc>
              <a:spcBef>
                <a:spcPts val="0"/>
              </a:spcBef>
              <a:spcAft>
                <a:spcPts val="0"/>
              </a:spcAft>
              <a:buClr>
                <a:schemeClr val="dk1"/>
              </a:buClr>
              <a:buSzPts val="1350"/>
              <a:buNone/>
              <a:defRPr sz="1350"/>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ar Subtitle">
  <p:cSld name="Four Bar Subtitle">
    <p:spTree>
      <p:nvGrpSpPr>
        <p:cNvPr id="766" name="Shape 766"/>
        <p:cNvGrpSpPr/>
        <p:nvPr/>
      </p:nvGrpSpPr>
      <p:grpSpPr>
        <a:xfrm>
          <a:off x="0" y="0"/>
          <a:ext cx="0" cy="0"/>
          <a:chOff x="0" y="0"/>
          <a:chExt cx="0" cy="0"/>
        </a:xfrm>
      </p:grpSpPr>
      <p:sp>
        <p:nvSpPr>
          <p:cNvPr id="767" name="Google Shape;767;g124c07c6d79_2_348"/>
          <p:cNvSpPr txBox="1"/>
          <p:nvPr>
            <p:ph type="title"/>
          </p:nvPr>
        </p:nvSpPr>
        <p:spPr>
          <a:xfrm>
            <a:off x="685800" y="209971"/>
            <a:ext cx="7772400" cy="613171"/>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68" name="Google Shape;768;g124c07c6d79_2_348"/>
          <p:cNvSpPr/>
          <p:nvPr>
            <p:ph idx="2" type="pic"/>
          </p:nvPr>
        </p:nvSpPr>
        <p:spPr>
          <a:xfrm>
            <a:off x="685800" y="1047750"/>
            <a:ext cx="1828800" cy="3199582"/>
          </a:xfrm>
          <a:prstGeom prst="rect">
            <a:avLst/>
          </a:prstGeom>
          <a:solidFill>
            <a:srgbClr val="F2F2F2"/>
          </a:solidFill>
          <a:ln>
            <a:noFill/>
          </a:ln>
        </p:spPr>
      </p:sp>
      <p:sp>
        <p:nvSpPr>
          <p:cNvPr id="769" name="Google Shape;769;g124c07c6d79_2_348"/>
          <p:cNvSpPr/>
          <p:nvPr>
            <p:ph idx="3" type="pic"/>
          </p:nvPr>
        </p:nvSpPr>
        <p:spPr>
          <a:xfrm>
            <a:off x="2667000" y="1047750"/>
            <a:ext cx="1828800" cy="3199582"/>
          </a:xfrm>
          <a:prstGeom prst="rect">
            <a:avLst/>
          </a:prstGeom>
          <a:solidFill>
            <a:srgbClr val="F2F2F2"/>
          </a:solidFill>
          <a:ln>
            <a:noFill/>
          </a:ln>
        </p:spPr>
      </p:sp>
      <p:sp>
        <p:nvSpPr>
          <p:cNvPr id="770" name="Google Shape;770;g124c07c6d79_2_348"/>
          <p:cNvSpPr/>
          <p:nvPr>
            <p:ph idx="4" type="pic"/>
          </p:nvPr>
        </p:nvSpPr>
        <p:spPr>
          <a:xfrm>
            <a:off x="4648200" y="1047750"/>
            <a:ext cx="1828800" cy="3199582"/>
          </a:xfrm>
          <a:prstGeom prst="rect">
            <a:avLst/>
          </a:prstGeom>
          <a:solidFill>
            <a:srgbClr val="F2F2F2"/>
          </a:solidFill>
          <a:ln>
            <a:noFill/>
          </a:ln>
        </p:spPr>
      </p:sp>
      <p:sp>
        <p:nvSpPr>
          <p:cNvPr id="771" name="Google Shape;771;g124c07c6d79_2_348"/>
          <p:cNvSpPr/>
          <p:nvPr>
            <p:ph idx="5" type="pic"/>
          </p:nvPr>
        </p:nvSpPr>
        <p:spPr>
          <a:xfrm>
            <a:off x="6629400" y="1047750"/>
            <a:ext cx="1828800" cy="3199582"/>
          </a:xfrm>
          <a:prstGeom prst="rect">
            <a:avLst/>
          </a:prstGeom>
          <a:solidFill>
            <a:srgbClr val="F2F2F2"/>
          </a:solidFill>
          <a:ln>
            <a:noFill/>
          </a:ln>
        </p:spPr>
      </p:sp>
      <p:sp>
        <p:nvSpPr>
          <p:cNvPr id="772" name="Google Shape;772;g124c07c6d79_2_348"/>
          <p:cNvSpPr txBox="1"/>
          <p:nvPr>
            <p:ph idx="1" type="body"/>
          </p:nvPr>
        </p:nvSpPr>
        <p:spPr>
          <a:xfrm>
            <a:off x="685800" y="3407102"/>
            <a:ext cx="1831086" cy="840230"/>
          </a:xfrm>
          <a:prstGeom prst="rect">
            <a:avLst/>
          </a:prstGeom>
          <a:solidFill>
            <a:schemeClr val="accent1">
              <a:alpha val="80000"/>
            </a:schemeClr>
          </a:solidFill>
          <a:ln>
            <a:noFill/>
          </a:ln>
        </p:spPr>
        <p:txBody>
          <a:bodyPr anchorCtr="0" anchor="b" bIns="91425" lIns="182875" spcFirstLastPara="1" rIns="182875" wrap="square" tIns="91425">
            <a:spAutoFit/>
          </a:bodyPr>
          <a:lstStyle>
            <a:lvl1pPr indent="-228600" lvl="0" marL="457200" algn="l">
              <a:spcBef>
                <a:spcPts val="300"/>
              </a:spcBef>
              <a:spcAft>
                <a:spcPts val="0"/>
              </a:spcAft>
              <a:buClr>
                <a:srgbClr val="FFFFFF"/>
              </a:buClr>
              <a:buSzPts val="1500"/>
              <a:buNone/>
              <a:defRPr sz="1500">
                <a:solidFill>
                  <a:srgbClr val="FFFFFF"/>
                </a:solidFill>
              </a:defRPr>
            </a:lvl1pPr>
            <a:lvl2pPr indent="-228600" lvl="1" marL="914400" algn="l">
              <a:spcBef>
                <a:spcPts val="210"/>
              </a:spcBef>
              <a:spcAft>
                <a:spcPts val="0"/>
              </a:spcAft>
              <a:buClr>
                <a:srgbClr val="FFFFFF"/>
              </a:buClr>
              <a:buSzPts val="1050"/>
              <a:buFont typeface="Arial"/>
              <a:buNone/>
              <a:defRPr sz="1050">
                <a:solidFill>
                  <a:srgbClr val="FFFFFF"/>
                </a:solidFill>
              </a:defRPr>
            </a:lvl2pPr>
            <a:lvl3pPr indent="-295275" lvl="2" marL="1371600" algn="l">
              <a:spcBef>
                <a:spcPts val="210"/>
              </a:spcBef>
              <a:spcAft>
                <a:spcPts val="0"/>
              </a:spcAft>
              <a:buClr>
                <a:srgbClr val="FFFFFF"/>
              </a:buClr>
              <a:buSzPts val="1050"/>
              <a:buChar char="•"/>
              <a:defRPr sz="1050">
                <a:solidFill>
                  <a:srgbClr val="FFFFFF"/>
                </a:solidFill>
              </a:defRPr>
            </a:lvl3pPr>
            <a:lvl4pPr indent="-295275" lvl="3" marL="1828800" algn="l">
              <a:spcBef>
                <a:spcPts val="210"/>
              </a:spcBef>
              <a:spcAft>
                <a:spcPts val="0"/>
              </a:spcAft>
              <a:buClr>
                <a:srgbClr val="FFFFFF"/>
              </a:buClr>
              <a:buSzPts val="1050"/>
              <a:buChar char="–"/>
              <a:defRPr sz="1050">
                <a:solidFill>
                  <a:srgbClr val="FFFFFF"/>
                </a:solidFill>
              </a:defRPr>
            </a:lvl4pPr>
            <a:lvl5pPr indent="-295275" lvl="4" marL="2286000" algn="l">
              <a:spcBef>
                <a:spcPts val="210"/>
              </a:spcBef>
              <a:spcAft>
                <a:spcPts val="0"/>
              </a:spcAft>
              <a:buClr>
                <a:srgbClr val="FFFFFF"/>
              </a:buClr>
              <a:buSzPts val="1050"/>
              <a:buChar char="»"/>
              <a:defRPr sz="1050">
                <a:solidFill>
                  <a:srgbClr val="FFFFFF"/>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3" name="Google Shape;773;g124c07c6d79_2_348"/>
          <p:cNvSpPr txBox="1"/>
          <p:nvPr>
            <p:ph idx="6" type="body"/>
          </p:nvPr>
        </p:nvSpPr>
        <p:spPr>
          <a:xfrm>
            <a:off x="2666238" y="3407102"/>
            <a:ext cx="1831086" cy="840230"/>
          </a:xfrm>
          <a:prstGeom prst="rect">
            <a:avLst/>
          </a:prstGeom>
          <a:solidFill>
            <a:schemeClr val="accent3">
              <a:alpha val="80000"/>
            </a:schemeClr>
          </a:solidFill>
          <a:ln>
            <a:noFill/>
          </a:ln>
        </p:spPr>
        <p:txBody>
          <a:bodyPr anchorCtr="0" anchor="b" bIns="91425" lIns="182875" spcFirstLastPara="1" rIns="182875" wrap="square" tIns="91425">
            <a:spAutoFit/>
          </a:bodyPr>
          <a:lstStyle>
            <a:lvl1pPr indent="-228600" lvl="0" marL="457200" algn="l">
              <a:spcBef>
                <a:spcPts val="300"/>
              </a:spcBef>
              <a:spcAft>
                <a:spcPts val="0"/>
              </a:spcAft>
              <a:buClr>
                <a:srgbClr val="FFFFFF"/>
              </a:buClr>
              <a:buSzPts val="1500"/>
              <a:buNone/>
              <a:defRPr sz="1500">
                <a:solidFill>
                  <a:srgbClr val="FFFFFF"/>
                </a:solidFill>
              </a:defRPr>
            </a:lvl1pPr>
            <a:lvl2pPr indent="-228600" lvl="1" marL="914400" algn="l">
              <a:spcBef>
                <a:spcPts val="210"/>
              </a:spcBef>
              <a:spcAft>
                <a:spcPts val="0"/>
              </a:spcAft>
              <a:buClr>
                <a:srgbClr val="FFFFFF"/>
              </a:buClr>
              <a:buSzPts val="1050"/>
              <a:buFont typeface="Arial"/>
              <a:buNone/>
              <a:defRPr sz="1050">
                <a:solidFill>
                  <a:srgbClr val="FFFFFF"/>
                </a:solidFill>
              </a:defRPr>
            </a:lvl2pPr>
            <a:lvl3pPr indent="-295275" lvl="2" marL="1371600" algn="l">
              <a:spcBef>
                <a:spcPts val="210"/>
              </a:spcBef>
              <a:spcAft>
                <a:spcPts val="0"/>
              </a:spcAft>
              <a:buClr>
                <a:srgbClr val="FFFFFF"/>
              </a:buClr>
              <a:buSzPts val="1050"/>
              <a:buChar char="•"/>
              <a:defRPr sz="1050">
                <a:solidFill>
                  <a:srgbClr val="FFFFFF"/>
                </a:solidFill>
              </a:defRPr>
            </a:lvl3pPr>
            <a:lvl4pPr indent="-295275" lvl="3" marL="1828800" algn="l">
              <a:spcBef>
                <a:spcPts val="210"/>
              </a:spcBef>
              <a:spcAft>
                <a:spcPts val="0"/>
              </a:spcAft>
              <a:buClr>
                <a:srgbClr val="FFFFFF"/>
              </a:buClr>
              <a:buSzPts val="1050"/>
              <a:buChar char="–"/>
              <a:defRPr sz="1050">
                <a:solidFill>
                  <a:srgbClr val="FFFFFF"/>
                </a:solidFill>
              </a:defRPr>
            </a:lvl4pPr>
            <a:lvl5pPr indent="-295275" lvl="4" marL="2286000" algn="l">
              <a:spcBef>
                <a:spcPts val="210"/>
              </a:spcBef>
              <a:spcAft>
                <a:spcPts val="0"/>
              </a:spcAft>
              <a:buClr>
                <a:srgbClr val="FFFFFF"/>
              </a:buClr>
              <a:buSzPts val="1050"/>
              <a:buChar char="»"/>
              <a:defRPr sz="1050">
                <a:solidFill>
                  <a:srgbClr val="FFFFFF"/>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4" name="Google Shape;774;g124c07c6d79_2_348"/>
          <p:cNvSpPr txBox="1"/>
          <p:nvPr>
            <p:ph idx="7" type="body"/>
          </p:nvPr>
        </p:nvSpPr>
        <p:spPr>
          <a:xfrm>
            <a:off x="4646676" y="3407102"/>
            <a:ext cx="1831086" cy="840230"/>
          </a:xfrm>
          <a:prstGeom prst="rect">
            <a:avLst/>
          </a:prstGeom>
          <a:solidFill>
            <a:schemeClr val="accent5">
              <a:alpha val="80000"/>
            </a:schemeClr>
          </a:solidFill>
          <a:ln>
            <a:noFill/>
          </a:ln>
        </p:spPr>
        <p:txBody>
          <a:bodyPr anchorCtr="0" anchor="b" bIns="91425" lIns="182875" spcFirstLastPara="1" rIns="182875" wrap="square" tIns="91425">
            <a:spAutoFit/>
          </a:bodyPr>
          <a:lstStyle>
            <a:lvl1pPr indent="-228600" lvl="0" marL="457200" algn="l">
              <a:spcBef>
                <a:spcPts val="300"/>
              </a:spcBef>
              <a:spcAft>
                <a:spcPts val="0"/>
              </a:spcAft>
              <a:buClr>
                <a:srgbClr val="FFFFFF"/>
              </a:buClr>
              <a:buSzPts val="1500"/>
              <a:buNone/>
              <a:defRPr sz="1500">
                <a:solidFill>
                  <a:srgbClr val="FFFFFF"/>
                </a:solidFill>
              </a:defRPr>
            </a:lvl1pPr>
            <a:lvl2pPr indent="-228600" lvl="1" marL="914400" algn="l">
              <a:spcBef>
                <a:spcPts val="210"/>
              </a:spcBef>
              <a:spcAft>
                <a:spcPts val="0"/>
              </a:spcAft>
              <a:buClr>
                <a:srgbClr val="FFFFFF"/>
              </a:buClr>
              <a:buSzPts val="1050"/>
              <a:buFont typeface="Arial"/>
              <a:buNone/>
              <a:defRPr sz="1050">
                <a:solidFill>
                  <a:srgbClr val="FFFFFF"/>
                </a:solidFill>
              </a:defRPr>
            </a:lvl2pPr>
            <a:lvl3pPr indent="-295275" lvl="2" marL="1371600" algn="l">
              <a:spcBef>
                <a:spcPts val="210"/>
              </a:spcBef>
              <a:spcAft>
                <a:spcPts val="0"/>
              </a:spcAft>
              <a:buClr>
                <a:srgbClr val="FFFFFF"/>
              </a:buClr>
              <a:buSzPts val="1050"/>
              <a:buChar char="•"/>
              <a:defRPr sz="1050">
                <a:solidFill>
                  <a:srgbClr val="FFFFFF"/>
                </a:solidFill>
              </a:defRPr>
            </a:lvl3pPr>
            <a:lvl4pPr indent="-295275" lvl="3" marL="1828800" algn="l">
              <a:spcBef>
                <a:spcPts val="210"/>
              </a:spcBef>
              <a:spcAft>
                <a:spcPts val="0"/>
              </a:spcAft>
              <a:buClr>
                <a:srgbClr val="FFFFFF"/>
              </a:buClr>
              <a:buSzPts val="1050"/>
              <a:buChar char="–"/>
              <a:defRPr sz="1050">
                <a:solidFill>
                  <a:srgbClr val="FFFFFF"/>
                </a:solidFill>
              </a:defRPr>
            </a:lvl4pPr>
            <a:lvl5pPr indent="-295275" lvl="4" marL="2286000" algn="l">
              <a:spcBef>
                <a:spcPts val="210"/>
              </a:spcBef>
              <a:spcAft>
                <a:spcPts val="0"/>
              </a:spcAft>
              <a:buClr>
                <a:srgbClr val="FFFFFF"/>
              </a:buClr>
              <a:buSzPts val="1050"/>
              <a:buChar char="»"/>
              <a:defRPr sz="1050">
                <a:solidFill>
                  <a:srgbClr val="FFFFFF"/>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5" name="Google Shape;775;g124c07c6d79_2_348"/>
          <p:cNvSpPr txBox="1"/>
          <p:nvPr>
            <p:ph idx="8" type="body"/>
          </p:nvPr>
        </p:nvSpPr>
        <p:spPr>
          <a:xfrm>
            <a:off x="6627114" y="3407102"/>
            <a:ext cx="1831086" cy="840230"/>
          </a:xfrm>
          <a:prstGeom prst="rect">
            <a:avLst/>
          </a:prstGeom>
          <a:solidFill>
            <a:schemeClr val="lt2">
              <a:alpha val="80000"/>
            </a:schemeClr>
          </a:solidFill>
          <a:ln>
            <a:noFill/>
          </a:ln>
        </p:spPr>
        <p:txBody>
          <a:bodyPr anchorCtr="0" anchor="b" bIns="91425" lIns="182875" spcFirstLastPara="1" rIns="182875" wrap="square" tIns="91425">
            <a:spAutoFit/>
          </a:bodyPr>
          <a:lstStyle>
            <a:lvl1pPr indent="-228600" lvl="0" marL="457200" algn="l">
              <a:spcBef>
                <a:spcPts val="300"/>
              </a:spcBef>
              <a:spcAft>
                <a:spcPts val="0"/>
              </a:spcAft>
              <a:buClr>
                <a:srgbClr val="FFFFFF"/>
              </a:buClr>
              <a:buSzPts val="1500"/>
              <a:buNone/>
              <a:defRPr sz="1500">
                <a:solidFill>
                  <a:srgbClr val="FFFFFF"/>
                </a:solidFill>
              </a:defRPr>
            </a:lvl1pPr>
            <a:lvl2pPr indent="-228600" lvl="1" marL="914400" algn="l">
              <a:spcBef>
                <a:spcPts val="210"/>
              </a:spcBef>
              <a:spcAft>
                <a:spcPts val="0"/>
              </a:spcAft>
              <a:buClr>
                <a:srgbClr val="FFFFFF"/>
              </a:buClr>
              <a:buSzPts val="1050"/>
              <a:buFont typeface="Arial"/>
              <a:buNone/>
              <a:defRPr sz="1050">
                <a:solidFill>
                  <a:srgbClr val="FFFFFF"/>
                </a:solidFill>
              </a:defRPr>
            </a:lvl2pPr>
            <a:lvl3pPr indent="-295275" lvl="2" marL="1371600" algn="l">
              <a:spcBef>
                <a:spcPts val="210"/>
              </a:spcBef>
              <a:spcAft>
                <a:spcPts val="0"/>
              </a:spcAft>
              <a:buClr>
                <a:srgbClr val="FFFFFF"/>
              </a:buClr>
              <a:buSzPts val="1050"/>
              <a:buChar char="•"/>
              <a:defRPr sz="1050">
                <a:solidFill>
                  <a:srgbClr val="FFFFFF"/>
                </a:solidFill>
              </a:defRPr>
            </a:lvl3pPr>
            <a:lvl4pPr indent="-295275" lvl="3" marL="1828800" algn="l">
              <a:spcBef>
                <a:spcPts val="210"/>
              </a:spcBef>
              <a:spcAft>
                <a:spcPts val="0"/>
              </a:spcAft>
              <a:buClr>
                <a:srgbClr val="FFFFFF"/>
              </a:buClr>
              <a:buSzPts val="1050"/>
              <a:buChar char="–"/>
              <a:defRPr sz="1050">
                <a:solidFill>
                  <a:srgbClr val="FFFFFF"/>
                </a:solidFill>
              </a:defRPr>
            </a:lvl4pPr>
            <a:lvl5pPr indent="-295275" lvl="4" marL="2286000" algn="l">
              <a:spcBef>
                <a:spcPts val="210"/>
              </a:spcBef>
              <a:spcAft>
                <a:spcPts val="0"/>
              </a:spcAft>
              <a:buClr>
                <a:srgbClr val="FFFFFF"/>
              </a:buClr>
              <a:buSzPts val="1050"/>
              <a:buChar char="»"/>
              <a:defRPr sz="1050">
                <a:solidFill>
                  <a:srgbClr val="FFFFFF"/>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6" name="Google Shape;776;g124c07c6d79_2_348"/>
          <p:cNvSpPr txBox="1"/>
          <p:nvPr>
            <p:ph idx="9" type="body"/>
          </p:nvPr>
        </p:nvSpPr>
        <p:spPr>
          <a:xfrm>
            <a:off x="685800" y="700088"/>
            <a:ext cx="7772400" cy="304800"/>
          </a:xfrm>
          <a:prstGeom prst="rect">
            <a:avLst/>
          </a:prstGeom>
          <a:noFill/>
          <a:ln>
            <a:noFill/>
          </a:ln>
        </p:spPr>
        <p:txBody>
          <a:bodyPr anchorCtr="0" anchor="t" bIns="0" lIns="0" spcFirstLastPara="1" rIns="0" wrap="square" tIns="0">
            <a:normAutofit/>
          </a:bodyPr>
          <a:lstStyle>
            <a:lvl1pPr indent="-228600" lvl="0" marL="457200" algn="ctr">
              <a:lnSpc>
                <a:spcPct val="86000"/>
              </a:lnSpc>
              <a:spcBef>
                <a:spcPts val="0"/>
              </a:spcBef>
              <a:spcAft>
                <a:spcPts val="0"/>
              </a:spcAft>
              <a:buClr>
                <a:schemeClr val="dk1"/>
              </a:buClr>
              <a:buSzPts val="1350"/>
              <a:buNone/>
              <a:defRPr sz="1350"/>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ar Subtitle">
  <p:cSld name="Three Bar Subtitle">
    <p:spTree>
      <p:nvGrpSpPr>
        <p:cNvPr id="777" name="Shape 777"/>
        <p:cNvGrpSpPr/>
        <p:nvPr/>
      </p:nvGrpSpPr>
      <p:grpSpPr>
        <a:xfrm>
          <a:off x="0" y="0"/>
          <a:ext cx="0" cy="0"/>
          <a:chOff x="0" y="0"/>
          <a:chExt cx="0" cy="0"/>
        </a:xfrm>
      </p:grpSpPr>
      <p:sp>
        <p:nvSpPr>
          <p:cNvPr id="778" name="Google Shape;778;g124c07c6d79_2_359"/>
          <p:cNvSpPr txBox="1"/>
          <p:nvPr>
            <p:ph type="title"/>
          </p:nvPr>
        </p:nvSpPr>
        <p:spPr>
          <a:xfrm>
            <a:off x="685800" y="209971"/>
            <a:ext cx="7772400" cy="613171"/>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79" name="Google Shape;779;g124c07c6d79_2_359"/>
          <p:cNvSpPr/>
          <p:nvPr>
            <p:ph idx="2" type="pic"/>
          </p:nvPr>
        </p:nvSpPr>
        <p:spPr>
          <a:xfrm>
            <a:off x="685800" y="1047750"/>
            <a:ext cx="2496312" cy="3199582"/>
          </a:xfrm>
          <a:prstGeom prst="rect">
            <a:avLst/>
          </a:prstGeom>
          <a:solidFill>
            <a:srgbClr val="F2F2F2"/>
          </a:solidFill>
          <a:ln>
            <a:noFill/>
          </a:ln>
        </p:spPr>
      </p:sp>
      <p:sp>
        <p:nvSpPr>
          <p:cNvPr id="780" name="Google Shape;780;g124c07c6d79_2_359"/>
          <p:cNvSpPr/>
          <p:nvPr>
            <p:ph idx="3" type="pic"/>
          </p:nvPr>
        </p:nvSpPr>
        <p:spPr>
          <a:xfrm>
            <a:off x="3323844" y="1047750"/>
            <a:ext cx="2496312" cy="3199582"/>
          </a:xfrm>
          <a:prstGeom prst="rect">
            <a:avLst/>
          </a:prstGeom>
          <a:solidFill>
            <a:srgbClr val="F2F2F2"/>
          </a:solidFill>
          <a:ln>
            <a:noFill/>
          </a:ln>
        </p:spPr>
      </p:sp>
      <p:sp>
        <p:nvSpPr>
          <p:cNvPr id="781" name="Google Shape;781;g124c07c6d79_2_359"/>
          <p:cNvSpPr/>
          <p:nvPr>
            <p:ph idx="4" type="pic"/>
          </p:nvPr>
        </p:nvSpPr>
        <p:spPr>
          <a:xfrm>
            <a:off x="5961888" y="1047750"/>
            <a:ext cx="2496312" cy="3199582"/>
          </a:xfrm>
          <a:prstGeom prst="rect">
            <a:avLst/>
          </a:prstGeom>
          <a:solidFill>
            <a:srgbClr val="F2F2F2"/>
          </a:solidFill>
          <a:ln>
            <a:noFill/>
          </a:ln>
        </p:spPr>
      </p:sp>
      <p:sp>
        <p:nvSpPr>
          <p:cNvPr id="782" name="Google Shape;782;g124c07c6d79_2_359"/>
          <p:cNvSpPr txBox="1"/>
          <p:nvPr>
            <p:ph idx="1" type="body"/>
          </p:nvPr>
        </p:nvSpPr>
        <p:spPr>
          <a:xfrm>
            <a:off x="685800" y="3637934"/>
            <a:ext cx="2496312" cy="609398"/>
          </a:xfrm>
          <a:prstGeom prst="rect">
            <a:avLst/>
          </a:prstGeom>
          <a:solidFill>
            <a:schemeClr val="accent1">
              <a:alpha val="80000"/>
            </a:schemeClr>
          </a:solidFill>
          <a:ln>
            <a:noFill/>
          </a:ln>
        </p:spPr>
        <p:txBody>
          <a:bodyPr anchorCtr="0" anchor="b" bIns="91425" lIns="182875" spcFirstLastPara="1" rIns="182875" wrap="square" tIns="91425">
            <a:spAutoFit/>
          </a:bodyPr>
          <a:lstStyle>
            <a:lvl1pPr indent="-228600" lvl="0" marL="457200" algn="l">
              <a:spcBef>
                <a:spcPts val="300"/>
              </a:spcBef>
              <a:spcAft>
                <a:spcPts val="0"/>
              </a:spcAft>
              <a:buClr>
                <a:srgbClr val="FFFFFF"/>
              </a:buClr>
              <a:buSzPts val="1500"/>
              <a:buNone/>
              <a:defRPr sz="1500">
                <a:solidFill>
                  <a:srgbClr val="FFFFFF"/>
                </a:solidFill>
              </a:defRPr>
            </a:lvl1pPr>
            <a:lvl2pPr indent="-228600" lvl="1" marL="914400" algn="l">
              <a:spcBef>
                <a:spcPts val="210"/>
              </a:spcBef>
              <a:spcAft>
                <a:spcPts val="0"/>
              </a:spcAft>
              <a:buClr>
                <a:srgbClr val="FFFFFF"/>
              </a:buClr>
              <a:buSzPts val="1050"/>
              <a:buFont typeface="Arial"/>
              <a:buNone/>
              <a:defRPr sz="1050">
                <a:solidFill>
                  <a:srgbClr val="FFFFFF"/>
                </a:solidFill>
              </a:defRPr>
            </a:lvl2pPr>
            <a:lvl3pPr indent="-295275" lvl="2" marL="1371600" algn="l">
              <a:spcBef>
                <a:spcPts val="210"/>
              </a:spcBef>
              <a:spcAft>
                <a:spcPts val="0"/>
              </a:spcAft>
              <a:buClr>
                <a:srgbClr val="FFFFFF"/>
              </a:buClr>
              <a:buSzPts val="1050"/>
              <a:buChar char="•"/>
              <a:defRPr sz="1050">
                <a:solidFill>
                  <a:srgbClr val="FFFFFF"/>
                </a:solidFill>
              </a:defRPr>
            </a:lvl3pPr>
            <a:lvl4pPr indent="-295275" lvl="3" marL="1828800" algn="l">
              <a:spcBef>
                <a:spcPts val="210"/>
              </a:spcBef>
              <a:spcAft>
                <a:spcPts val="0"/>
              </a:spcAft>
              <a:buClr>
                <a:srgbClr val="FFFFFF"/>
              </a:buClr>
              <a:buSzPts val="1050"/>
              <a:buChar char="–"/>
              <a:defRPr sz="1050">
                <a:solidFill>
                  <a:srgbClr val="FFFFFF"/>
                </a:solidFill>
              </a:defRPr>
            </a:lvl4pPr>
            <a:lvl5pPr indent="-295275" lvl="4" marL="2286000" algn="l">
              <a:spcBef>
                <a:spcPts val="210"/>
              </a:spcBef>
              <a:spcAft>
                <a:spcPts val="0"/>
              </a:spcAft>
              <a:buClr>
                <a:srgbClr val="FFFFFF"/>
              </a:buClr>
              <a:buSzPts val="1050"/>
              <a:buChar char="»"/>
              <a:defRPr sz="1050">
                <a:solidFill>
                  <a:srgbClr val="FFFFFF"/>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83" name="Google Shape;783;g124c07c6d79_2_359"/>
          <p:cNvSpPr txBox="1"/>
          <p:nvPr>
            <p:ph idx="5" type="body"/>
          </p:nvPr>
        </p:nvSpPr>
        <p:spPr>
          <a:xfrm>
            <a:off x="3323844" y="3637934"/>
            <a:ext cx="2496312" cy="609398"/>
          </a:xfrm>
          <a:prstGeom prst="rect">
            <a:avLst/>
          </a:prstGeom>
          <a:solidFill>
            <a:schemeClr val="accent4">
              <a:alpha val="80000"/>
            </a:schemeClr>
          </a:solidFill>
          <a:ln>
            <a:noFill/>
          </a:ln>
        </p:spPr>
        <p:txBody>
          <a:bodyPr anchorCtr="0" anchor="b" bIns="91425" lIns="182875" spcFirstLastPara="1" rIns="182875" wrap="square" tIns="91425">
            <a:spAutoFit/>
          </a:bodyPr>
          <a:lstStyle>
            <a:lvl1pPr indent="-228600" lvl="0" marL="457200" algn="l">
              <a:spcBef>
                <a:spcPts val="300"/>
              </a:spcBef>
              <a:spcAft>
                <a:spcPts val="0"/>
              </a:spcAft>
              <a:buClr>
                <a:srgbClr val="FFFFFF"/>
              </a:buClr>
              <a:buSzPts val="1500"/>
              <a:buNone/>
              <a:defRPr sz="1500">
                <a:solidFill>
                  <a:srgbClr val="FFFFFF"/>
                </a:solidFill>
              </a:defRPr>
            </a:lvl1pPr>
            <a:lvl2pPr indent="-228600" lvl="1" marL="914400" algn="l">
              <a:spcBef>
                <a:spcPts val="210"/>
              </a:spcBef>
              <a:spcAft>
                <a:spcPts val="0"/>
              </a:spcAft>
              <a:buClr>
                <a:srgbClr val="FFFFFF"/>
              </a:buClr>
              <a:buSzPts val="1050"/>
              <a:buFont typeface="Arial"/>
              <a:buNone/>
              <a:defRPr sz="1050">
                <a:solidFill>
                  <a:srgbClr val="FFFFFF"/>
                </a:solidFill>
              </a:defRPr>
            </a:lvl2pPr>
            <a:lvl3pPr indent="-295275" lvl="2" marL="1371600" algn="l">
              <a:spcBef>
                <a:spcPts val="210"/>
              </a:spcBef>
              <a:spcAft>
                <a:spcPts val="0"/>
              </a:spcAft>
              <a:buClr>
                <a:srgbClr val="FFFFFF"/>
              </a:buClr>
              <a:buSzPts val="1050"/>
              <a:buChar char="•"/>
              <a:defRPr sz="1050">
                <a:solidFill>
                  <a:srgbClr val="FFFFFF"/>
                </a:solidFill>
              </a:defRPr>
            </a:lvl3pPr>
            <a:lvl4pPr indent="-295275" lvl="3" marL="1828800" algn="l">
              <a:spcBef>
                <a:spcPts val="210"/>
              </a:spcBef>
              <a:spcAft>
                <a:spcPts val="0"/>
              </a:spcAft>
              <a:buClr>
                <a:srgbClr val="FFFFFF"/>
              </a:buClr>
              <a:buSzPts val="1050"/>
              <a:buChar char="–"/>
              <a:defRPr sz="1050">
                <a:solidFill>
                  <a:srgbClr val="FFFFFF"/>
                </a:solidFill>
              </a:defRPr>
            </a:lvl4pPr>
            <a:lvl5pPr indent="-295275" lvl="4" marL="2286000" algn="l">
              <a:spcBef>
                <a:spcPts val="210"/>
              </a:spcBef>
              <a:spcAft>
                <a:spcPts val="0"/>
              </a:spcAft>
              <a:buClr>
                <a:srgbClr val="FFFFFF"/>
              </a:buClr>
              <a:buSzPts val="1050"/>
              <a:buChar char="»"/>
              <a:defRPr sz="1050">
                <a:solidFill>
                  <a:srgbClr val="FFFFFF"/>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84" name="Google Shape;784;g124c07c6d79_2_359"/>
          <p:cNvSpPr txBox="1"/>
          <p:nvPr>
            <p:ph idx="6" type="body"/>
          </p:nvPr>
        </p:nvSpPr>
        <p:spPr>
          <a:xfrm>
            <a:off x="5961888" y="3637934"/>
            <a:ext cx="2496312" cy="609398"/>
          </a:xfrm>
          <a:prstGeom prst="rect">
            <a:avLst/>
          </a:prstGeom>
          <a:solidFill>
            <a:schemeClr val="lt2">
              <a:alpha val="80000"/>
            </a:schemeClr>
          </a:solidFill>
          <a:ln>
            <a:noFill/>
          </a:ln>
        </p:spPr>
        <p:txBody>
          <a:bodyPr anchorCtr="0" anchor="b" bIns="91425" lIns="182875" spcFirstLastPara="1" rIns="182875" wrap="square" tIns="91425">
            <a:spAutoFit/>
          </a:bodyPr>
          <a:lstStyle>
            <a:lvl1pPr indent="-228600" lvl="0" marL="457200" algn="l">
              <a:spcBef>
                <a:spcPts val="300"/>
              </a:spcBef>
              <a:spcAft>
                <a:spcPts val="0"/>
              </a:spcAft>
              <a:buClr>
                <a:srgbClr val="FFFFFF"/>
              </a:buClr>
              <a:buSzPts val="1500"/>
              <a:buNone/>
              <a:defRPr sz="1500">
                <a:solidFill>
                  <a:srgbClr val="FFFFFF"/>
                </a:solidFill>
              </a:defRPr>
            </a:lvl1pPr>
            <a:lvl2pPr indent="-228600" lvl="1" marL="914400" algn="l">
              <a:spcBef>
                <a:spcPts val="210"/>
              </a:spcBef>
              <a:spcAft>
                <a:spcPts val="0"/>
              </a:spcAft>
              <a:buClr>
                <a:srgbClr val="FFFFFF"/>
              </a:buClr>
              <a:buSzPts val="1050"/>
              <a:buFont typeface="Arial"/>
              <a:buNone/>
              <a:defRPr sz="1050">
                <a:solidFill>
                  <a:srgbClr val="FFFFFF"/>
                </a:solidFill>
              </a:defRPr>
            </a:lvl2pPr>
            <a:lvl3pPr indent="-295275" lvl="2" marL="1371600" algn="l">
              <a:spcBef>
                <a:spcPts val="210"/>
              </a:spcBef>
              <a:spcAft>
                <a:spcPts val="0"/>
              </a:spcAft>
              <a:buClr>
                <a:srgbClr val="FFFFFF"/>
              </a:buClr>
              <a:buSzPts val="1050"/>
              <a:buChar char="•"/>
              <a:defRPr sz="1050">
                <a:solidFill>
                  <a:srgbClr val="FFFFFF"/>
                </a:solidFill>
              </a:defRPr>
            </a:lvl3pPr>
            <a:lvl4pPr indent="-295275" lvl="3" marL="1828800" algn="l">
              <a:spcBef>
                <a:spcPts val="210"/>
              </a:spcBef>
              <a:spcAft>
                <a:spcPts val="0"/>
              </a:spcAft>
              <a:buClr>
                <a:srgbClr val="FFFFFF"/>
              </a:buClr>
              <a:buSzPts val="1050"/>
              <a:buChar char="–"/>
              <a:defRPr sz="1050">
                <a:solidFill>
                  <a:srgbClr val="FFFFFF"/>
                </a:solidFill>
              </a:defRPr>
            </a:lvl4pPr>
            <a:lvl5pPr indent="-295275" lvl="4" marL="2286000" algn="l">
              <a:spcBef>
                <a:spcPts val="210"/>
              </a:spcBef>
              <a:spcAft>
                <a:spcPts val="0"/>
              </a:spcAft>
              <a:buClr>
                <a:srgbClr val="FFFFFF"/>
              </a:buClr>
              <a:buSzPts val="1050"/>
              <a:buChar char="»"/>
              <a:defRPr sz="1050">
                <a:solidFill>
                  <a:srgbClr val="FFFFFF"/>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85" name="Google Shape;785;g124c07c6d79_2_359"/>
          <p:cNvSpPr txBox="1"/>
          <p:nvPr>
            <p:ph idx="7" type="body"/>
          </p:nvPr>
        </p:nvSpPr>
        <p:spPr>
          <a:xfrm>
            <a:off x="685800" y="700088"/>
            <a:ext cx="7772400" cy="304800"/>
          </a:xfrm>
          <a:prstGeom prst="rect">
            <a:avLst/>
          </a:prstGeom>
          <a:noFill/>
          <a:ln>
            <a:noFill/>
          </a:ln>
        </p:spPr>
        <p:txBody>
          <a:bodyPr anchorCtr="0" anchor="t" bIns="0" lIns="0" spcFirstLastPara="1" rIns="0" wrap="square" tIns="0">
            <a:normAutofit/>
          </a:bodyPr>
          <a:lstStyle>
            <a:lvl1pPr indent="-228600" lvl="0" marL="457200" algn="ctr">
              <a:lnSpc>
                <a:spcPct val="86000"/>
              </a:lnSpc>
              <a:spcBef>
                <a:spcPts val="0"/>
              </a:spcBef>
              <a:spcAft>
                <a:spcPts val="0"/>
              </a:spcAft>
              <a:buClr>
                <a:schemeClr val="dk1"/>
              </a:buClr>
              <a:buSzPts val="1350"/>
              <a:buNone/>
              <a:defRPr sz="1350"/>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ar">
  <p:cSld name="Two Bar">
    <p:spTree>
      <p:nvGrpSpPr>
        <p:cNvPr id="786" name="Shape 786"/>
        <p:cNvGrpSpPr/>
        <p:nvPr/>
      </p:nvGrpSpPr>
      <p:grpSpPr>
        <a:xfrm>
          <a:off x="0" y="0"/>
          <a:ext cx="0" cy="0"/>
          <a:chOff x="0" y="0"/>
          <a:chExt cx="0" cy="0"/>
        </a:xfrm>
      </p:grpSpPr>
      <p:sp>
        <p:nvSpPr>
          <p:cNvPr id="787" name="Google Shape;787;g124c07c6d79_2_368"/>
          <p:cNvSpPr txBox="1"/>
          <p:nvPr>
            <p:ph type="title"/>
          </p:nvPr>
        </p:nvSpPr>
        <p:spPr>
          <a:xfrm>
            <a:off x="685800" y="209971"/>
            <a:ext cx="7772400" cy="613171"/>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88" name="Google Shape;788;g124c07c6d79_2_368"/>
          <p:cNvSpPr/>
          <p:nvPr>
            <p:ph idx="2" type="pic"/>
          </p:nvPr>
        </p:nvSpPr>
        <p:spPr>
          <a:xfrm>
            <a:off x="685800" y="1047750"/>
            <a:ext cx="3814192" cy="3199582"/>
          </a:xfrm>
          <a:prstGeom prst="rect">
            <a:avLst/>
          </a:prstGeom>
          <a:solidFill>
            <a:srgbClr val="F2F2F2"/>
          </a:solidFill>
          <a:ln>
            <a:noFill/>
          </a:ln>
        </p:spPr>
      </p:sp>
      <p:sp>
        <p:nvSpPr>
          <p:cNvPr id="789" name="Google Shape;789;g124c07c6d79_2_368"/>
          <p:cNvSpPr/>
          <p:nvPr>
            <p:ph idx="3" type="pic"/>
          </p:nvPr>
        </p:nvSpPr>
        <p:spPr>
          <a:xfrm>
            <a:off x="4644009" y="1047750"/>
            <a:ext cx="3814192" cy="3199582"/>
          </a:xfrm>
          <a:prstGeom prst="rect">
            <a:avLst/>
          </a:prstGeom>
          <a:solidFill>
            <a:srgbClr val="F2F2F2"/>
          </a:solidFill>
          <a:ln>
            <a:noFill/>
          </a:ln>
        </p:spPr>
      </p:sp>
      <p:sp>
        <p:nvSpPr>
          <p:cNvPr id="790" name="Google Shape;790;g124c07c6d79_2_368"/>
          <p:cNvSpPr txBox="1"/>
          <p:nvPr>
            <p:ph idx="1" type="body"/>
          </p:nvPr>
        </p:nvSpPr>
        <p:spPr>
          <a:xfrm>
            <a:off x="685800" y="3637934"/>
            <a:ext cx="3813048" cy="609398"/>
          </a:xfrm>
          <a:prstGeom prst="rect">
            <a:avLst/>
          </a:prstGeom>
          <a:solidFill>
            <a:schemeClr val="accent1">
              <a:alpha val="80000"/>
            </a:schemeClr>
          </a:solidFill>
          <a:ln>
            <a:noFill/>
          </a:ln>
        </p:spPr>
        <p:txBody>
          <a:bodyPr anchorCtr="0" anchor="b" bIns="91425" lIns="182875" spcFirstLastPara="1" rIns="182875" wrap="square" tIns="91425">
            <a:spAutoFit/>
          </a:bodyPr>
          <a:lstStyle>
            <a:lvl1pPr indent="-228600" lvl="0" marL="457200" algn="l">
              <a:spcBef>
                <a:spcPts val="300"/>
              </a:spcBef>
              <a:spcAft>
                <a:spcPts val="0"/>
              </a:spcAft>
              <a:buClr>
                <a:srgbClr val="FFFFFF"/>
              </a:buClr>
              <a:buSzPts val="1500"/>
              <a:buNone/>
              <a:defRPr sz="1500">
                <a:solidFill>
                  <a:srgbClr val="FFFFFF"/>
                </a:solidFill>
              </a:defRPr>
            </a:lvl1pPr>
            <a:lvl2pPr indent="-228600" lvl="1" marL="914400" algn="l">
              <a:spcBef>
                <a:spcPts val="210"/>
              </a:spcBef>
              <a:spcAft>
                <a:spcPts val="0"/>
              </a:spcAft>
              <a:buClr>
                <a:srgbClr val="FFFFFF"/>
              </a:buClr>
              <a:buSzPts val="1050"/>
              <a:buFont typeface="Arial"/>
              <a:buNone/>
              <a:defRPr sz="1050">
                <a:solidFill>
                  <a:srgbClr val="FFFFFF"/>
                </a:solidFill>
              </a:defRPr>
            </a:lvl2pPr>
            <a:lvl3pPr indent="-295275" lvl="2" marL="1371600" algn="l">
              <a:spcBef>
                <a:spcPts val="210"/>
              </a:spcBef>
              <a:spcAft>
                <a:spcPts val="0"/>
              </a:spcAft>
              <a:buClr>
                <a:srgbClr val="FFFFFF"/>
              </a:buClr>
              <a:buSzPts val="1050"/>
              <a:buChar char="•"/>
              <a:defRPr sz="1050">
                <a:solidFill>
                  <a:srgbClr val="FFFFFF"/>
                </a:solidFill>
              </a:defRPr>
            </a:lvl3pPr>
            <a:lvl4pPr indent="-295275" lvl="3" marL="1828800" algn="l">
              <a:spcBef>
                <a:spcPts val="210"/>
              </a:spcBef>
              <a:spcAft>
                <a:spcPts val="0"/>
              </a:spcAft>
              <a:buClr>
                <a:srgbClr val="FFFFFF"/>
              </a:buClr>
              <a:buSzPts val="1050"/>
              <a:buChar char="–"/>
              <a:defRPr sz="1050">
                <a:solidFill>
                  <a:srgbClr val="FFFFFF"/>
                </a:solidFill>
              </a:defRPr>
            </a:lvl4pPr>
            <a:lvl5pPr indent="-295275" lvl="4" marL="2286000" algn="l">
              <a:spcBef>
                <a:spcPts val="210"/>
              </a:spcBef>
              <a:spcAft>
                <a:spcPts val="0"/>
              </a:spcAft>
              <a:buClr>
                <a:srgbClr val="FFFFFF"/>
              </a:buClr>
              <a:buSzPts val="1050"/>
              <a:buChar char="»"/>
              <a:defRPr sz="1050">
                <a:solidFill>
                  <a:srgbClr val="FFFFFF"/>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91" name="Google Shape;791;g124c07c6d79_2_368"/>
          <p:cNvSpPr txBox="1"/>
          <p:nvPr>
            <p:ph idx="4" type="body"/>
          </p:nvPr>
        </p:nvSpPr>
        <p:spPr>
          <a:xfrm>
            <a:off x="4645152" y="3637934"/>
            <a:ext cx="3813048" cy="609398"/>
          </a:xfrm>
          <a:prstGeom prst="rect">
            <a:avLst/>
          </a:prstGeom>
          <a:solidFill>
            <a:schemeClr val="accent4">
              <a:alpha val="80000"/>
            </a:schemeClr>
          </a:solidFill>
          <a:ln>
            <a:noFill/>
          </a:ln>
        </p:spPr>
        <p:txBody>
          <a:bodyPr anchorCtr="0" anchor="b" bIns="91425" lIns="182875" spcFirstLastPara="1" rIns="182875" wrap="square" tIns="91425">
            <a:spAutoFit/>
          </a:bodyPr>
          <a:lstStyle>
            <a:lvl1pPr indent="-228600" lvl="0" marL="457200" algn="l">
              <a:spcBef>
                <a:spcPts val="300"/>
              </a:spcBef>
              <a:spcAft>
                <a:spcPts val="0"/>
              </a:spcAft>
              <a:buClr>
                <a:srgbClr val="FFFFFF"/>
              </a:buClr>
              <a:buSzPts val="1500"/>
              <a:buNone/>
              <a:defRPr sz="1500">
                <a:solidFill>
                  <a:srgbClr val="FFFFFF"/>
                </a:solidFill>
              </a:defRPr>
            </a:lvl1pPr>
            <a:lvl2pPr indent="-228600" lvl="1" marL="914400" algn="l">
              <a:spcBef>
                <a:spcPts val="210"/>
              </a:spcBef>
              <a:spcAft>
                <a:spcPts val="0"/>
              </a:spcAft>
              <a:buClr>
                <a:srgbClr val="FFFFFF"/>
              </a:buClr>
              <a:buSzPts val="1050"/>
              <a:buFont typeface="Arial"/>
              <a:buNone/>
              <a:defRPr sz="1050">
                <a:solidFill>
                  <a:srgbClr val="FFFFFF"/>
                </a:solidFill>
              </a:defRPr>
            </a:lvl2pPr>
            <a:lvl3pPr indent="-295275" lvl="2" marL="1371600" algn="l">
              <a:spcBef>
                <a:spcPts val="210"/>
              </a:spcBef>
              <a:spcAft>
                <a:spcPts val="0"/>
              </a:spcAft>
              <a:buClr>
                <a:srgbClr val="FFFFFF"/>
              </a:buClr>
              <a:buSzPts val="1050"/>
              <a:buChar char="•"/>
              <a:defRPr sz="1050">
                <a:solidFill>
                  <a:srgbClr val="FFFFFF"/>
                </a:solidFill>
              </a:defRPr>
            </a:lvl3pPr>
            <a:lvl4pPr indent="-295275" lvl="3" marL="1828800" algn="l">
              <a:spcBef>
                <a:spcPts val="210"/>
              </a:spcBef>
              <a:spcAft>
                <a:spcPts val="0"/>
              </a:spcAft>
              <a:buClr>
                <a:srgbClr val="FFFFFF"/>
              </a:buClr>
              <a:buSzPts val="1050"/>
              <a:buChar char="–"/>
              <a:defRPr sz="1050">
                <a:solidFill>
                  <a:srgbClr val="FFFFFF"/>
                </a:solidFill>
              </a:defRPr>
            </a:lvl4pPr>
            <a:lvl5pPr indent="-295275" lvl="4" marL="2286000" algn="l">
              <a:spcBef>
                <a:spcPts val="210"/>
              </a:spcBef>
              <a:spcAft>
                <a:spcPts val="0"/>
              </a:spcAft>
              <a:buClr>
                <a:srgbClr val="FFFFFF"/>
              </a:buClr>
              <a:buSzPts val="1050"/>
              <a:buChar char="»"/>
              <a:defRPr sz="1050">
                <a:solidFill>
                  <a:srgbClr val="FFFFFF"/>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tterly Blank" type="blank">
  <p:cSld name="BLANK">
    <p:spTree>
      <p:nvGrpSpPr>
        <p:cNvPr id="57" name="Shape 57"/>
        <p:cNvGrpSpPr/>
        <p:nvPr/>
      </p:nvGrpSpPr>
      <p:grpSpPr>
        <a:xfrm>
          <a:off x="0" y="0"/>
          <a:ext cx="0" cy="0"/>
          <a:chOff x="0" y="0"/>
          <a:chExt cx="0" cy="0"/>
        </a:xfrm>
      </p:grpSpPr>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Bar Text Subtitle">
  <p:cSld name="4 Bar Text Subtitle">
    <p:spTree>
      <p:nvGrpSpPr>
        <p:cNvPr id="792" name="Shape 792"/>
        <p:cNvGrpSpPr/>
        <p:nvPr/>
      </p:nvGrpSpPr>
      <p:grpSpPr>
        <a:xfrm>
          <a:off x="0" y="0"/>
          <a:ext cx="0" cy="0"/>
          <a:chOff x="0" y="0"/>
          <a:chExt cx="0" cy="0"/>
        </a:xfrm>
      </p:grpSpPr>
      <p:sp>
        <p:nvSpPr>
          <p:cNvPr id="793" name="Google Shape;793;g124c07c6d79_2_374"/>
          <p:cNvSpPr txBox="1"/>
          <p:nvPr>
            <p:ph type="title"/>
          </p:nvPr>
        </p:nvSpPr>
        <p:spPr>
          <a:xfrm>
            <a:off x="685800" y="209971"/>
            <a:ext cx="7772400" cy="613171"/>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94" name="Google Shape;794;g124c07c6d79_2_374"/>
          <p:cNvSpPr/>
          <p:nvPr>
            <p:ph idx="2" type="pic"/>
          </p:nvPr>
        </p:nvSpPr>
        <p:spPr>
          <a:xfrm>
            <a:off x="685800" y="1047750"/>
            <a:ext cx="1828800" cy="1983051"/>
          </a:xfrm>
          <a:prstGeom prst="rect">
            <a:avLst/>
          </a:prstGeom>
          <a:solidFill>
            <a:srgbClr val="F2F2F2"/>
          </a:solidFill>
          <a:ln>
            <a:noFill/>
          </a:ln>
        </p:spPr>
      </p:sp>
      <p:sp>
        <p:nvSpPr>
          <p:cNvPr id="795" name="Google Shape;795;g124c07c6d79_2_374"/>
          <p:cNvSpPr/>
          <p:nvPr>
            <p:ph idx="3" type="pic"/>
          </p:nvPr>
        </p:nvSpPr>
        <p:spPr>
          <a:xfrm>
            <a:off x="2667000" y="1047750"/>
            <a:ext cx="1828800" cy="1983051"/>
          </a:xfrm>
          <a:prstGeom prst="rect">
            <a:avLst/>
          </a:prstGeom>
          <a:solidFill>
            <a:srgbClr val="F2F2F2"/>
          </a:solidFill>
          <a:ln>
            <a:noFill/>
          </a:ln>
        </p:spPr>
      </p:sp>
      <p:sp>
        <p:nvSpPr>
          <p:cNvPr id="796" name="Google Shape;796;g124c07c6d79_2_374"/>
          <p:cNvSpPr/>
          <p:nvPr>
            <p:ph idx="4" type="pic"/>
          </p:nvPr>
        </p:nvSpPr>
        <p:spPr>
          <a:xfrm>
            <a:off x="4648200" y="1047750"/>
            <a:ext cx="1828800" cy="1983051"/>
          </a:xfrm>
          <a:prstGeom prst="rect">
            <a:avLst/>
          </a:prstGeom>
          <a:solidFill>
            <a:srgbClr val="F2F2F2"/>
          </a:solidFill>
          <a:ln>
            <a:noFill/>
          </a:ln>
        </p:spPr>
      </p:sp>
      <p:sp>
        <p:nvSpPr>
          <p:cNvPr id="797" name="Google Shape;797;g124c07c6d79_2_374"/>
          <p:cNvSpPr/>
          <p:nvPr>
            <p:ph idx="5" type="pic"/>
          </p:nvPr>
        </p:nvSpPr>
        <p:spPr>
          <a:xfrm>
            <a:off x="6629400" y="1047750"/>
            <a:ext cx="1828800" cy="1983051"/>
          </a:xfrm>
          <a:prstGeom prst="rect">
            <a:avLst/>
          </a:prstGeom>
          <a:solidFill>
            <a:srgbClr val="F2F2F2"/>
          </a:solidFill>
          <a:ln>
            <a:noFill/>
          </a:ln>
        </p:spPr>
      </p:sp>
      <p:sp>
        <p:nvSpPr>
          <p:cNvPr id="798" name="Google Shape;798;g124c07c6d79_2_374"/>
          <p:cNvSpPr txBox="1"/>
          <p:nvPr>
            <p:ph idx="1" type="body"/>
          </p:nvPr>
        </p:nvSpPr>
        <p:spPr>
          <a:xfrm>
            <a:off x="685800" y="2190571"/>
            <a:ext cx="1831086" cy="840230"/>
          </a:xfrm>
          <a:prstGeom prst="rect">
            <a:avLst/>
          </a:prstGeom>
          <a:solidFill>
            <a:schemeClr val="accent1">
              <a:alpha val="80000"/>
            </a:schemeClr>
          </a:solidFill>
          <a:ln>
            <a:noFill/>
          </a:ln>
        </p:spPr>
        <p:txBody>
          <a:bodyPr anchorCtr="0" anchor="b" bIns="91425" lIns="182875" spcFirstLastPara="1" rIns="182875" wrap="square" tIns="91425">
            <a:spAutoFit/>
          </a:bodyPr>
          <a:lstStyle>
            <a:lvl1pPr indent="-228600" lvl="0" marL="457200" algn="l">
              <a:spcBef>
                <a:spcPts val="300"/>
              </a:spcBef>
              <a:spcAft>
                <a:spcPts val="0"/>
              </a:spcAft>
              <a:buClr>
                <a:srgbClr val="FFFFFF"/>
              </a:buClr>
              <a:buSzPts val="1500"/>
              <a:buNone/>
              <a:defRPr sz="1500">
                <a:solidFill>
                  <a:srgbClr val="FFFFFF"/>
                </a:solidFill>
              </a:defRPr>
            </a:lvl1pPr>
            <a:lvl2pPr indent="-228600" lvl="1" marL="914400" algn="l">
              <a:spcBef>
                <a:spcPts val="210"/>
              </a:spcBef>
              <a:spcAft>
                <a:spcPts val="0"/>
              </a:spcAft>
              <a:buClr>
                <a:srgbClr val="FFFFFF"/>
              </a:buClr>
              <a:buSzPts val="1050"/>
              <a:buFont typeface="Arial"/>
              <a:buNone/>
              <a:defRPr sz="1050">
                <a:solidFill>
                  <a:srgbClr val="FFFFFF"/>
                </a:solidFill>
              </a:defRPr>
            </a:lvl2pPr>
            <a:lvl3pPr indent="-295275" lvl="2" marL="1371600" algn="l">
              <a:spcBef>
                <a:spcPts val="210"/>
              </a:spcBef>
              <a:spcAft>
                <a:spcPts val="0"/>
              </a:spcAft>
              <a:buClr>
                <a:srgbClr val="FFFFFF"/>
              </a:buClr>
              <a:buSzPts val="1050"/>
              <a:buChar char="•"/>
              <a:defRPr sz="1050">
                <a:solidFill>
                  <a:srgbClr val="FFFFFF"/>
                </a:solidFill>
              </a:defRPr>
            </a:lvl3pPr>
            <a:lvl4pPr indent="-295275" lvl="3" marL="1828800" algn="l">
              <a:spcBef>
                <a:spcPts val="210"/>
              </a:spcBef>
              <a:spcAft>
                <a:spcPts val="0"/>
              </a:spcAft>
              <a:buClr>
                <a:srgbClr val="FFFFFF"/>
              </a:buClr>
              <a:buSzPts val="1050"/>
              <a:buChar char="–"/>
              <a:defRPr sz="1050">
                <a:solidFill>
                  <a:srgbClr val="FFFFFF"/>
                </a:solidFill>
              </a:defRPr>
            </a:lvl4pPr>
            <a:lvl5pPr indent="-295275" lvl="4" marL="2286000" algn="l">
              <a:spcBef>
                <a:spcPts val="210"/>
              </a:spcBef>
              <a:spcAft>
                <a:spcPts val="0"/>
              </a:spcAft>
              <a:buClr>
                <a:srgbClr val="FFFFFF"/>
              </a:buClr>
              <a:buSzPts val="1050"/>
              <a:buChar char="»"/>
              <a:defRPr sz="1050">
                <a:solidFill>
                  <a:srgbClr val="FFFFFF"/>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99" name="Google Shape;799;g124c07c6d79_2_374"/>
          <p:cNvSpPr txBox="1"/>
          <p:nvPr>
            <p:ph idx="6" type="body"/>
          </p:nvPr>
        </p:nvSpPr>
        <p:spPr>
          <a:xfrm>
            <a:off x="2666238" y="2190571"/>
            <a:ext cx="1831086" cy="840230"/>
          </a:xfrm>
          <a:prstGeom prst="rect">
            <a:avLst/>
          </a:prstGeom>
          <a:solidFill>
            <a:schemeClr val="accent3">
              <a:alpha val="80000"/>
            </a:schemeClr>
          </a:solidFill>
          <a:ln>
            <a:noFill/>
          </a:ln>
        </p:spPr>
        <p:txBody>
          <a:bodyPr anchorCtr="0" anchor="b" bIns="91425" lIns="182875" spcFirstLastPara="1" rIns="182875" wrap="square" tIns="91425">
            <a:spAutoFit/>
          </a:bodyPr>
          <a:lstStyle>
            <a:lvl1pPr indent="-228600" lvl="0" marL="457200" algn="l">
              <a:spcBef>
                <a:spcPts val="300"/>
              </a:spcBef>
              <a:spcAft>
                <a:spcPts val="0"/>
              </a:spcAft>
              <a:buClr>
                <a:srgbClr val="FFFFFF"/>
              </a:buClr>
              <a:buSzPts val="1500"/>
              <a:buNone/>
              <a:defRPr sz="1500">
                <a:solidFill>
                  <a:srgbClr val="FFFFFF"/>
                </a:solidFill>
              </a:defRPr>
            </a:lvl1pPr>
            <a:lvl2pPr indent="-228600" lvl="1" marL="914400" algn="l">
              <a:spcBef>
                <a:spcPts val="210"/>
              </a:spcBef>
              <a:spcAft>
                <a:spcPts val="0"/>
              </a:spcAft>
              <a:buClr>
                <a:srgbClr val="FFFFFF"/>
              </a:buClr>
              <a:buSzPts val="1050"/>
              <a:buFont typeface="Arial"/>
              <a:buNone/>
              <a:defRPr sz="1050">
                <a:solidFill>
                  <a:srgbClr val="FFFFFF"/>
                </a:solidFill>
              </a:defRPr>
            </a:lvl2pPr>
            <a:lvl3pPr indent="-295275" lvl="2" marL="1371600" algn="l">
              <a:spcBef>
                <a:spcPts val="210"/>
              </a:spcBef>
              <a:spcAft>
                <a:spcPts val="0"/>
              </a:spcAft>
              <a:buClr>
                <a:srgbClr val="FFFFFF"/>
              </a:buClr>
              <a:buSzPts val="1050"/>
              <a:buChar char="•"/>
              <a:defRPr sz="1050">
                <a:solidFill>
                  <a:srgbClr val="FFFFFF"/>
                </a:solidFill>
              </a:defRPr>
            </a:lvl3pPr>
            <a:lvl4pPr indent="-295275" lvl="3" marL="1828800" algn="l">
              <a:spcBef>
                <a:spcPts val="210"/>
              </a:spcBef>
              <a:spcAft>
                <a:spcPts val="0"/>
              </a:spcAft>
              <a:buClr>
                <a:srgbClr val="FFFFFF"/>
              </a:buClr>
              <a:buSzPts val="1050"/>
              <a:buChar char="–"/>
              <a:defRPr sz="1050">
                <a:solidFill>
                  <a:srgbClr val="FFFFFF"/>
                </a:solidFill>
              </a:defRPr>
            </a:lvl4pPr>
            <a:lvl5pPr indent="-295275" lvl="4" marL="2286000" algn="l">
              <a:spcBef>
                <a:spcPts val="210"/>
              </a:spcBef>
              <a:spcAft>
                <a:spcPts val="0"/>
              </a:spcAft>
              <a:buClr>
                <a:srgbClr val="FFFFFF"/>
              </a:buClr>
              <a:buSzPts val="1050"/>
              <a:buChar char="»"/>
              <a:defRPr sz="1050">
                <a:solidFill>
                  <a:srgbClr val="FFFFFF"/>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00" name="Google Shape;800;g124c07c6d79_2_374"/>
          <p:cNvSpPr txBox="1"/>
          <p:nvPr>
            <p:ph idx="7" type="body"/>
          </p:nvPr>
        </p:nvSpPr>
        <p:spPr>
          <a:xfrm>
            <a:off x="4646676" y="2190571"/>
            <a:ext cx="1831086" cy="840230"/>
          </a:xfrm>
          <a:prstGeom prst="rect">
            <a:avLst/>
          </a:prstGeom>
          <a:solidFill>
            <a:schemeClr val="accent5">
              <a:alpha val="80000"/>
            </a:schemeClr>
          </a:solidFill>
          <a:ln>
            <a:noFill/>
          </a:ln>
        </p:spPr>
        <p:txBody>
          <a:bodyPr anchorCtr="0" anchor="b" bIns="91425" lIns="182875" spcFirstLastPara="1" rIns="182875" wrap="square" tIns="91425">
            <a:spAutoFit/>
          </a:bodyPr>
          <a:lstStyle>
            <a:lvl1pPr indent="-228600" lvl="0" marL="457200" algn="l">
              <a:spcBef>
                <a:spcPts val="300"/>
              </a:spcBef>
              <a:spcAft>
                <a:spcPts val="0"/>
              </a:spcAft>
              <a:buClr>
                <a:srgbClr val="FFFFFF"/>
              </a:buClr>
              <a:buSzPts val="1500"/>
              <a:buNone/>
              <a:defRPr sz="1500">
                <a:solidFill>
                  <a:srgbClr val="FFFFFF"/>
                </a:solidFill>
              </a:defRPr>
            </a:lvl1pPr>
            <a:lvl2pPr indent="-228600" lvl="1" marL="914400" algn="l">
              <a:spcBef>
                <a:spcPts val="210"/>
              </a:spcBef>
              <a:spcAft>
                <a:spcPts val="0"/>
              </a:spcAft>
              <a:buClr>
                <a:srgbClr val="FFFFFF"/>
              </a:buClr>
              <a:buSzPts val="1050"/>
              <a:buFont typeface="Arial"/>
              <a:buNone/>
              <a:defRPr sz="1050">
                <a:solidFill>
                  <a:srgbClr val="FFFFFF"/>
                </a:solidFill>
              </a:defRPr>
            </a:lvl2pPr>
            <a:lvl3pPr indent="-295275" lvl="2" marL="1371600" algn="l">
              <a:spcBef>
                <a:spcPts val="210"/>
              </a:spcBef>
              <a:spcAft>
                <a:spcPts val="0"/>
              </a:spcAft>
              <a:buClr>
                <a:srgbClr val="FFFFFF"/>
              </a:buClr>
              <a:buSzPts val="1050"/>
              <a:buChar char="•"/>
              <a:defRPr sz="1050">
                <a:solidFill>
                  <a:srgbClr val="FFFFFF"/>
                </a:solidFill>
              </a:defRPr>
            </a:lvl3pPr>
            <a:lvl4pPr indent="-295275" lvl="3" marL="1828800" algn="l">
              <a:spcBef>
                <a:spcPts val="210"/>
              </a:spcBef>
              <a:spcAft>
                <a:spcPts val="0"/>
              </a:spcAft>
              <a:buClr>
                <a:srgbClr val="FFFFFF"/>
              </a:buClr>
              <a:buSzPts val="1050"/>
              <a:buChar char="–"/>
              <a:defRPr sz="1050">
                <a:solidFill>
                  <a:srgbClr val="FFFFFF"/>
                </a:solidFill>
              </a:defRPr>
            </a:lvl4pPr>
            <a:lvl5pPr indent="-295275" lvl="4" marL="2286000" algn="l">
              <a:spcBef>
                <a:spcPts val="210"/>
              </a:spcBef>
              <a:spcAft>
                <a:spcPts val="0"/>
              </a:spcAft>
              <a:buClr>
                <a:srgbClr val="FFFFFF"/>
              </a:buClr>
              <a:buSzPts val="1050"/>
              <a:buChar char="»"/>
              <a:defRPr sz="1050">
                <a:solidFill>
                  <a:srgbClr val="FFFFFF"/>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01" name="Google Shape;801;g124c07c6d79_2_374"/>
          <p:cNvSpPr txBox="1"/>
          <p:nvPr>
            <p:ph idx="8" type="body"/>
          </p:nvPr>
        </p:nvSpPr>
        <p:spPr>
          <a:xfrm>
            <a:off x="6627114" y="2190571"/>
            <a:ext cx="1831086" cy="840230"/>
          </a:xfrm>
          <a:prstGeom prst="rect">
            <a:avLst/>
          </a:prstGeom>
          <a:solidFill>
            <a:schemeClr val="lt2">
              <a:alpha val="80000"/>
            </a:schemeClr>
          </a:solidFill>
          <a:ln>
            <a:noFill/>
          </a:ln>
        </p:spPr>
        <p:txBody>
          <a:bodyPr anchorCtr="0" anchor="b" bIns="91425" lIns="182875" spcFirstLastPara="1" rIns="182875" wrap="square" tIns="91425">
            <a:spAutoFit/>
          </a:bodyPr>
          <a:lstStyle>
            <a:lvl1pPr indent="-228600" lvl="0" marL="457200" algn="l">
              <a:spcBef>
                <a:spcPts val="300"/>
              </a:spcBef>
              <a:spcAft>
                <a:spcPts val="0"/>
              </a:spcAft>
              <a:buClr>
                <a:srgbClr val="FFFFFF"/>
              </a:buClr>
              <a:buSzPts val="1500"/>
              <a:buNone/>
              <a:defRPr sz="1500">
                <a:solidFill>
                  <a:srgbClr val="FFFFFF"/>
                </a:solidFill>
              </a:defRPr>
            </a:lvl1pPr>
            <a:lvl2pPr indent="-228600" lvl="1" marL="914400" algn="l">
              <a:spcBef>
                <a:spcPts val="210"/>
              </a:spcBef>
              <a:spcAft>
                <a:spcPts val="0"/>
              </a:spcAft>
              <a:buClr>
                <a:srgbClr val="FFFFFF"/>
              </a:buClr>
              <a:buSzPts val="1050"/>
              <a:buFont typeface="Arial"/>
              <a:buNone/>
              <a:defRPr sz="1050">
                <a:solidFill>
                  <a:srgbClr val="FFFFFF"/>
                </a:solidFill>
              </a:defRPr>
            </a:lvl2pPr>
            <a:lvl3pPr indent="-295275" lvl="2" marL="1371600" algn="l">
              <a:spcBef>
                <a:spcPts val="210"/>
              </a:spcBef>
              <a:spcAft>
                <a:spcPts val="0"/>
              </a:spcAft>
              <a:buClr>
                <a:srgbClr val="FFFFFF"/>
              </a:buClr>
              <a:buSzPts val="1050"/>
              <a:buChar char="•"/>
              <a:defRPr sz="1050">
                <a:solidFill>
                  <a:srgbClr val="FFFFFF"/>
                </a:solidFill>
              </a:defRPr>
            </a:lvl3pPr>
            <a:lvl4pPr indent="-295275" lvl="3" marL="1828800" algn="l">
              <a:spcBef>
                <a:spcPts val="210"/>
              </a:spcBef>
              <a:spcAft>
                <a:spcPts val="0"/>
              </a:spcAft>
              <a:buClr>
                <a:srgbClr val="FFFFFF"/>
              </a:buClr>
              <a:buSzPts val="1050"/>
              <a:buChar char="–"/>
              <a:defRPr sz="1050">
                <a:solidFill>
                  <a:srgbClr val="FFFFFF"/>
                </a:solidFill>
              </a:defRPr>
            </a:lvl4pPr>
            <a:lvl5pPr indent="-295275" lvl="4" marL="2286000" algn="l">
              <a:spcBef>
                <a:spcPts val="210"/>
              </a:spcBef>
              <a:spcAft>
                <a:spcPts val="0"/>
              </a:spcAft>
              <a:buClr>
                <a:srgbClr val="FFFFFF"/>
              </a:buClr>
              <a:buSzPts val="1050"/>
              <a:buChar char="»"/>
              <a:defRPr sz="1050">
                <a:solidFill>
                  <a:srgbClr val="FFFFFF"/>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02" name="Google Shape;802;g124c07c6d79_2_374"/>
          <p:cNvSpPr txBox="1"/>
          <p:nvPr>
            <p:ph idx="9" type="body"/>
          </p:nvPr>
        </p:nvSpPr>
        <p:spPr>
          <a:xfrm>
            <a:off x="685800" y="3159229"/>
            <a:ext cx="1831086" cy="1285169"/>
          </a:xfrm>
          <a:prstGeom prst="rect">
            <a:avLst/>
          </a:prstGeom>
          <a:noFill/>
          <a:ln>
            <a:noFill/>
          </a:ln>
        </p:spPr>
        <p:txBody>
          <a:bodyPr anchorCtr="0" anchor="t" bIns="0" lIns="0" spcFirstLastPara="1" rIns="0" wrap="square" tIns="0">
            <a:noAutofit/>
          </a:bodyPr>
          <a:lstStyle>
            <a:lvl1pPr indent="-228600" lvl="0" marL="457200" algn="l">
              <a:spcBef>
                <a:spcPts val="210"/>
              </a:spcBef>
              <a:spcAft>
                <a:spcPts val="0"/>
              </a:spcAft>
              <a:buClr>
                <a:schemeClr val="dk1"/>
              </a:buClr>
              <a:buSzPts val="1050"/>
              <a:buNone/>
              <a:defRPr sz="1050"/>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03" name="Google Shape;803;g124c07c6d79_2_374"/>
          <p:cNvSpPr txBox="1"/>
          <p:nvPr>
            <p:ph idx="13" type="body"/>
          </p:nvPr>
        </p:nvSpPr>
        <p:spPr>
          <a:xfrm>
            <a:off x="2666238" y="3159229"/>
            <a:ext cx="1831086" cy="1285169"/>
          </a:xfrm>
          <a:prstGeom prst="rect">
            <a:avLst/>
          </a:prstGeom>
          <a:noFill/>
          <a:ln>
            <a:noFill/>
          </a:ln>
        </p:spPr>
        <p:txBody>
          <a:bodyPr anchorCtr="0" anchor="t" bIns="0" lIns="0" spcFirstLastPara="1" rIns="0" wrap="square" tIns="0">
            <a:normAutofit/>
          </a:bodyPr>
          <a:lstStyle>
            <a:lvl1pPr indent="-228600" lvl="0" marL="457200" algn="l">
              <a:spcBef>
                <a:spcPts val="210"/>
              </a:spcBef>
              <a:spcAft>
                <a:spcPts val="0"/>
              </a:spcAft>
              <a:buClr>
                <a:schemeClr val="dk1"/>
              </a:buClr>
              <a:buSzPts val="1050"/>
              <a:buNone/>
              <a:defRPr sz="1050"/>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04" name="Google Shape;804;g124c07c6d79_2_374"/>
          <p:cNvSpPr txBox="1"/>
          <p:nvPr>
            <p:ph idx="14" type="body"/>
          </p:nvPr>
        </p:nvSpPr>
        <p:spPr>
          <a:xfrm>
            <a:off x="4646676" y="3159229"/>
            <a:ext cx="1831086" cy="1285169"/>
          </a:xfrm>
          <a:prstGeom prst="rect">
            <a:avLst/>
          </a:prstGeom>
          <a:noFill/>
          <a:ln>
            <a:noFill/>
          </a:ln>
        </p:spPr>
        <p:txBody>
          <a:bodyPr anchorCtr="0" anchor="t" bIns="0" lIns="0" spcFirstLastPara="1" rIns="0" wrap="square" tIns="0">
            <a:normAutofit/>
          </a:bodyPr>
          <a:lstStyle>
            <a:lvl1pPr indent="-228600" lvl="0" marL="457200" algn="l">
              <a:spcBef>
                <a:spcPts val="210"/>
              </a:spcBef>
              <a:spcAft>
                <a:spcPts val="0"/>
              </a:spcAft>
              <a:buClr>
                <a:schemeClr val="dk1"/>
              </a:buClr>
              <a:buSzPts val="1050"/>
              <a:buNone/>
              <a:defRPr sz="1050"/>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05" name="Google Shape;805;g124c07c6d79_2_374"/>
          <p:cNvSpPr txBox="1"/>
          <p:nvPr>
            <p:ph idx="15" type="body"/>
          </p:nvPr>
        </p:nvSpPr>
        <p:spPr>
          <a:xfrm>
            <a:off x="6627114" y="3159229"/>
            <a:ext cx="1831086" cy="1285169"/>
          </a:xfrm>
          <a:prstGeom prst="rect">
            <a:avLst/>
          </a:prstGeom>
          <a:noFill/>
          <a:ln>
            <a:noFill/>
          </a:ln>
        </p:spPr>
        <p:txBody>
          <a:bodyPr anchorCtr="0" anchor="t" bIns="0" lIns="0" spcFirstLastPara="1" rIns="0" wrap="square" tIns="0">
            <a:normAutofit/>
          </a:bodyPr>
          <a:lstStyle>
            <a:lvl1pPr indent="-228600" lvl="0" marL="457200" algn="l">
              <a:spcBef>
                <a:spcPts val="210"/>
              </a:spcBef>
              <a:spcAft>
                <a:spcPts val="0"/>
              </a:spcAft>
              <a:buClr>
                <a:schemeClr val="dk1"/>
              </a:buClr>
              <a:buSzPts val="1050"/>
              <a:buNone/>
              <a:defRPr sz="1050"/>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06" name="Google Shape;806;g124c07c6d79_2_374"/>
          <p:cNvSpPr txBox="1"/>
          <p:nvPr>
            <p:ph idx="16" type="body"/>
          </p:nvPr>
        </p:nvSpPr>
        <p:spPr>
          <a:xfrm>
            <a:off x="685800" y="700088"/>
            <a:ext cx="7772400" cy="304800"/>
          </a:xfrm>
          <a:prstGeom prst="rect">
            <a:avLst/>
          </a:prstGeom>
          <a:noFill/>
          <a:ln>
            <a:noFill/>
          </a:ln>
        </p:spPr>
        <p:txBody>
          <a:bodyPr anchorCtr="0" anchor="t" bIns="0" lIns="0" spcFirstLastPara="1" rIns="0" wrap="square" tIns="0">
            <a:normAutofit/>
          </a:bodyPr>
          <a:lstStyle>
            <a:lvl1pPr indent="-228600" lvl="0" marL="457200" algn="ctr">
              <a:lnSpc>
                <a:spcPct val="86000"/>
              </a:lnSpc>
              <a:spcBef>
                <a:spcPts val="0"/>
              </a:spcBef>
              <a:spcAft>
                <a:spcPts val="0"/>
              </a:spcAft>
              <a:buClr>
                <a:schemeClr val="dk1"/>
              </a:buClr>
              <a:buSzPts val="1350"/>
              <a:buNone/>
              <a:defRPr sz="1350"/>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ar Text Subtitle">
  <p:cSld name="Three Bar Text Subtitle">
    <p:spTree>
      <p:nvGrpSpPr>
        <p:cNvPr id="807" name="Shape 807"/>
        <p:cNvGrpSpPr/>
        <p:nvPr/>
      </p:nvGrpSpPr>
      <p:grpSpPr>
        <a:xfrm>
          <a:off x="0" y="0"/>
          <a:ext cx="0" cy="0"/>
          <a:chOff x="0" y="0"/>
          <a:chExt cx="0" cy="0"/>
        </a:xfrm>
      </p:grpSpPr>
      <p:sp>
        <p:nvSpPr>
          <p:cNvPr id="808" name="Google Shape;808;g124c07c6d79_2_389"/>
          <p:cNvSpPr txBox="1"/>
          <p:nvPr>
            <p:ph type="title"/>
          </p:nvPr>
        </p:nvSpPr>
        <p:spPr>
          <a:xfrm>
            <a:off x="685800" y="209971"/>
            <a:ext cx="7772400" cy="613171"/>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09" name="Google Shape;809;g124c07c6d79_2_389"/>
          <p:cNvSpPr/>
          <p:nvPr>
            <p:ph idx="2" type="pic"/>
          </p:nvPr>
        </p:nvSpPr>
        <p:spPr>
          <a:xfrm>
            <a:off x="685800" y="1047750"/>
            <a:ext cx="2496312" cy="1983051"/>
          </a:xfrm>
          <a:prstGeom prst="rect">
            <a:avLst/>
          </a:prstGeom>
          <a:solidFill>
            <a:srgbClr val="F2F2F2"/>
          </a:solidFill>
          <a:ln>
            <a:noFill/>
          </a:ln>
        </p:spPr>
      </p:sp>
      <p:sp>
        <p:nvSpPr>
          <p:cNvPr id="810" name="Google Shape;810;g124c07c6d79_2_389"/>
          <p:cNvSpPr/>
          <p:nvPr>
            <p:ph idx="3" type="pic"/>
          </p:nvPr>
        </p:nvSpPr>
        <p:spPr>
          <a:xfrm>
            <a:off x="3323844" y="1047750"/>
            <a:ext cx="2496312" cy="1983051"/>
          </a:xfrm>
          <a:prstGeom prst="rect">
            <a:avLst/>
          </a:prstGeom>
          <a:solidFill>
            <a:srgbClr val="F2F2F2"/>
          </a:solidFill>
          <a:ln>
            <a:noFill/>
          </a:ln>
        </p:spPr>
      </p:sp>
      <p:sp>
        <p:nvSpPr>
          <p:cNvPr id="811" name="Google Shape;811;g124c07c6d79_2_389"/>
          <p:cNvSpPr/>
          <p:nvPr>
            <p:ph idx="4" type="pic"/>
          </p:nvPr>
        </p:nvSpPr>
        <p:spPr>
          <a:xfrm>
            <a:off x="5961888" y="1047750"/>
            <a:ext cx="2496312" cy="1983051"/>
          </a:xfrm>
          <a:prstGeom prst="rect">
            <a:avLst/>
          </a:prstGeom>
          <a:solidFill>
            <a:srgbClr val="F2F2F2"/>
          </a:solidFill>
          <a:ln>
            <a:noFill/>
          </a:ln>
        </p:spPr>
      </p:sp>
      <p:sp>
        <p:nvSpPr>
          <p:cNvPr id="812" name="Google Shape;812;g124c07c6d79_2_389"/>
          <p:cNvSpPr txBox="1"/>
          <p:nvPr>
            <p:ph idx="1" type="body"/>
          </p:nvPr>
        </p:nvSpPr>
        <p:spPr>
          <a:xfrm>
            <a:off x="685800" y="2421403"/>
            <a:ext cx="2496312" cy="609398"/>
          </a:xfrm>
          <a:prstGeom prst="rect">
            <a:avLst/>
          </a:prstGeom>
          <a:solidFill>
            <a:schemeClr val="accent1">
              <a:alpha val="80000"/>
            </a:schemeClr>
          </a:solidFill>
          <a:ln>
            <a:noFill/>
          </a:ln>
        </p:spPr>
        <p:txBody>
          <a:bodyPr anchorCtr="0" anchor="b" bIns="91425" lIns="182875" spcFirstLastPara="1" rIns="182875" wrap="square" tIns="91425">
            <a:spAutoFit/>
          </a:bodyPr>
          <a:lstStyle>
            <a:lvl1pPr indent="-228600" lvl="0" marL="457200" algn="l">
              <a:spcBef>
                <a:spcPts val="300"/>
              </a:spcBef>
              <a:spcAft>
                <a:spcPts val="0"/>
              </a:spcAft>
              <a:buClr>
                <a:srgbClr val="FFFFFF"/>
              </a:buClr>
              <a:buSzPts val="1500"/>
              <a:buNone/>
              <a:defRPr sz="1500">
                <a:solidFill>
                  <a:srgbClr val="FFFFFF"/>
                </a:solidFill>
              </a:defRPr>
            </a:lvl1pPr>
            <a:lvl2pPr indent="-228600" lvl="1" marL="914400" algn="l">
              <a:spcBef>
                <a:spcPts val="210"/>
              </a:spcBef>
              <a:spcAft>
                <a:spcPts val="0"/>
              </a:spcAft>
              <a:buClr>
                <a:srgbClr val="FFFFFF"/>
              </a:buClr>
              <a:buSzPts val="1050"/>
              <a:buFont typeface="Arial"/>
              <a:buNone/>
              <a:defRPr sz="1050">
                <a:solidFill>
                  <a:srgbClr val="FFFFFF"/>
                </a:solidFill>
              </a:defRPr>
            </a:lvl2pPr>
            <a:lvl3pPr indent="-295275" lvl="2" marL="1371600" algn="l">
              <a:spcBef>
                <a:spcPts val="210"/>
              </a:spcBef>
              <a:spcAft>
                <a:spcPts val="0"/>
              </a:spcAft>
              <a:buClr>
                <a:srgbClr val="FFFFFF"/>
              </a:buClr>
              <a:buSzPts val="1050"/>
              <a:buChar char="•"/>
              <a:defRPr sz="1050">
                <a:solidFill>
                  <a:srgbClr val="FFFFFF"/>
                </a:solidFill>
              </a:defRPr>
            </a:lvl3pPr>
            <a:lvl4pPr indent="-295275" lvl="3" marL="1828800" algn="l">
              <a:spcBef>
                <a:spcPts val="210"/>
              </a:spcBef>
              <a:spcAft>
                <a:spcPts val="0"/>
              </a:spcAft>
              <a:buClr>
                <a:srgbClr val="FFFFFF"/>
              </a:buClr>
              <a:buSzPts val="1050"/>
              <a:buChar char="–"/>
              <a:defRPr sz="1050">
                <a:solidFill>
                  <a:srgbClr val="FFFFFF"/>
                </a:solidFill>
              </a:defRPr>
            </a:lvl4pPr>
            <a:lvl5pPr indent="-295275" lvl="4" marL="2286000" algn="l">
              <a:spcBef>
                <a:spcPts val="210"/>
              </a:spcBef>
              <a:spcAft>
                <a:spcPts val="0"/>
              </a:spcAft>
              <a:buClr>
                <a:srgbClr val="FFFFFF"/>
              </a:buClr>
              <a:buSzPts val="1050"/>
              <a:buChar char="»"/>
              <a:defRPr sz="1050">
                <a:solidFill>
                  <a:srgbClr val="FFFFFF"/>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3" name="Google Shape;813;g124c07c6d79_2_389"/>
          <p:cNvSpPr txBox="1"/>
          <p:nvPr>
            <p:ph idx="5" type="body"/>
          </p:nvPr>
        </p:nvSpPr>
        <p:spPr>
          <a:xfrm>
            <a:off x="3323844" y="2421403"/>
            <a:ext cx="2496312" cy="609398"/>
          </a:xfrm>
          <a:prstGeom prst="rect">
            <a:avLst/>
          </a:prstGeom>
          <a:solidFill>
            <a:schemeClr val="accent4">
              <a:alpha val="80000"/>
            </a:schemeClr>
          </a:solidFill>
          <a:ln>
            <a:noFill/>
          </a:ln>
        </p:spPr>
        <p:txBody>
          <a:bodyPr anchorCtr="0" anchor="b" bIns="91425" lIns="182875" spcFirstLastPara="1" rIns="182875" wrap="square" tIns="91425">
            <a:spAutoFit/>
          </a:bodyPr>
          <a:lstStyle>
            <a:lvl1pPr indent="-228600" lvl="0" marL="457200" algn="l">
              <a:spcBef>
                <a:spcPts val="300"/>
              </a:spcBef>
              <a:spcAft>
                <a:spcPts val="0"/>
              </a:spcAft>
              <a:buClr>
                <a:srgbClr val="FFFFFF"/>
              </a:buClr>
              <a:buSzPts val="1500"/>
              <a:buNone/>
              <a:defRPr sz="1500">
                <a:solidFill>
                  <a:srgbClr val="FFFFFF"/>
                </a:solidFill>
              </a:defRPr>
            </a:lvl1pPr>
            <a:lvl2pPr indent="-228600" lvl="1" marL="914400" algn="l">
              <a:spcBef>
                <a:spcPts val="210"/>
              </a:spcBef>
              <a:spcAft>
                <a:spcPts val="0"/>
              </a:spcAft>
              <a:buClr>
                <a:srgbClr val="FFFFFF"/>
              </a:buClr>
              <a:buSzPts val="1050"/>
              <a:buFont typeface="Arial"/>
              <a:buNone/>
              <a:defRPr sz="1050">
                <a:solidFill>
                  <a:srgbClr val="FFFFFF"/>
                </a:solidFill>
              </a:defRPr>
            </a:lvl2pPr>
            <a:lvl3pPr indent="-295275" lvl="2" marL="1371600" algn="l">
              <a:spcBef>
                <a:spcPts val="210"/>
              </a:spcBef>
              <a:spcAft>
                <a:spcPts val="0"/>
              </a:spcAft>
              <a:buClr>
                <a:srgbClr val="FFFFFF"/>
              </a:buClr>
              <a:buSzPts val="1050"/>
              <a:buChar char="•"/>
              <a:defRPr sz="1050">
                <a:solidFill>
                  <a:srgbClr val="FFFFFF"/>
                </a:solidFill>
              </a:defRPr>
            </a:lvl3pPr>
            <a:lvl4pPr indent="-295275" lvl="3" marL="1828800" algn="l">
              <a:spcBef>
                <a:spcPts val="210"/>
              </a:spcBef>
              <a:spcAft>
                <a:spcPts val="0"/>
              </a:spcAft>
              <a:buClr>
                <a:srgbClr val="FFFFFF"/>
              </a:buClr>
              <a:buSzPts val="1050"/>
              <a:buChar char="–"/>
              <a:defRPr sz="1050">
                <a:solidFill>
                  <a:srgbClr val="FFFFFF"/>
                </a:solidFill>
              </a:defRPr>
            </a:lvl4pPr>
            <a:lvl5pPr indent="-295275" lvl="4" marL="2286000" algn="l">
              <a:spcBef>
                <a:spcPts val="210"/>
              </a:spcBef>
              <a:spcAft>
                <a:spcPts val="0"/>
              </a:spcAft>
              <a:buClr>
                <a:srgbClr val="FFFFFF"/>
              </a:buClr>
              <a:buSzPts val="1050"/>
              <a:buChar char="»"/>
              <a:defRPr sz="1050">
                <a:solidFill>
                  <a:srgbClr val="FFFFFF"/>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4" name="Google Shape;814;g124c07c6d79_2_389"/>
          <p:cNvSpPr txBox="1"/>
          <p:nvPr>
            <p:ph idx="6" type="body"/>
          </p:nvPr>
        </p:nvSpPr>
        <p:spPr>
          <a:xfrm>
            <a:off x="5961888" y="2421403"/>
            <a:ext cx="2496312" cy="609398"/>
          </a:xfrm>
          <a:prstGeom prst="rect">
            <a:avLst/>
          </a:prstGeom>
          <a:solidFill>
            <a:schemeClr val="lt2">
              <a:alpha val="80000"/>
            </a:schemeClr>
          </a:solidFill>
          <a:ln>
            <a:noFill/>
          </a:ln>
        </p:spPr>
        <p:txBody>
          <a:bodyPr anchorCtr="0" anchor="b" bIns="91425" lIns="182875" spcFirstLastPara="1" rIns="182875" wrap="square" tIns="91425">
            <a:spAutoFit/>
          </a:bodyPr>
          <a:lstStyle>
            <a:lvl1pPr indent="-228600" lvl="0" marL="457200" algn="l">
              <a:spcBef>
                <a:spcPts val="300"/>
              </a:spcBef>
              <a:spcAft>
                <a:spcPts val="0"/>
              </a:spcAft>
              <a:buClr>
                <a:srgbClr val="FFFFFF"/>
              </a:buClr>
              <a:buSzPts val="1500"/>
              <a:buNone/>
              <a:defRPr sz="1500">
                <a:solidFill>
                  <a:srgbClr val="FFFFFF"/>
                </a:solidFill>
              </a:defRPr>
            </a:lvl1pPr>
            <a:lvl2pPr indent="-228600" lvl="1" marL="914400" algn="l">
              <a:spcBef>
                <a:spcPts val="210"/>
              </a:spcBef>
              <a:spcAft>
                <a:spcPts val="0"/>
              </a:spcAft>
              <a:buClr>
                <a:srgbClr val="FFFFFF"/>
              </a:buClr>
              <a:buSzPts val="1050"/>
              <a:buFont typeface="Arial"/>
              <a:buNone/>
              <a:defRPr sz="1050">
                <a:solidFill>
                  <a:srgbClr val="FFFFFF"/>
                </a:solidFill>
              </a:defRPr>
            </a:lvl2pPr>
            <a:lvl3pPr indent="-295275" lvl="2" marL="1371600" algn="l">
              <a:spcBef>
                <a:spcPts val="210"/>
              </a:spcBef>
              <a:spcAft>
                <a:spcPts val="0"/>
              </a:spcAft>
              <a:buClr>
                <a:srgbClr val="FFFFFF"/>
              </a:buClr>
              <a:buSzPts val="1050"/>
              <a:buChar char="•"/>
              <a:defRPr sz="1050">
                <a:solidFill>
                  <a:srgbClr val="FFFFFF"/>
                </a:solidFill>
              </a:defRPr>
            </a:lvl3pPr>
            <a:lvl4pPr indent="-295275" lvl="3" marL="1828800" algn="l">
              <a:spcBef>
                <a:spcPts val="210"/>
              </a:spcBef>
              <a:spcAft>
                <a:spcPts val="0"/>
              </a:spcAft>
              <a:buClr>
                <a:srgbClr val="FFFFFF"/>
              </a:buClr>
              <a:buSzPts val="1050"/>
              <a:buChar char="–"/>
              <a:defRPr sz="1050">
                <a:solidFill>
                  <a:srgbClr val="FFFFFF"/>
                </a:solidFill>
              </a:defRPr>
            </a:lvl4pPr>
            <a:lvl5pPr indent="-295275" lvl="4" marL="2286000" algn="l">
              <a:spcBef>
                <a:spcPts val="210"/>
              </a:spcBef>
              <a:spcAft>
                <a:spcPts val="0"/>
              </a:spcAft>
              <a:buClr>
                <a:srgbClr val="FFFFFF"/>
              </a:buClr>
              <a:buSzPts val="1050"/>
              <a:buChar char="»"/>
              <a:defRPr sz="1050">
                <a:solidFill>
                  <a:srgbClr val="FFFFFF"/>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5" name="Google Shape;815;g124c07c6d79_2_389"/>
          <p:cNvSpPr txBox="1"/>
          <p:nvPr>
            <p:ph idx="7" type="body"/>
          </p:nvPr>
        </p:nvSpPr>
        <p:spPr>
          <a:xfrm>
            <a:off x="685800" y="3159229"/>
            <a:ext cx="2496312" cy="1313019"/>
          </a:xfrm>
          <a:prstGeom prst="rect">
            <a:avLst/>
          </a:prstGeom>
          <a:noFill/>
          <a:ln>
            <a:noFill/>
          </a:ln>
        </p:spPr>
        <p:txBody>
          <a:bodyPr anchorCtr="0" anchor="t" bIns="0" lIns="0" spcFirstLastPara="1" rIns="0" wrap="square" tIns="0">
            <a:noAutofit/>
          </a:bodyPr>
          <a:lstStyle>
            <a:lvl1pPr indent="-228600" lvl="0" marL="457200" algn="l">
              <a:spcBef>
                <a:spcPts val="315"/>
              </a:spcBef>
              <a:spcAft>
                <a:spcPts val="0"/>
              </a:spcAft>
              <a:buClr>
                <a:schemeClr val="dk1"/>
              </a:buClr>
              <a:buSzPts val="1575"/>
              <a:buNone/>
              <a:defRPr sz="1575"/>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6" name="Google Shape;816;g124c07c6d79_2_389"/>
          <p:cNvSpPr txBox="1"/>
          <p:nvPr>
            <p:ph idx="8" type="body"/>
          </p:nvPr>
        </p:nvSpPr>
        <p:spPr>
          <a:xfrm>
            <a:off x="3323844" y="3159229"/>
            <a:ext cx="2496312" cy="1313019"/>
          </a:xfrm>
          <a:prstGeom prst="rect">
            <a:avLst/>
          </a:prstGeom>
          <a:noFill/>
          <a:ln>
            <a:noFill/>
          </a:ln>
        </p:spPr>
        <p:txBody>
          <a:bodyPr anchorCtr="0" anchor="t" bIns="0" lIns="0" spcFirstLastPara="1" rIns="0" wrap="square" tIns="0">
            <a:noAutofit/>
          </a:bodyPr>
          <a:lstStyle>
            <a:lvl1pPr indent="-228600" lvl="0" marL="457200" algn="l">
              <a:spcBef>
                <a:spcPts val="315"/>
              </a:spcBef>
              <a:spcAft>
                <a:spcPts val="0"/>
              </a:spcAft>
              <a:buClr>
                <a:schemeClr val="dk1"/>
              </a:buClr>
              <a:buSzPts val="1575"/>
              <a:buNone/>
              <a:defRPr sz="1575"/>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7" name="Google Shape;817;g124c07c6d79_2_389"/>
          <p:cNvSpPr txBox="1"/>
          <p:nvPr>
            <p:ph idx="9" type="body"/>
          </p:nvPr>
        </p:nvSpPr>
        <p:spPr>
          <a:xfrm>
            <a:off x="5961888" y="3159229"/>
            <a:ext cx="2496312" cy="1313019"/>
          </a:xfrm>
          <a:prstGeom prst="rect">
            <a:avLst/>
          </a:prstGeom>
          <a:noFill/>
          <a:ln>
            <a:noFill/>
          </a:ln>
        </p:spPr>
        <p:txBody>
          <a:bodyPr anchorCtr="0" anchor="t" bIns="0" lIns="0" spcFirstLastPara="1" rIns="0" wrap="square" tIns="0">
            <a:noAutofit/>
          </a:bodyPr>
          <a:lstStyle>
            <a:lvl1pPr indent="-228600" lvl="0" marL="457200" algn="l">
              <a:spcBef>
                <a:spcPts val="315"/>
              </a:spcBef>
              <a:spcAft>
                <a:spcPts val="0"/>
              </a:spcAft>
              <a:buClr>
                <a:schemeClr val="dk1"/>
              </a:buClr>
              <a:buSzPts val="1575"/>
              <a:buNone/>
              <a:defRPr sz="1575"/>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8" name="Google Shape;818;g124c07c6d79_2_389"/>
          <p:cNvSpPr txBox="1"/>
          <p:nvPr>
            <p:ph idx="13" type="body"/>
          </p:nvPr>
        </p:nvSpPr>
        <p:spPr>
          <a:xfrm>
            <a:off x="685800" y="700088"/>
            <a:ext cx="7772400" cy="304800"/>
          </a:xfrm>
          <a:prstGeom prst="rect">
            <a:avLst/>
          </a:prstGeom>
          <a:noFill/>
          <a:ln>
            <a:noFill/>
          </a:ln>
        </p:spPr>
        <p:txBody>
          <a:bodyPr anchorCtr="0" anchor="t" bIns="0" lIns="0" spcFirstLastPara="1" rIns="0" wrap="square" tIns="0">
            <a:normAutofit/>
          </a:bodyPr>
          <a:lstStyle>
            <a:lvl1pPr indent="-228600" lvl="0" marL="457200" algn="ctr">
              <a:lnSpc>
                <a:spcPct val="86000"/>
              </a:lnSpc>
              <a:spcBef>
                <a:spcPts val="0"/>
              </a:spcBef>
              <a:spcAft>
                <a:spcPts val="0"/>
              </a:spcAft>
              <a:buClr>
                <a:schemeClr val="dk1"/>
              </a:buClr>
              <a:buSzPts val="1350"/>
              <a:buNone/>
              <a:defRPr sz="1350"/>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ar Text Subtitle">
  <p:cSld name="Two Bar Text Subtitle">
    <p:spTree>
      <p:nvGrpSpPr>
        <p:cNvPr id="819" name="Shape 819"/>
        <p:cNvGrpSpPr/>
        <p:nvPr/>
      </p:nvGrpSpPr>
      <p:grpSpPr>
        <a:xfrm>
          <a:off x="0" y="0"/>
          <a:ext cx="0" cy="0"/>
          <a:chOff x="0" y="0"/>
          <a:chExt cx="0" cy="0"/>
        </a:xfrm>
      </p:grpSpPr>
      <p:sp>
        <p:nvSpPr>
          <p:cNvPr id="820" name="Google Shape;820;g124c07c6d79_2_401"/>
          <p:cNvSpPr txBox="1"/>
          <p:nvPr>
            <p:ph type="title"/>
          </p:nvPr>
        </p:nvSpPr>
        <p:spPr>
          <a:xfrm>
            <a:off x="685800" y="209971"/>
            <a:ext cx="7772400" cy="613171"/>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21" name="Google Shape;821;g124c07c6d79_2_401"/>
          <p:cNvSpPr/>
          <p:nvPr>
            <p:ph idx="2" type="pic"/>
          </p:nvPr>
        </p:nvSpPr>
        <p:spPr>
          <a:xfrm>
            <a:off x="685800" y="1047750"/>
            <a:ext cx="3814192" cy="1983051"/>
          </a:xfrm>
          <a:prstGeom prst="rect">
            <a:avLst/>
          </a:prstGeom>
          <a:solidFill>
            <a:srgbClr val="F2F2F2"/>
          </a:solidFill>
          <a:ln>
            <a:noFill/>
          </a:ln>
        </p:spPr>
      </p:sp>
      <p:sp>
        <p:nvSpPr>
          <p:cNvPr id="822" name="Google Shape;822;g124c07c6d79_2_401"/>
          <p:cNvSpPr/>
          <p:nvPr>
            <p:ph idx="3" type="pic"/>
          </p:nvPr>
        </p:nvSpPr>
        <p:spPr>
          <a:xfrm>
            <a:off x="4644009" y="1047750"/>
            <a:ext cx="3814192" cy="1983051"/>
          </a:xfrm>
          <a:prstGeom prst="rect">
            <a:avLst/>
          </a:prstGeom>
          <a:solidFill>
            <a:srgbClr val="F2F2F2"/>
          </a:solidFill>
          <a:ln>
            <a:noFill/>
          </a:ln>
        </p:spPr>
      </p:sp>
      <p:sp>
        <p:nvSpPr>
          <p:cNvPr id="823" name="Google Shape;823;g124c07c6d79_2_401"/>
          <p:cNvSpPr txBox="1"/>
          <p:nvPr>
            <p:ph idx="1" type="body"/>
          </p:nvPr>
        </p:nvSpPr>
        <p:spPr>
          <a:xfrm>
            <a:off x="685800" y="2421403"/>
            <a:ext cx="3813048" cy="609398"/>
          </a:xfrm>
          <a:prstGeom prst="rect">
            <a:avLst/>
          </a:prstGeom>
          <a:solidFill>
            <a:schemeClr val="accent1">
              <a:alpha val="80000"/>
            </a:schemeClr>
          </a:solidFill>
          <a:ln>
            <a:noFill/>
          </a:ln>
        </p:spPr>
        <p:txBody>
          <a:bodyPr anchorCtr="0" anchor="b" bIns="91425" lIns="182875" spcFirstLastPara="1" rIns="182875" wrap="square" tIns="91425">
            <a:spAutoFit/>
          </a:bodyPr>
          <a:lstStyle>
            <a:lvl1pPr indent="-228600" lvl="0" marL="457200" algn="l">
              <a:spcBef>
                <a:spcPts val="300"/>
              </a:spcBef>
              <a:spcAft>
                <a:spcPts val="0"/>
              </a:spcAft>
              <a:buClr>
                <a:srgbClr val="FFFFFF"/>
              </a:buClr>
              <a:buSzPts val="1500"/>
              <a:buNone/>
              <a:defRPr sz="1500">
                <a:solidFill>
                  <a:srgbClr val="FFFFFF"/>
                </a:solidFill>
              </a:defRPr>
            </a:lvl1pPr>
            <a:lvl2pPr indent="-228600" lvl="1" marL="914400" algn="l">
              <a:spcBef>
                <a:spcPts val="210"/>
              </a:spcBef>
              <a:spcAft>
                <a:spcPts val="0"/>
              </a:spcAft>
              <a:buClr>
                <a:srgbClr val="FFFFFF"/>
              </a:buClr>
              <a:buSzPts val="1050"/>
              <a:buFont typeface="Arial"/>
              <a:buNone/>
              <a:defRPr sz="1050">
                <a:solidFill>
                  <a:srgbClr val="FFFFFF"/>
                </a:solidFill>
              </a:defRPr>
            </a:lvl2pPr>
            <a:lvl3pPr indent="-295275" lvl="2" marL="1371600" algn="l">
              <a:spcBef>
                <a:spcPts val="210"/>
              </a:spcBef>
              <a:spcAft>
                <a:spcPts val="0"/>
              </a:spcAft>
              <a:buClr>
                <a:srgbClr val="FFFFFF"/>
              </a:buClr>
              <a:buSzPts val="1050"/>
              <a:buChar char="•"/>
              <a:defRPr sz="1050">
                <a:solidFill>
                  <a:srgbClr val="FFFFFF"/>
                </a:solidFill>
              </a:defRPr>
            </a:lvl3pPr>
            <a:lvl4pPr indent="-295275" lvl="3" marL="1828800" algn="l">
              <a:spcBef>
                <a:spcPts val="210"/>
              </a:spcBef>
              <a:spcAft>
                <a:spcPts val="0"/>
              </a:spcAft>
              <a:buClr>
                <a:srgbClr val="FFFFFF"/>
              </a:buClr>
              <a:buSzPts val="1050"/>
              <a:buChar char="–"/>
              <a:defRPr sz="1050">
                <a:solidFill>
                  <a:srgbClr val="FFFFFF"/>
                </a:solidFill>
              </a:defRPr>
            </a:lvl4pPr>
            <a:lvl5pPr indent="-295275" lvl="4" marL="2286000" algn="l">
              <a:spcBef>
                <a:spcPts val="210"/>
              </a:spcBef>
              <a:spcAft>
                <a:spcPts val="0"/>
              </a:spcAft>
              <a:buClr>
                <a:srgbClr val="FFFFFF"/>
              </a:buClr>
              <a:buSzPts val="1050"/>
              <a:buChar char="»"/>
              <a:defRPr sz="1050">
                <a:solidFill>
                  <a:srgbClr val="FFFFFF"/>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24" name="Google Shape;824;g124c07c6d79_2_401"/>
          <p:cNvSpPr txBox="1"/>
          <p:nvPr>
            <p:ph idx="4" type="body"/>
          </p:nvPr>
        </p:nvSpPr>
        <p:spPr>
          <a:xfrm>
            <a:off x="4645152" y="2421403"/>
            <a:ext cx="3813048" cy="609398"/>
          </a:xfrm>
          <a:prstGeom prst="rect">
            <a:avLst/>
          </a:prstGeom>
          <a:solidFill>
            <a:schemeClr val="accent4">
              <a:alpha val="80000"/>
            </a:schemeClr>
          </a:solidFill>
          <a:ln>
            <a:noFill/>
          </a:ln>
        </p:spPr>
        <p:txBody>
          <a:bodyPr anchorCtr="0" anchor="b" bIns="91425" lIns="182875" spcFirstLastPara="1" rIns="182875" wrap="square" tIns="91425">
            <a:spAutoFit/>
          </a:bodyPr>
          <a:lstStyle>
            <a:lvl1pPr indent="-228600" lvl="0" marL="457200" algn="l">
              <a:spcBef>
                <a:spcPts val="300"/>
              </a:spcBef>
              <a:spcAft>
                <a:spcPts val="0"/>
              </a:spcAft>
              <a:buClr>
                <a:srgbClr val="FFFFFF"/>
              </a:buClr>
              <a:buSzPts val="1500"/>
              <a:buNone/>
              <a:defRPr sz="1500">
                <a:solidFill>
                  <a:srgbClr val="FFFFFF"/>
                </a:solidFill>
              </a:defRPr>
            </a:lvl1pPr>
            <a:lvl2pPr indent="-228600" lvl="1" marL="914400" algn="l">
              <a:spcBef>
                <a:spcPts val="210"/>
              </a:spcBef>
              <a:spcAft>
                <a:spcPts val="0"/>
              </a:spcAft>
              <a:buClr>
                <a:srgbClr val="FFFFFF"/>
              </a:buClr>
              <a:buSzPts val="1050"/>
              <a:buFont typeface="Arial"/>
              <a:buNone/>
              <a:defRPr sz="1050">
                <a:solidFill>
                  <a:srgbClr val="FFFFFF"/>
                </a:solidFill>
              </a:defRPr>
            </a:lvl2pPr>
            <a:lvl3pPr indent="-295275" lvl="2" marL="1371600" algn="l">
              <a:spcBef>
                <a:spcPts val="210"/>
              </a:spcBef>
              <a:spcAft>
                <a:spcPts val="0"/>
              </a:spcAft>
              <a:buClr>
                <a:srgbClr val="FFFFFF"/>
              </a:buClr>
              <a:buSzPts val="1050"/>
              <a:buChar char="•"/>
              <a:defRPr sz="1050">
                <a:solidFill>
                  <a:srgbClr val="FFFFFF"/>
                </a:solidFill>
              </a:defRPr>
            </a:lvl3pPr>
            <a:lvl4pPr indent="-295275" lvl="3" marL="1828800" algn="l">
              <a:spcBef>
                <a:spcPts val="210"/>
              </a:spcBef>
              <a:spcAft>
                <a:spcPts val="0"/>
              </a:spcAft>
              <a:buClr>
                <a:srgbClr val="FFFFFF"/>
              </a:buClr>
              <a:buSzPts val="1050"/>
              <a:buChar char="–"/>
              <a:defRPr sz="1050">
                <a:solidFill>
                  <a:srgbClr val="FFFFFF"/>
                </a:solidFill>
              </a:defRPr>
            </a:lvl4pPr>
            <a:lvl5pPr indent="-295275" lvl="4" marL="2286000" algn="l">
              <a:spcBef>
                <a:spcPts val="210"/>
              </a:spcBef>
              <a:spcAft>
                <a:spcPts val="0"/>
              </a:spcAft>
              <a:buClr>
                <a:srgbClr val="FFFFFF"/>
              </a:buClr>
              <a:buSzPts val="1050"/>
              <a:buChar char="»"/>
              <a:defRPr sz="1050">
                <a:solidFill>
                  <a:srgbClr val="FFFFFF"/>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25" name="Google Shape;825;g124c07c6d79_2_401"/>
          <p:cNvSpPr txBox="1"/>
          <p:nvPr>
            <p:ph idx="5" type="body"/>
          </p:nvPr>
        </p:nvSpPr>
        <p:spPr>
          <a:xfrm>
            <a:off x="685800" y="3159229"/>
            <a:ext cx="3813048" cy="1277300"/>
          </a:xfrm>
          <a:prstGeom prst="rect">
            <a:avLst/>
          </a:prstGeom>
          <a:noFill/>
          <a:ln>
            <a:noFill/>
          </a:ln>
        </p:spPr>
        <p:txBody>
          <a:bodyPr anchorCtr="0" anchor="t" bIns="0" lIns="0" spcFirstLastPara="1" rIns="0" wrap="square" tIns="0">
            <a:noAutofit/>
          </a:bodyPr>
          <a:lstStyle>
            <a:lvl1pPr indent="-228600" lvl="0" marL="457200" algn="l">
              <a:spcBef>
                <a:spcPts val="315"/>
              </a:spcBef>
              <a:spcAft>
                <a:spcPts val="0"/>
              </a:spcAft>
              <a:buClr>
                <a:schemeClr val="dk1"/>
              </a:buClr>
              <a:buSzPts val="1575"/>
              <a:buNone/>
              <a:defRPr sz="1575"/>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26" name="Google Shape;826;g124c07c6d79_2_401"/>
          <p:cNvSpPr txBox="1"/>
          <p:nvPr>
            <p:ph idx="6" type="body"/>
          </p:nvPr>
        </p:nvSpPr>
        <p:spPr>
          <a:xfrm>
            <a:off x="4645152" y="3159229"/>
            <a:ext cx="3813048" cy="1277300"/>
          </a:xfrm>
          <a:prstGeom prst="rect">
            <a:avLst/>
          </a:prstGeom>
          <a:noFill/>
          <a:ln>
            <a:noFill/>
          </a:ln>
        </p:spPr>
        <p:txBody>
          <a:bodyPr anchorCtr="0" anchor="t" bIns="0" lIns="0" spcFirstLastPara="1" rIns="0" wrap="square" tIns="0">
            <a:noAutofit/>
          </a:bodyPr>
          <a:lstStyle>
            <a:lvl1pPr indent="-228600" lvl="0" marL="457200" algn="l">
              <a:spcBef>
                <a:spcPts val="315"/>
              </a:spcBef>
              <a:spcAft>
                <a:spcPts val="0"/>
              </a:spcAft>
              <a:buClr>
                <a:schemeClr val="dk1"/>
              </a:buClr>
              <a:buSzPts val="1575"/>
              <a:buNone/>
              <a:defRPr sz="1575"/>
            </a:lvl1pPr>
            <a:lvl2pPr indent="-295275" lvl="1" marL="914400" algn="l">
              <a:spcBef>
                <a:spcPts val="210"/>
              </a:spcBef>
              <a:spcAft>
                <a:spcPts val="0"/>
              </a:spcAft>
              <a:buClr>
                <a:schemeClr val="dk1"/>
              </a:buClr>
              <a:buSzPts val="1050"/>
              <a:buFont typeface="Arial"/>
              <a:buChar char="•"/>
              <a:defRPr sz="1050"/>
            </a:lvl2pPr>
            <a:lvl3pPr indent="-295275" lvl="2" marL="1371600" algn="l">
              <a:spcBef>
                <a:spcPts val="210"/>
              </a:spcBef>
              <a:spcAft>
                <a:spcPts val="0"/>
              </a:spcAft>
              <a:buClr>
                <a:schemeClr val="dk1"/>
              </a:buClr>
              <a:buSzPts val="1050"/>
              <a:buChar char="•"/>
              <a:defRPr sz="1050"/>
            </a:lvl3pPr>
            <a:lvl4pPr indent="-295275" lvl="3" marL="1828800" algn="l">
              <a:spcBef>
                <a:spcPts val="210"/>
              </a:spcBef>
              <a:spcAft>
                <a:spcPts val="0"/>
              </a:spcAft>
              <a:buClr>
                <a:schemeClr val="dk1"/>
              </a:buClr>
              <a:buSzPts val="1050"/>
              <a:buChar char="–"/>
              <a:defRPr sz="1050"/>
            </a:lvl4pPr>
            <a:lvl5pPr indent="-295275" lvl="4" marL="2286000" algn="l">
              <a:spcBef>
                <a:spcPts val="210"/>
              </a:spcBef>
              <a:spcAft>
                <a:spcPts val="0"/>
              </a:spcAft>
              <a:buClr>
                <a:schemeClr val="dk1"/>
              </a:buClr>
              <a:buSzPts val="1050"/>
              <a:buChar char="»"/>
              <a:defRPr sz="105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27" name="Google Shape;827;g124c07c6d79_2_401"/>
          <p:cNvSpPr txBox="1"/>
          <p:nvPr>
            <p:ph idx="7" type="body"/>
          </p:nvPr>
        </p:nvSpPr>
        <p:spPr>
          <a:xfrm>
            <a:off x="685800" y="700088"/>
            <a:ext cx="7772400" cy="304800"/>
          </a:xfrm>
          <a:prstGeom prst="rect">
            <a:avLst/>
          </a:prstGeom>
          <a:noFill/>
          <a:ln>
            <a:noFill/>
          </a:ln>
        </p:spPr>
        <p:txBody>
          <a:bodyPr anchorCtr="0" anchor="t" bIns="0" lIns="0" spcFirstLastPara="1" rIns="0" wrap="square" tIns="0">
            <a:normAutofit/>
          </a:bodyPr>
          <a:lstStyle>
            <a:lvl1pPr indent="-228600" lvl="0" marL="457200" algn="ctr">
              <a:lnSpc>
                <a:spcPct val="86000"/>
              </a:lnSpc>
              <a:spcBef>
                <a:spcPts val="0"/>
              </a:spcBef>
              <a:spcAft>
                <a:spcPts val="0"/>
              </a:spcAft>
              <a:buClr>
                <a:schemeClr val="dk1"/>
              </a:buClr>
              <a:buSzPts val="1350"/>
              <a:buNone/>
              <a:defRPr sz="1350"/>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Option 1">
  <p:cSld name="Title - Option 1">
    <p:spTree>
      <p:nvGrpSpPr>
        <p:cNvPr id="837" name="Shape 837"/>
        <p:cNvGrpSpPr/>
        <p:nvPr/>
      </p:nvGrpSpPr>
      <p:grpSpPr>
        <a:xfrm>
          <a:off x="0" y="0"/>
          <a:ext cx="0" cy="0"/>
          <a:chOff x="0" y="0"/>
          <a:chExt cx="0" cy="0"/>
        </a:xfrm>
      </p:grpSpPr>
      <p:pic>
        <p:nvPicPr>
          <p:cNvPr descr="Building.jpg" id="838" name="Google Shape;838;g124c07c6e63_2_9"/>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839" name="Google Shape;839;g124c07c6e63_2_9"/>
          <p:cNvSpPr/>
          <p:nvPr/>
        </p:nvSpPr>
        <p:spPr>
          <a:xfrm>
            <a:off x="0" y="3074988"/>
            <a:ext cx="9144000" cy="2068512"/>
          </a:xfrm>
          <a:prstGeom prst="rect">
            <a:avLst/>
          </a:prstGeom>
          <a:solidFill>
            <a:srgbClr val="D52C0E">
              <a:alpha val="77254"/>
            </a:srgbClr>
          </a:solidFill>
          <a:ln>
            <a:noFill/>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C4362C"/>
              </a:solidFill>
              <a:latin typeface="Arial"/>
              <a:ea typeface="Arial"/>
              <a:cs typeface="Arial"/>
              <a:sym typeface="Arial"/>
            </a:endParaRPr>
          </a:p>
        </p:txBody>
      </p:sp>
      <p:cxnSp>
        <p:nvCxnSpPr>
          <p:cNvPr id="840" name="Google Shape;840;g124c07c6e63_2_9"/>
          <p:cNvCxnSpPr/>
          <p:nvPr/>
        </p:nvCxnSpPr>
        <p:spPr>
          <a:xfrm>
            <a:off x="0" y="5141913"/>
            <a:ext cx="9144000" cy="1587"/>
          </a:xfrm>
          <a:prstGeom prst="straightConnector1">
            <a:avLst/>
          </a:prstGeom>
          <a:noFill/>
          <a:ln cap="flat" cmpd="sng" w="47625">
            <a:solidFill>
              <a:srgbClr val="D23732"/>
            </a:solidFill>
            <a:prstDash val="solid"/>
            <a:round/>
            <a:headEnd len="sm" w="sm" type="none"/>
            <a:tailEnd len="sm" w="sm" type="none"/>
          </a:ln>
        </p:spPr>
      </p:cxnSp>
      <p:pic>
        <p:nvPicPr>
          <p:cNvPr id="841" name="Google Shape;841;g124c07c6e63_2_9"/>
          <p:cNvPicPr preferRelativeResize="0"/>
          <p:nvPr/>
        </p:nvPicPr>
        <p:blipFill rotWithShape="1">
          <a:blip r:embed="rId3">
            <a:alphaModFix/>
          </a:blip>
          <a:srcRect b="0" l="0" r="0" t="0"/>
          <a:stretch/>
        </p:blipFill>
        <p:spPr>
          <a:xfrm>
            <a:off x="930275" y="533400"/>
            <a:ext cx="2270125" cy="473075"/>
          </a:xfrm>
          <a:prstGeom prst="rect">
            <a:avLst/>
          </a:prstGeom>
          <a:noFill/>
          <a:ln>
            <a:noFill/>
          </a:ln>
        </p:spPr>
      </p:pic>
      <p:pic>
        <p:nvPicPr>
          <p:cNvPr id="842" name="Google Shape;842;g124c07c6e63_2_9"/>
          <p:cNvPicPr preferRelativeResize="0"/>
          <p:nvPr/>
        </p:nvPicPr>
        <p:blipFill rotWithShape="1">
          <a:blip r:embed="rId4">
            <a:alphaModFix/>
          </a:blip>
          <a:srcRect b="0" l="0" r="0" t="0"/>
          <a:stretch/>
        </p:blipFill>
        <p:spPr>
          <a:xfrm>
            <a:off x="3598863" y="4719638"/>
            <a:ext cx="1946275" cy="274637"/>
          </a:xfrm>
          <a:prstGeom prst="rect">
            <a:avLst/>
          </a:prstGeom>
          <a:noFill/>
          <a:ln>
            <a:noFill/>
          </a:ln>
        </p:spPr>
      </p:pic>
      <p:sp>
        <p:nvSpPr>
          <p:cNvPr id="843" name="Google Shape;843;g124c07c6e63_2_9"/>
          <p:cNvSpPr txBox="1"/>
          <p:nvPr>
            <p:ph type="title"/>
          </p:nvPr>
        </p:nvSpPr>
        <p:spPr>
          <a:xfrm>
            <a:off x="228600" y="3314284"/>
            <a:ext cx="8686800" cy="590931"/>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SzPts val="1400"/>
              <a:buNone/>
              <a:defRPr sz="3600">
                <a:solidFill>
                  <a:schemeClr val="lt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44" name="Google Shape;844;g124c07c6e63_2_9"/>
          <p:cNvSpPr txBox="1"/>
          <p:nvPr>
            <p:ph idx="1" type="body"/>
          </p:nvPr>
        </p:nvSpPr>
        <p:spPr>
          <a:xfrm>
            <a:off x="228600" y="3920894"/>
            <a:ext cx="8686800" cy="45720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320"/>
              </a:spcBef>
              <a:spcAft>
                <a:spcPts val="0"/>
              </a:spcAft>
              <a:buClr>
                <a:schemeClr val="lt1"/>
              </a:buClr>
              <a:buSzPts val="1600"/>
              <a:buNone/>
              <a:defRPr sz="1600">
                <a:solidFill>
                  <a:schemeClr val="lt1"/>
                </a:solidFill>
              </a:defRPr>
            </a:lvl1pPr>
            <a:lvl2pPr indent="-228600" lvl="1" marL="914400" algn="ctr">
              <a:lnSpc>
                <a:spcPct val="100000"/>
              </a:lnSpc>
              <a:spcBef>
                <a:spcPts val="320"/>
              </a:spcBef>
              <a:spcAft>
                <a:spcPts val="0"/>
              </a:spcAft>
              <a:buClr>
                <a:schemeClr val="lt1"/>
              </a:buClr>
              <a:buSzPts val="1600"/>
              <a:buNone/>
              <a:defRPr>
                <a:solidFill>
                  <a:schemeClr val="lt1"/>
                </a:solidFill>
              </a:defRPr>
            </a:lvl2pPr>
            <a:lvl3pPr indent="-228600" lvl="2" marL="1371600" algn="ctr">
              <a:lnSpc>
                <a:spcPct val="100000"/>
              </a:lnSpc>
              <a:spcBef>
                <a:spcPts val="320"/>
              </a:spcBef>
              <a:spcAft>
                <a:spcPts val="0"/>
              </a:spcAft>
              <a:buClr>
                <a:schemeClr val="lt1"/>
              </a:buClr>
              <a:buSzPts val="1600"/>
              <a:buNone/>
              <a:defRPr>
                <a:solidFill>
                  <a:schemeClr val="lt1"/>
                </a:solidFill>
              </a:defRPr>
            </a:lvl3pPr>
            <a:lvl4pPr indent="-228600" lvl="3" marL="1828800" algn="ctr">
              <a:lnSpc>
                <a:spcPct val="100000"/>
              </a:lnSpc>
              <a:spcBef>
                <a:spcPts val="320"/>
              </a:spcBef>
              <a:spcAft>
                <a:spcPts val="0"/>
              </a:spcAft>
              <a:buClr>
                <a:schemeClr val="lt1"/>
              </a:buClr>
              <a:buSzPts val="1600"/>
              <a:buNone/>
              <a:defRPr>
                <a:solidFill>
                  <a:schemeClr val="lt1"/>
                </a:solidFill>
              </a:defRPr>
            </a:lvl4pPr>
            <a:lvl5pPr indent="-228600" lvl="4" marL="2286000" algn="ctr">
              <a:lnSpc>
                <a:spcPct val="100000"/>
              </a:lnSpc>
              <a:spcBef>
                <a:spcPts val="320"/>
              </a:spcBef>
              <a:spcAft>
                <a:spcPts val="0"/>
              </a:spcAft>
              <a:buClr>
                <a:schemeClr val="lt1"/>
              </a:buClr>
              <a:buSzPts val="1600"/>
              <a:buNone/>
              <a:defRPr>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p:cSld name="Slide">
    <p:spTree>
      <p:nvGrpSpPr>
        <p:cNvPr id="845" name="Shape 845"/>
        <p:cNvGrpSpPr/>
        <p:nvPr/>
      </p:nvGrpSpPr>
      <p:grpSpPr>
        <a:xfrm>
          <a:off x="0" y="0"/>
          <a:ext cx="0" cy="0"/>
          <a:chOff x="0" y="0"/>
          <a:chExt cx="0" cy="0"/>
        </a:xfrm>
      </p:grpSpPr>
      <p:sp>
        <p:nvSpPr>
          <p:cNvPr id="846" name="Google Shape;846;g124c07c6e63_2_17"/>
          <p:cNvSpPr txBox="1"/>
          <p:nvPr>
            <p:ph idx="1" type="body"/>
          </p:nvPr>
        </p:nvSpPr>
        <p:spPr>
          <a:xfrm>
            <a:off x="228600" y="4476750"/>
            <a:ext cx="8686800" cy="457200"/>
          </a:xfrm>
          <a:prstGeom prst="rect">
            <a:avLst/>
          </a:prstGeom>
          <a:noFill/>
          <a:ln cap="flat" cmpd="sng" w="9525">
            <a:solidFill>
              <a:schemeClr val="dk1"/>
            </a:solidFill>
            <a:prstDash val="solid"/>
            <a:round/>
            <a:headEnd len="sm" w="sm" type="none"/>
            <a:tailEnd len="sm" w="sm" type="none"/>
          </a:ln>
        </p:spPr>
        <p:txBody>
          <a:bodyPr anchorCtr="0" anchor="ctr" bIns="91425" lIns="457200" spcFirstLastPara="1" rIns="457200" wrap="square" tIns="91425">
            <a:noAutofit/>
          </a:bodyPr>
          <a:lstStyle>
            <a:lvl1pPr indent="-228600" lvl="0" marL="457200" algn="ctr">
              <a:lnSpc>
                <a:spcPct val="90000"/>
              </a:lnSpc>
              <a:spcBef>
                <a:spcPts val="0"/>
              </a:spcBef>
              <a:spcAft>
                <a:spcPts val="0"/>
              </a:spcAft>
              <a:buClr>
                <a:schemeClr val="dk1"/>
              </a:buClr>
              <a:buSzPts val="1400"/>
              <a:buNone/>
              <a:defRPr sz="1400">
                <a:solidFill>
                  <a:schemeClr val="dk1"/>
                </a:solidFill>
              </a:defRPr>
            </a:lvl1pPr>
            <a:lvl2pPr indent="-228600" lvl="1" marL="914400" algn="ctr">
              <a:lnSpc>
                <a:spcPct val="100000"/>
              </a:lnSpc>
              <a:spcBef>
                <a:spcPts val="280"/>
              </a:spcBef>
              <a:spcAft>
                <a:spcPts val="0"/>
              </a:spcAft>
              <a:buClr>
                <a:schemeClr val="dk1"/>
              </a:buClr>
              <a:buSzPts val="1400"/>
              <a:buNone/>
              <a:defRPr sz="1400"/>
            </a:lvl2pPr>
            <a:lvl3pPr indent="-228600" lvl="2" marL="1371600" algn="ctr">
              <a:lnSpc>
                <a:spcPct val="100000"/>
              </a:lnSpc>
              <a:spcBef>
                <a:spcPts val="280"/>
              </a:spcBef>
              <a:spcAft>
                <a:spcPts val="0"/>
              </a:spcAft>
              <a:buClr>
                <a:schemeClr val="dk1"/>
              </a:buClr>
              <a:buSzPts val="1400"/>
              <a:buNone/>
              <a:defRPr sz="1400"/>
            </a:lvl3pPr>
            <a:lvl4pPr indent="-228600" lvl="3" marL="1828800" algn="ctr">
              <a:lnSpc>
                <a:spcPct val="100000"/>
              </a:lnSpc>
              <a:spcBef>
                <a:spcPts val="280"/>
              </a:spcBef>
              <a:spcAft>
                <a:spcPts val="0"/>
              </a:spcAft>
              <a:buClr>
                <a:schemeClr val="dk1"/>
              </a:buClr>
              <a:buSzPts val="1400"/>
              <a:buNone/>
              <a:defRPr sz="1400"/>
            </a:lvl4pPr>
            <a:lvl5pPr indent="-228600" lvl="4" marL="2286000" algn="ctr">
              <a:lnSpc>
                <a:spcPct val="100000"/>
              </a:lnSpc>
              <a:spcBef>
                <a:spcPts val="280"/>
              </a:spcBef>
              <a:spcAft>
                <a:spcPts val="0"/>
              </a:spcAft>
              <a:buClr>
                <a:schemeClr val="dk1"/>
              </a:buClr>
              <a:buSzPts val="1400"/>
              <a:buNone/>
              <a:defRPr sz="14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47" name="Google Shape;847;g124c07c6e63_2_17"/>
          <p:cNvSpPr txBox="1"/>
          <p:nvPr>
            <p:ph type="title"/>
          </p:nvPr>
        </p:nvSpPr>
        <p:spPr>
          <a:xfrm>
            <a:off x="228600" y="209550"/>
            <a:ext cx="8686800" cy="545464"/>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48" name="Google Shape;848;g124c07c6e63_2_17"/>
          <p:cNvSpPr txBox="1"/>
          <p:nvPr>
            <p:ph idx="11" type="ftr"/>
          </p:nvPr>
        </p:nvSpPr>
        <p:spPr>
          <a:xfrm>
            <a:off x="228600" y="4933950"/>
            <a:ext cx="3657600" cy="185738"/>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9" name="Google Shape;849;g124c07c6e63_2_17"/>
          <p:cNvSpPr txBox="1"/>
          <p:nvPr>
            <p:ph idx="12" type="sldNum"/>
          </p:nvPr>
        </p:nvSpPr>
        <p:spPr>
          <a:xfrm>
            <a:off x="6858000" y="4933950"/>
            <a:ext cx="2057400" cy="182563"/>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Section" showMasterSp="0" type="secHead">
  <p:cSld name="SECTION_HEADER">
    <p:bg>
      <p:bgPr>
        <a:solidFill>
          <a:schemeClr val="accent2"/>
        </a:solidFill>
      </p:bgPr>
    </p:bg>
    <p:spTree>
      <p:nvGrpSpPr>
        <p:cNvPr id="850" name="Shape 850"/>
        <p:cNvGrpSpPr/>
        <p:nvPr/>
      </p:nvGrpSpPr>
      <p:grpSpPr>
        <a:xfrm>
          <a:off x="0" y="0"/>
          <a:ext cx="0" cy="0"/>
          <a:chOff x="0" y="0"/>
          <a:chExt cx="0" cy="0"/>
        </a:xfrm>
      </p:grpSpPr>
      <p:sp>
        <p:nvSpPr>
          <p:cNvPr id="851" name="Google Shape;851;g124c07c6e63_2_22"/>
          <p:cNvSpPr/>
          <p:nvPr/>
        </p:nvSpPr>
        <p:spPr>
          <a:xfrm>
            <a:off x="7394575" y="0"/>
            <a:ext cx="1749425" cy="930275"/>
          </a:xfrm>
          <a:prstGeom prst="rect">
            <a:avLst/>
          </a:prstGeom>
          <a:solidFill>
            <a:schemeClr val="accent2"/>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p:txBody>
      </p:sp>
      <p:pic>
        <p:nvPicPr>
          <p:cNvPr descr="Block I blue.tif" id="852" name="Google Shape;852;g124c07c6e63_2_22"/>
          <p:cNvPicPr preferRelativeResize="0"/>
          <p:nvPr/>
        </p:nvPicPr>
        <p:blipFill rotWithShape="1">
          <a:blip r:embed="rId2">
            <a:alphaModFix/>
          </a:blip>
          <a:srcRect b="0" l="0" r="0" t="0"/>
          <a:stretch/>
        </p:blipFill>
        <p:spPr>
          <a:xfrm>
            <a:off x="8599488" y="206375"/>
            <a:ext cx="315912" cy="457200"/>
          </a:xfrm>
          <a:prstGeom prst="rect">
            <a:avLst/>
          </a:prstGeom>
          <a:noFill/>
          <a:ln>
            <a:noFill/>
          </a:ln>
        </p:spPr>
      </p:pic>
      <p:sp>
        <p:nvSpPr>
          <p:cNvPr id="853" name="Google Shape;853;g124c07c6e63_2_22"/>
          <p:cNvSpPr txBox="1"/>
          <p:nvPr/>
        </p:nvSpPr>
        <p:spPr>
          <a:xfrm>
            <a:off x="3889375" y="4933950"/>
            <a:ext cx="1365250" cy="185738"/>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lt1"/>
                </a:solidFill>
                <a:latin typeface="Arial"/>
                <a:ea typeface="Arial"/>
                <a:cs typeface="Arial"/>
                <a:sym typeface="Arial"/>
              </a:rPr>
              <a:t>Gies Action Learning</a:t>
            </a:r>
            <a:endParaRPr b="0" i="0" sz="1400" u="none" cap="none" strike="noStrike">
              <a:solidFill>
                <a:srgbClr val="000000"/>
              </a:solidFill>
              <a:latin typeface="Arial"/>
              <a:ea typeface="Arial"/>
              <a:cs typeface="Arial"/>
              <a:sym typeface="Arial"/>
            </a:endParaRPr>
          </a:p>
        </p:txBody>
      </p:sp>
      <p:sp>
        <p:nvSpPr>
          <p:cNvPr id="854" name="Google Shape;854;g124c07c6e63_2_22"/>
          <p:cNvSpPr txBox="1"/>
          <p:nvPr>
            <p:ph type="title"/>
          </p:nvPr>
        </p:nvSpPr>
        <p:spPr>
          <a:xfrm>
            <a:off x="722313" y="1549400"/>
            <a:ext cx="7772400" cy="1022350"/>
          </a:xfrm>
          <a:prstGeom prst="rect">
            <a:avLst/>
          </a:prstGeom>
          <a:noFill/>
          <a:ln>
            <a:noFill/>
          </a:ln>
        </p:spPr>
        <p:txBody>
          <a:bodyPr anchorCtr="0" anchor="b" bIns="91425" lIns="0" spcFirstLastPara="1" rIns="0" wrap="square" tIns="0">
            <a:noAutofit/>
          </a:bodyPr>
          <a:lstStyle>
            <a:lvl1pPr lvl="0" algn="l">
              <a:lnSpc>
                <a:spcPct val="90000"/>
              </a:lnSpc>
              <a:spcBef>
                <a:spcPts val="0"/>
              </a:spcBef>
              <a:spcAft>
                <a:spcPts val="0"/>
              </a:spcAft>
              <a:buSzPts val="1400"/>
              <a:buNone/>
              <a:defRPr b="1" sz="3200" cap="none">
                <a:solidFill>
                  <a:schemeClr val="lt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55" name="Google Shape;855;g124c07c6e63_2_22"/>
          <p:cNvSpPr txBox="1"/>
          <p:nvPr>
            <p:ph idx="1" type="body"/>
          </p:nvPr>
        </p:nvSpPr>
        <p:spPr>
          <a:xfrm>
            <a:off x="722313" y="2571750"/>
            <a:ext cx="7772400" cy="1125537"/>
          </a:xfrm>
          <a:prstGeom prst="rect">
            <a:avLst/>
          </a:prstGeom>
          <a:noFill/>
          <a:ln>
            <a:noFill/>
          </a:ln>
        </p:spPr>
        <p:txBody>
          <a:bodyPr anchorCtr="0" anchor="t" bIns="0" lIns="0" spcFirstLastPara="1" rIns="0" wrap="square" tIns="91425">
            <a:noAutofit/>
          </a:bodyPr>
          <a:lstStyle>
            <a:lvl1pPr indent="-228600" lvl="0" marL="457200" algn="l">
              <a:lnSpc>
                <a:spcPct val="100000"/>
              </a:lnSpc>
              <a:spcBef>
                <a:spcPts val="0"/>
              </a:spcBef>
              <a:spcAft>
                <a:spcPts val="0"/>
              </a:spcAft>
              <a:buClr>
                <a:srgbClr val="FAD9D2"/>
              </a:buClr>
              <a:buSzPts val="2000"/>
              <a:buFont typeface="Arial"/>
              <a:buNone/>
              <a:defRPr sz="2000">
                <a:solidFill>
                  <a:srgbClr val="FAD9D2"/>
                </a:solidFill>
              </a:defRPr>
            </a:lvl1pPr>
            <a:lvl2pPr indent="-228600" lvl="1" marL="914400" algn="l">
              <a:lnSpc>
                <a:spcPct val="100000"/>
              </a:lnSpc>
              <a:spcBef>
                <a:spcPts val="400"/>
              </a:spcBef>
              <a:spcAft>
                <a:spcPts val="0"/>
              </a:spcAft>
              <a:buClr>
                <a:srgbClr val="888B94"/>
              </a:buClr>
              <a:buSzPts val="1800"/>
              <a:buNone/>
              <a:defRPr sz="1800">
                <a:solidFill>
                  <a:srgbClr val="888B94"/>
                </a:solidFill>
              </a:defRPr>
            </a:lvl2pPr>
            <a:lvl3pPr indent="-228600" lvl="2" marL="1371600" algn="l">
              <a:lnSpc>
                <a:spcPct val="100000"/>
              </a:lnSpc>
              <a:spcBef>
                <a:spcPts val="320"/>
              </a:spcBef>
              <a:spcAft>
                <a:spcPts val="0"/>
              </a:spcAft>
              <a:buClr>
                <a:srgbClr val="888B94"/>
              </a:buClr>
              <a:buSzPts val="1600"/>
              <a:buNone/>
              <a:defRPr sz="1600">
                <a:solidFill>
                  <a:srgbClr val="888B94"/>
                </a:solidFill>
              </a:defRPr>
            </a:lvl3pPr>
            <a:lvl4pPr indent="-228600" lvl="3" marL="1828800" algn="l">
              <a:lnSpc>
                <a:spcPct val="100000"/>
              </a:lnSpc>
              <a:spcBef>
                <a:spcPts val="280"/>
              </a:spcBef>
              <a:spcAft>
                <a:spcPts val="0"/>
              </a:spcAft>
              <a:buClr>
                <a:srgbClr val="888B94"/>
              </a:buClr>
              <a:buSzPts val="1400"/>
              <a:buNone/>
              <a:defRPr sz="1400">
                <a:solidFill>
                  <a:srgbClr val="888B94"/>
                </a:solidFill>
              </a:defRPr>
            </a:lvl4pPr>
            <a:lvl5pPr indent="-228600" lvl="4" marL="2286000" algn="l">
              <a:lnSpc>
                <a:spcPct val="100000"/>
              </a:lnSpc>
              <a:spcBef>
                <a:spcPts val="280"/>
              </a:spcBef>
              <a:spcAft>
                <a:spcPts val="0"/>
              </a:spcAft>
              <a:buClr>
                <a:srgbClr val="888B94"/>
              </a:buClr>
              <a:buSzPts val="1400"/>
              <a:buNone/>
              <a:defRPr sz="1400">
                <a:solidFill>
                  <a:srgbClr val="888B94"/>
                </a:solidFill>
              </a:defRPr>
            </a:lvl5pPr>
            <a:lvl6pPr indent="-228600" lvl="5" marL="2743200" algn="l">
              <a:lnSpc>
                <a:spcPct val="100000"/>
              </a:lnSpc>
              <a:spcBef>
                <a:spcPts val="280"/>
              </a:spcBef>
              <a:spcAft>
                <a:spcPts val="0"/>
              </a:spcAft>
              <a:buClr>
                <a:srgbClr val="888B94"/>
              </a:buClr>
              <a:buSzPts val="1400"/>
              <a:buNone/>
              <a:defRPr sz="1400">
                <a:solidFill>
                  <a:srgbClr val="888B94"/>
                </a:solidFill>
              </a:defRPr>
            </a:lvl6pPr>
            <a:lvl7pPr indent="-228600" lvl="6" marL="3200400" algn="l">
              <a:lnSpc>
                <a:spcPct val="100000"/>
              </a:lnSpc>
              <a:spcBef>
                <a:spcPts val="280"/>
              </a:spcBef>
              <a:spcAft>
                <a:spcPts val="0"/>
              </a:spcAft>
              <a:buClr>
                <a:srgbClr val="888B94"/>
              </a:buClr>
              <a:buSzPts val="1400"/>
              <a:buNone/>
              <a:defRPr sz="1400">
                <a:solidFill>
                  <a:srgbClr val="888B94"/>
                </a:solidFill>
              </a:defRPr>
            </a:lvl7pPr>
            <a:lvl8pPr indent="-228600" lvl="7" marL="3657600" algn="l">
              <a:lnSpc>
                <a:spcPct val="100000"/>
              </a:lnSpc>
              <a:spcBef>
                <a:spcPts val="280"/>
              </a:spcBef>
              <a:spcAft>
                <a:spcPts val="0"/>
              </a:spcAft>
              <a:buClr>
                <a:srgbClr val="888B94"/>
              </a:buClr>
              <a:buSzPts val="1400"/>
              <a:buNone/>
              <a:defRPr sz="1400">
                <a:solidFill>
                  <a:srgbClr val="888B94"/>
                </a:solidFill>
              </a:defRPr>
            </a:lvl8pPr>
            <a:lvl9pPr indent="-228600" lvl="8" marL="4114800" algn="l">
              <a:lnSpc>
                <a:spcPct val="100000"/>
              </a:lnSpc>
              <a:spcBef>
                <a:spcPts val="280"/>
              </a:spcBef>
              <a:spcAft>
                <a:spcPts val="0"/>
              </a:spcAft>
              <a:buClr>
                <a:srgbClr val="888B94"/>
              </a:buClr>
              <a:buSzPts val="1400"/>
              <a:buNone/>
              <a:defRPr sz="1400">
                <a:solidFill>
                  <a:srgbClr val="888B94"/>
                </a:solidFill>
              </a:defRPr>
            </a:lvl9pPr>
          </a:lstStyle>
          <a:p/>
        </p:txBody>
      </p:sp>
      <p:sp>
        <p:nvSpPr>
          <p:cNvPr id="856" name="Google Shape;856;g124c07c6e63_2_22"/>
          <p:cNvSpPr txBox="1"/>
          <p:nvPr>
            <p:ph idx="11" type="ftr"/>
          </p:nvPr>
        </p:nvSpPr>
        <p:spPr>
          <a:xfrm>
            <a:off x="228600" y="4933950"/>
            <a:ext cx="3657600" cy="185738"/>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solidFill>
                  <a:srgbClr val="FAD9D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7" name="Google Shape;857;g124c07c6e63_2_22"/>
          <p:cNvSpPr txBox="1"/>
          <p:nvPr>
            <p:ph idx="12" type="sldNum"/>
          </p:nvPr>
        </p:nvSpPr>
        <p:spPr>
          <a:xfrm>
            <a:off x="6858000" y="4933950"/>
            <a:ext cx="2057400" cy="182563"/>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FAD9D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FAD9D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FAD9D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FAD9D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FAD9D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FAD9D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FAD9D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FAD9D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FAD9D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Team Subtitle">
  <p:cSld name="3 Team Subtitle">
    <p:spTree>
      <p:nvGrpSpPr>
        <p:cNvPr id="858" name="Shape 858"/>
        <p:cNvGrpSpPr/>
        <p:nvPr/>
      </p:nvGrpSpPr>
      <p:grpSpPr>
        <a:xfrm>
          <a:off x="0" y="0"/>
          <a:ext cx="0" cy="0"/>
          <a:chOff x="0" y="0"/>
          <a:chExt cx="0" cy="0"/>
        </a:xfrm>
      </p:grpSpPr>
      <p:sp>
        <p:nvSpPr>
          <p:cNvPr id="859" name="Google Shape;859;g124c07c6e63_2_30"/>
          <p:cNvSpPr txBox="1"/>
          <p:nvPr>
            <p:ph type="title"/>
          </p:nvPr>
        </p:nvSpPr>
        <p:spPr>
          <a:xfrm>
            <a:off x="685800" y="209971"/>
            <a:ext cx="7772400" cy="613171"/>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60" name="Google Shape;860;g124c07c6e63_2_30"/>
          <p:cNvSpPr/>
          <p:nvPr>
            <p:ph idx="2" type="pic"/>
          </p:nvPr>
        </p:nvSpPr>
        <p:spPr>
          <a:xfrm>
            <a:off x="1173169" y="1229843"/>
            <a:ext cx="1049445" cy="1049445"/>
          </a:xfrm>
          <a:prstGeom prst="ellipse">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1"/>
            </a:outerShdw>
          </a:effectLst>
        </p:spPr>
      </p:sp>
      <p:sp>
        <p:nvSpPr>
          <p:cNvPr id="861" name="Google Shape;861;g124c07c6e63_2_30"/>
          <p:cNvSpPr txBox="1"/>
          <p:nvPr>
            <p:ph idx="1" type="body"/>
          </p:nvPr>
        </p:nvSpPr>
        <p:spPr>
          <a:xfrm>
            <a:off x="431541" y="2442744"/>
            <a:ext cx="2532703" cy="1802414"/>
          </a:xfrm>
          <a:prstGeom prst="rect">
            <a:avLst/>
          </a:prstGeom>
          <a:noFill/>
          <a:ln>
            <a:noFill/>
          </a:ln>
        </p:spPr>
        <p:txBody>
          <a:bodyPr anchorCtr="0" anchor="t" bIns="0" lIns="0" spcFirstLastPara="1" rIns="0" wrap="square" tIns="0">
            <a:normAutofit/>
          </a:bodyPr>
          <a:lstStyle>
            <a:lvl1pPr indent="-228600" lvl="0" marL="457200" algn="ctr">
              <a:lnSpc>
                <a:spcPct val="80000"/>
              </a:lnSpc>
              <a:spcBef>
                <a:spcPts val="300"/>
              </a:spcBef>
              <a:spcAft>
                <a:spcPts val="0"/>
              </a:spcAft>
              <a:buClr>
                <a:schemeClr val="dk1"/>
              </a:buClr>
              <a:buSzPts val="1500"/>
              <a:buNone/>
              <a:defRPr sz="1500">
                <a:latin typeface="Open Sans"/>
                <a:ea typeface="Open Sans"/>
                <a:cs typeface="Open Sans"/>
                <a:sym typeface="Open Sans"/>
              </a:defRPr>
            </a:lvl1pPr>
            <a:lvl2pPr indent="-228600" lvl="1" marL="914400" algn="ctr">
              <a:lnSpc>
                <a:spcPct val="90000"/>
              </a:lnSpc>
              <a:spcBef>
                <a:spcPts val="0"/>
              </a:spcBef>
              <a:spcAft>
                <a:spcPts val="0"/>
              </a:spcAft>
              <a:buClr>
                <a:schemeClr val="dk1"/>
              </a:buClr>
              <a:buSzPts val="1050"/>
              <a:buFont typeface="Arial"/>
              <a:buNone/>
              <a:defRPr i="1" sz="1050"/>
            </a:lvl2pPr>
            <a:lvl3pPr indent="-228600" lvl="2" marL="1371600" algn="ctr">
              <a:lnSpc>
                <a:spcPct val="100000"/>
              </a:lnSpc>
              <a:spcBef>
                <a:spcPts val="600"/>
              </a:spcBef>
              <a:spcAft>
                <a:spcPts val="0"/>
              </a:spcAft>
              <a:buClr>
                <a:schemeClr val="dk1"/>
              </a:buClr>
              <a:buSzPts val="1050"/>
              <a:buNone/>
              <a:defRPr sz="1050"/>
            </a:lvl3pPr>
            <a:lvl4pPr indent="-285750" lvl="3" marL="1828800" algn="l">
              <a:lnSpc>
                <a:spcPct val="100000"/>
              </a:lnSpc>
              <a:spcBef>
                <a:spcPts val="180"/>
              </a:spcBef>
              <a:spcAft>
                <a:spcPts val="0"/>
              </a:spcAft>
              <a:buClr>
                <a:schemeClr val="dk1"/>
              </a:buClr>
              <a:buSzPts val="900"/>
              <a:buChar char="–"/>
              <a:defRPr sz="900"/>
            </a:lvl4pPr>
            <a:lvl5pPr indent="-285750" lvl="4" marL="2286000" algn="l">
              <a:lnSpc>
                <a:spcPct val="100000"/>
              </a:lnSpc>
              <a:spcBef>
                <a:spcPts val="180"/>
              </a:spcBef>
              <a:spcAft>
                <a:spcPts val="0"/>
              </a:spcAft>
              <a:buClr>
                <a:schemeClr val="dk1"/>
              </a:buClr>
              <a:buSzPts val="900"/>
              <a:buChar char="»"/>
              <a:defRPr sz="9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62" name="Google Shape;862;g124c07c6e63_2_30"/>
          <p:cNvSpPr/>
          <p:nvPr>
            <p:ph idx="3" type="pic"/>
          </p:nvPr>
        </p:nvSpPr>
        <p:spPr>
          <a:xfrm>
            <a:off x="4011872" y="1229843"/>
            <a:ext cx="1049445" cy="1049445"/>
          </a:xfrm>
          <a:prstGeom prst="ellipse">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3"/>
            </a:outerShdw>
          </a:effectLst>
        </p:spPr>
      </p:sp>
      <p:sp>
        <p:nvSpPr>
          <p:cNvPr id="863" name="Google Shape;863;g124c07c6e63_2_30"/>
          <p:cNvSpPr txBox="1"/>
          <p:nvPr>
            <p:ph idx="4" type="body"/>
          </p:nvPr>
        </p:nvSpPr>
        <p:spPr>
          <a:xfrm>
            <a:off x="3270244" y="2442744"/>
            <a:ext cx="2532703" cy="1802414"/>
          </a:xfrm>
          <a:prstGeom prst="rect">
            <a:avLst/>
          </a:prstGeom>
          <a:noFill/>
          <a:ln>
            <a:noFill/>
          </a:ln>
        </p:spPr>
        <p:txBody>
          <a:bodyPr anchorCtr="0" anchor="t" bIns="0" lIns="0" spcFirstLastPara="1" rIns="0" wrap="square" tIns="0">
            <a:normAutofit/>
          </a:bodyPr>
          <a:lstStyle>
            <a:lvl1pPr indent="-228600" lvl="0" marL="457200" algn="ctr">
              <a:lnSpc>
                <a:spcPct val="80000"/>
              </a:lnSpc>
              <a:spcBef>
                <a:spcPts val="300"/>
              </a:spcBef>
              <a:spcAft>
                <a:spcPts val="0"/>
              </a:spcAft>
              <a:buClr>
                <a:schemeClr val="dk1"/>
              </a:buClr>
              <a:buSzPts val="1500"/>
              <a:buNone/>
              <a:defRPr sz="1500">
                <a:latin typeface="Open Sans"/>
                <a:ea typeface="Open Sans"/>
                <a:cs typeface="Open Sans"/>
                <a:sym typeface="Open Sans"/>
              </a:defRPr>
            </a:lvl1pPr>
            <a:lvl2pPr indent="-228600" lvl="1" marL="914400" algn="ctr">
              <a:lnSpc>
                <a:spcPct val="90000"/>
              </a:lnSpc>
              <a:spcBef>
                <a:spcPts val="0"/>
              </a:spcBef>
              <a:spcAft>
                <a:spcPts val="0"/>
              </a:spcAft>
              <a:buClr>
                <a:schemeClr val="dk1"/>
              </a:buClr>
              <a:buSzPts val="1050"/>
              <a:buFont typeface="Arial"/>
              <a:buNone/>
              <a:defRPr i="1" sz="1050"/>
            </a:lvl2pPr>
            <a:lvl3pPr indent="-228600" lvl="2" marL="1371600" algn="ctr">
              <a:lnSpc>
                <a:spcPct val="100000"/>
              </a:lnSpc>
              <a:spcBef>
                <a:spcPts val="600"/>
              </a:spcBef>
              <a:spcAft>
                <a:spcPts val="0"/>
              </a:spcAft>
              <a:buClr>
                <a:schemeClr val="dk1"/>
              </a:buClr>
              <a:buSzPts val="1050"/>
              <a:buNone/>
              <a:defRPr sz="1050"/>
            </a:lvl3pPr>
            <a:lvl4pPr indent="-285750" lvl="3" marL="1828800" algn="l">
              <a:lnSpc>
                <a:spcPct val="100000"/>
              </a:lnSpc>
              <a:spcBef>
                <a:spcPts val="180"/>
              </a:spcBef>
              <a:spcAft>
                <a:spcPts val="0"/>
              </a:spcAft>
              <a:buClr>
                <a:schemeClr val="dk1"/>
              </a:buClr>
              <a:buSzPts val="900"/>
              <a:buChar char="–"/>
              <a:defRPr sz="900"/>
            </a:lvl4pPr>
            <a:lvl5pPr indent="-285750" lvl="4" marL="2286000" algn="l">
              <a:lnSpc>
                <a:spcPct val="100000"/>
              </a:lnSpc>
              <a:spcBef>
                <a:spcPts val="180"/>
              </a:spcBef>
              <a:spcAft>
                <a:spcPts val="0"/>
              </a:spcAft>
              <a:buClr>
                <a:schemeClr val="dk1"/>
              </a:buClr>
              <a:buSzPts val="900"/>
              <a:buChar char="»"/>
              <a:defRPr sz="9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64" name="Google Shape;864;g124c07c6e63_2_30"/>
          <p:cNvSpPr/>
          <p:nvPr>
            <p:ph idx="5" type="pic"/>
          </p:nvPr>
        </p:nvSpPr>
        <p:spPr>
          <a:xfrm>
            <a:off x="6850575" y="1229842"/>
            <a:ext cx="1049445" cy="1049445"/>
          </a:xfrm>
          <a:prstGeom prst="ellipse">
            <a:avLst/>
          </a:prstGeom>
          <a:solidFill>
            <a:srgbClr val="F2F2F2"/>
          </a:solidFill>
          <a:ln cap="flat" cmpd="sng" w="9525">
            <a:solidFill>
              <a:srgbClr val="7F7F7F">
                <a:alpha val="40000"/>
              </a:srgbClr>
            </a:solidFill>
            <a:prstDash val="solid"/>
            <a:round/>
            <a:headEnd len="sm" w="sm" type="none"/>
            <a:tailEnd len="sm" w="sm" type="none"/>
          </a:ln>
          <a:effectLst>
            <a:outerShdw rotWithShape="0" algn="t" dir="5400000" dist="25400">
              <a:schemeClr val="accent5"/>
            </a:outerShdw>
          </a:effectLst>
        </p:spPr>
      </p:sp>
      <p:sp>
        <p:nvSpPr>
          <p:cNvPr id="865" name="Google Shape;865;g124c07c6e63_2_30"/>
          <p:cNvSpPr txBox="1"/>
          <p:nvPr>
            <p:ph idx="6" type="body"/>
          </p:nvPr>
        </p:nvSpPr>
        <p:spPr>
          <a:xfrm>
            <a:off x="6108947" y="2442744"/>
            <a:ext cx="2532703" cy="1802414"/>
          </a:xfrm>
          <a:prstGeom prst="rect">
            <a:avLst/>
          </a:prstGeom>
          <a:noFill/>
          <a:ln>
            <a:noFill/>
          </a:ln>
        </p:spPr>
        <p:txBody>
          <a:bodyPr anchorCtr="0" anchor="t" bIns="0" lIns="0" spcFirstLastPara="1" rIns="0" wrap="square" tIns="0">
            <a:normAutofit/>
          </a:bodyPr>
          <a:lstStyle>
            <a:lvl1pPr indent="-228600" lvl="0" marL="457200" algn="ctr">
              <a:lnSpc>
                <a:spcPct val="80000"/>
              </a:lnSpc>
              <a:spcBef>
                <a:spcPts val="300"/>
              </a:spcBef>
              <a:spcAft>
                <a:spcPts val="0"/>
              </a:spcAft>
              <a:buClr>
                <a:schemeClr val="dk1"/>
              </a:buClr>
              <a:buSzPts val="1500"/>
              <a:buNone/>
              <a:defRPr sz="1500">
                <a:latin typeface="Open Sans"/>
                <a:ea typeface="Open Sans"/>
                <a:cs typeface="Open Sans"/>
                <a:sym typeface="Open Sans"/>
              </a:defRPr>
            </a:lvl1pPr>
            <a:lvl2pPr indent="-228600" lvl="1" marL="914400" algn="ctr">
              <a:lnSpc>
                <a:spcPct val="90000"/>
              </a:lnSpc>
              <a:spcBef>
                <a:spcPts val="0"/>
              </a:spcBef>
              <a:spcAft>
                <a:spcPts val="0"/>
              </a:spcAft>
              <a:buClr>
                <a:schemeClr val="dk1"/>
              </a:buClr>
              <a:buSzPts val="1050"/>
              <a:buFont typeface="Arial"/>
              <a:buNone/>
              <a:defRPr i="1" sz="1050"/>
            </a:lvl2pPr>
            <a:lvl3pPr indent="-228600" lvl="2" marL="1371600" algn="ctr">
              <a:lnSpc>
                <a:spcPct val="100000"/>
              </a:lnSpc>
              <a:spcBef>
                <a:spcPts val="600"/>
              </a:spcBef>
              <a:spcAft>
                <a:spcPts val="0"/>
              </a:spcAft>
              <a:buClr>
                <a:schemeClr val="dk1"/>
              </a:buClr>
              <a:buSzPts val="1050"/>
              <a:buNone/>
              <a:defRPr sz="1050"/>
            </a:lvl3pPr>
            <a:lvl4pPr indent="-285750" lvl="3" marL="1828800" algn="l">
              <a:lnSpc>
                <a:spcPct val="100000"/>
              </a:lnSpc>
              <a:spcBef>
                <a:spcPts val="180"/>
              </a:spcBef>
              <a:spcAft>
                <a:spcPts val="0"/>
              </a:spcAft>
              <a:buClr>
                <a:schemeClr val="dk1"/>
              </a:buClr>
              <a:buSzPts val="900"/>
              <a:buChar char="–"/>
              <a:defRPr sz="900"/>
            </a:lvl4pPr>
            <a:lvl5pPr indent="-285750" lvl="4" marL="2286000" algn="l">
              <a:lnSpc>
                <a:spcPct val="100000"/>
              </a:lnSpc>
              <a:spcBef>
                <a:spcPts val="180"/>
              </a:spcBef>
              <a:spcAft>
                <a:spcPts val="0"/>
              </a:spcAft>
              <a:buClr>
                <a:schemeClr val="dk1"/>
              </a:buClr>
              <a:buSzPts val="900"/>
              <a:buChar char="»"/>
              <a:defRPr sz="9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66" name="Google Shape;866;g124c07c6e63_2_30"/>
          <p:cNvSpPr txBox="1"/>
          <p:nvPr>
            <p:ph idx="7" type="body"/>
          </p:nvPr>
        </p:nvSpPr>
        <p:spPr>
          <a:xfrm>
            <a:off x="685800" y="700088"/>
            <a:ext cx="7772400" cy="304800"/>
          </a:xfrm>
          <a:prstGeom prst="rect">
            <a:avLst/>
          </a:prstGeom>
          <a:noFill/>
          <a:ln>
            <a:noFill/>
          </a:ln>
        </p:spPr>
        <p:txBody>
          <a:bodyPr anchorCtr="0" anchor="t" bIns="0" lIns="0" spcFirstLastPara="1" rIns="0" wrap="square" tIns="0">
            <a:normAutofit/>
          </a:bodyPr>
          <a:lstStyle>
            <a:lvl1pPr indent="-228600" lvl="0" marL="457200" algn="ctr">
              <a:lnSpc>
                <a:spcPct val="86000"/>
              </a:lnSpc>
              <a:spcBef>
                <a:spcPts val="0"/>
              </a:spcBef>
              <a:spcAft>
                <a:spcPts val="0"/>
              </a:spcAft>
              <a:buClr>
                <a:schemeClr val="dk1"/>
              </a:buClr>
              <a:buSzPts val="1350"/>
              <a:buNone/>
              <a:defRPr sz="1350"/>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ubtitle and Content">
  <p:cSld name="1_Title Subtitle and Content">
    <p:spTree>
      <p:nvGrpSpPr>
        <p:cNvPr id="867" name="Shape 867"/>
        <p:cNvGrpSpPr/>
        <p:nvPr/>
      </p:nvGrpSpPr>
      <p:grpSpPr>
        <a:xfrm>
          <a:off x="0" y="0"/>
          <a:ext cx="0" cy="0"/>
          <a:chOff x="0" y="0"/>
          <a:chExt cx="0" cy="0"/>
        </a:xfrm>
      </p:grpSpPr>
      <p:sp>
        <p:nvSpPr>
          <p:cNvPr id="868" name="Google Shape;868;g124c07c6e63_2_39"/>
          <p:cNvSpPr txBox="1"/>
          <p:nvPr>
            <p:ph type="title"/>
          </p:nvPr>
        </p:nvSpPr>
        <p:spPr>
          <a:xfrm>
            <a:off x="228600" y="209550"/>
            <a:ext cx="8686800" cy="682625"/>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69" name="Google Shape;869;g124c07c6e63_2_39"/>
          <p:cNvSpPr txBox="1"/>
          <p:nvPr>
            <p:ph idx="1" type="body"/>
          </p:nvPr>
        </p:nvSpPr>
        <p:spPr>
          <a:xfrm>
            <a:off x="685800" y="1089316"/>
            <a:ext cx="7772400" cy="3470672"/>
          </a:xfrm>
          <a:prstGeom prst="rect">
            <a:avLst/>
          </a:prstGeom>
          <a:noFill/>
          <a:ln>
            <a:noFill/>
          </a:ln>
        </p:spPr>
        <p:txBody>
          <a:bodyPr anchorCtr="0" anchor="t" bIns="0" lIns="0" spcFirstLastPara="1" rIns="0" wrap="square" tIns="0">
            <a:noAutofit/>
          </a:bodyPr>
          <a:lstStyle>
            <a:lvl1pPr indent="-342900" lvl="0" marL="457200" algn="l">
              <a:lnSpc>
                <a:spcPct val="100000"/>
              </a:lnSpc>
              <a:spcBef>
                <a:spcPts val="900"/>
              </a:spcBef>
              <a:spcAft>
                <a:spcPts val="0"/>
              </a:spcAft>
              <a:buClr>
                <a:schemeClr val="dk1"/>
              </a:buClr>
              <a:buSzPts val="1800"/>
              <a:buChar char="•"/>
              <a:defRPr/>
            </a:lvl1pPr>
            <a:lvl2pPr indent="-330200" lvl="1" marL="914400" algn="l">
              <a:lnSpc>
                <a:spcPct val="100000"/>
              </a:lnSpc>
              <a:spcBef>
                <a:spcPts val="900"/>
              </a:spcBef>
              <a:spcAft>
                <a:spcPts val="0"/>
              </a:spcAft>
              <a:buClr>
                <a:schemeClr val="dk1"/>
              </a:buClr>
              <a:buSzPts val="1600"/>
              <a:buChar char="–"/>
              <a:defRPr/>
            </a:lvl2pPr>
            <a:lvl3pPr indent="-330200" lvl="2" marL="1371600" algn="l">
              <a:lnSpc>
                <a:spcPct val="100000"/>
              </a:lnSpc>
              <a:spcBef>
                <a:spcPts val="900"/>
              </a:spcBef>
              <a:spcAft>
                <a:spcPts val="0"/>
              </a:spcAft>
              <a:buClr>
                <a:schemeClr val="dk1"/>
              </a:buClr>
              <a:buSzPts val="1600"/>
              <a:buChar char="•"/>
              <a:defRPr/>
            </a:lvl3pPr>
            <a:lvl4pPr indent="-330200" lvl="3" marL="1828800" algn="l">
              <a:lnSpc>
                <a:spcPct val="100000"/>
              </a:lnSpc>
              <a:spcBef>
                <a:spcPts val="900"/>
              </a:spcBef>
              <a:spcAft>
                <a:spcPts val="0"/>
              </a:spcAft>
              <a:buClr>
                <a:schemeClr val="dk1"/>
              </a:buClr>
              <a:buSzPts val="1600"/>
              <a:buChar char="–"/>
              <a:defRPr/>
            </a:lvl4pPr>
            <a:lvl5pPr indent="-330200" lvl="4" marL="2286000" algn="l">
              <a:lnSpc>
                <a:spcPct val="100000"/>
              </a:lnSpc>
              <a:spcBef>
                <a:spcPts val="900"/>
              </a:spcBef>
              <a:spcAft>
                <a:spcPts val="0"/>
              </a:spcAft>
              <a:buClr>
                <a:schemeClr val="dk1"/>
              </a:buClr>
              <a:buSzPts val="16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70" name="Google Shape;870;g124c07c6e63_2_39"/>
          <p:cNvSpPr txBox="1"/>
          <p:nvPr>
            <p:ph idx="2" type="body"/>
          </p:nvPr>
        </p:nvSpPr>
        <p:spPr>
          <a:xfrm>
            <a:off x="685800" y="700088"/>
            <a:ext cx="7772400" cy="304800"/>
          </a:xfrm>
          <a:prstGeom prst="rect">
            <a:avLst/>
          </a:prstGeom>
          <a:noFill/>
          <a:ln>
            <a:noFill/>
          </a:ln>
        </p:spPr>
        <p:txBody>
          <a:bodyPr anchorCtr="0" anchor="t" bIns="0" lIns="0" spcFirstLastPara="1" rIns="0" wrap="square" tIns="0">
            <a:normAutofit/>
          </a:bodyPr>
          <a:lstStyle>
            <a:lvl1pPr indent="-228600" lvl="0" marL="457200" algn="ctr">
              <a:lnSpc>
                <a:spcPct val="86000"/>
              </a:lnSpc>
              <a:spcBef>
                <a:spcPts val="0"/>
              </a:spcBef>
              <a:spcAft>
                <a:spcPts val="0"/>
              </a:spcAft>
              <a:buClr>
                <a:schemeClr val="dk1"/>
              </a:buClr>
              <a:buSzPts val="1350"/>
              <a:buNone/>
              <a:defRPr sz="1350"/>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with Subtitle">
  <p:cSld name="Two Content with Subtitle">
    <p:spTree>
      <p:nvGrpSpPr>
        <p:cNvPr id="871" name="Shape 871"/>
        <p:cNvGrpSpPr/>
        <p:nvPr/>
      </p:nvGrpSpPr>
      <p:grpSpPr>
        <a:xfrm>
          <a:off x="0" y="0"/>
          <a:ext cx="0" cy="0"/>
          <a:chOff x="0" y="0"/>
          <a:chExt cx="0" cy="0"/>
        </a:xfrm>
      </p:grpSpPr>
      <p:sp>
        <p:nvSpPr>
          <p:cNvPr id="872" name="Google Shape;872;g124c07c6e63_2_43"/>
          <p:cNvSpPr txBox="1"/>
          <p:nvPr>
            <p:ph type="title"/>
          </p:nvPr>
        </p:nvSpPr>
        <p:spPr>
          <a:xfrm>
            <a:off x="228600" y="209550"/>
            <a:ext cx="8686800" cy="682625"/>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73" name="Google Shape;873;g124c07c6e63_2_43"/>
          <p:cNvSpPr txBox="1"/>
          <p:nvPr>
            <p:ph idx="1" type="body"/>
          </p:nvPr>
        </p:nvSpPr>
        <p:spPr>
          <a:xfrm>
            <a:off x="685800" y="1089316"/>
            <a:ext cx="3810000" cy="3394472"/>
          </a:xfrm>
          <a:prstGeom prst="rect">
            <a:avLst/>
          </a:prstGeom>
          <a:noFill/>
          <a:ln>
            <a:noFill/>
          </a:ln>
        </p:spPr>
        <p:txBody>
          <a:bodyPr anchorCtr="0" anchor="t" bIns="0" lIns="0" spcFirstLastPara="1" rIns="0" wrap="square" tIns="0">
            <a:normAutofit/>
          </a:bodyPr>
          <a:lstStyle>
            <a:lvl1pPr indent="-323850" lvl="0" marL="457200" algn="l">
              <a:lnSpc>
                <a:spcPct val="100000"/>
              </a:lnSpc>
              <a:spcBef>
                <a:spcPts val="300"/>
              </a:spcBef>
              <a:spcAft>
                <a:spcPts val="0"/>
              </a:spcAft>
              <a:buClr>
                <a:schemeClr val="dk1"/>
              </a:buClr>
              <a:buSzPts val="1500"/>
              <a:buChar char="•"/>
              <a:defRPr sz="1500"/>
            </a:lvl1pPr>
            <a:lvl2pPr indent="-304800" lvl="1" marL="914400" algn="l">
              <a:lnSpc>
                <a:spcPct val="100000"/>
              </a:lnSpc>
              <a:spcBef>
                <a:spcPts val="240"/>
              </a:spcBef>
              <a:spcAft>
                <a:spcPts val="0"/>
              </a:spcAft>
              <a:buClr>
                <a:schemeClr val="dk1"/>
              </a:buClr>
              <a:buSzPts val="1200"/>
              <a:buChar char="–"/>
              <a:defRPr sz="1200"/>
            </a:lvl2pPr>
            <a:lvl3pPr indent="-304800" lvl="2" marL="1371600" algn="l">
              <a:lnSpc>
                <a:spcPct val="100000"/>
              </a:lnSpc>
              <a:spcBef>
                <a:spcPts val="240"/>
              </a:spcBef>
              <a:spcAft>
                <a:spcPts val="0"/>
              </a:spcAft>
              <a:buClr>
                <a:schemeClr val="dk1"/>
              </a:buClr>
              <a:buSzPts val="1200"/>
              <a:buChar char="•"/>
              <a:defRPr sz="1200"/>
            </a:lvl3pPr>
            <a:lvl4pPr indent="-304800" lvl="3" marL="1828800" algn="l">
              <a:lnSpc>
                <a:spcPct val="100000"/>
              </a:lnSpc>
              <a:spcBef>
                <a:spcPts val="240"/>
              </a:spcBef>
              <a:spcAft>
                <a:spcPts val="0"/>
              </a:spcAft>
              <a:buClr>
                <a:schemeClr val="dk1"/>
              </a:buClr>
              <a:buSzPts val="1200"/>
              <a:buChar char="–"/>
              <a:defRPr sz="1200"/>
            </a:lvl4pPr>
            <a:lvl5pPr indent="-304800" lvl="4" marL="2286000" algn="l">
              <a:lnSpc>
                <a:spcPct val="100000"/>
              </a:lnSpc>
              <a:spcBef>
                <a:spcPts val="240"/>
              </a:spcBef>
              <a:spcAft>
                <a:spcPts val="0"/>
              </a:spcAft>
              <a:buClr>
                <a:schemeClr val="dk1"/>
              </a:buClr>
              <a:buSzPts val="1200"/>
              <a:buChar char="»"/>
              <a:defRPr sz="12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874" name="Google Shape;874;g124c07c6e63_2_43"/>
          <p:cNvSpPr txBox="1"/>
          <p:nvPr>
            <p:ph idx="2" type="body"/>
          </p:nvPr>
        </p:nvSpPr>
        <p:spPr>
          <a:xfrm>
            <a:off x="4648200" y="1089316"/>
            <a:ext cx="3810000" cy="3394472"/>
          </a:xfrm>
          <a:prstGeom prst="rect">
            <a:avLst/>
          </a:prstGeom>
          <a:noFill/>
          <a:ln>
            <a:noFill/>
          </a:ln>
        </p:spPr>
        <p:txBody>
          <a:bodyPr anchorCtr="0" anchor="t" bIns="0" lIns="0" spcFirstLastPara="1" rIns="0" wrap="square" tIns="0">
            <a:normAutofit/>
          </a:bodyPr>
          <a:lstStyle>
            <a:lvl1pPr indent="-323850" lvl="0" marL="457200" algn="l">
              <a:lnSpc>
                <a:spcPct val="100000"/>
              </a:lnSpc>
              <a:spcBef>
                <a:spcPts val="300"/>
              </a:spcBef>
              <a:spcAft>
                <a:spcPts val="0"/>
              </a:spcAft>
              <a:buClr>
                <a:schemeClr val="dk1"/>
              </a:buClr>
              <a:buSzPts val="1500"/>
              <a:buChar char="•"/>
              <a:defRPr sz="1500"/>
            </a:lvl1pPr>
            <a:lvl2pPr indent="-304800" lvl="1" marL="914400" algn="l">
              <a:lnSpc>
                <a:spcPct val="100000"/>
              </a:lnSpc>
              <a:spcBef>
                <a:spcPts val="240"/>
              </a:spcBef>
              <a:spcAft>
                <a:spcPts val="0"/>
              </a:spcAft>
              <a:buClr>
                <a:schemeClr val="dk1"/>
              </a:buClr>
              <a:buSzPts val="1200"/>
              <a:buChar char="–"/>
              <a:defRPr sz="1200"/>
            </a:lvl2pPr>
            <a:lvl3pPr indent="-304800" lvl="2" marL="1371600" algn="l">
              <a:lnSpc>
                <a:spcPct val="100000"/>
              </a:lnSpc>
              <a:spcBef>
                <a:spcPts val="240"/>
              </a:spcBef>
              <a:spcAft>
                <a:spcPts val="0"/>
              </a:spcAft>
              <a:buClr>
                <a:schemeClr val="dk1"/>
              </a:buClr>
              <a:buSzPts val="1200"/>
              <a:buChar char="•"/>
              <a:defRPr sz="1200"/>
            </a:lvl3pPr>
            <a:lvl4pPr indent="-304800" lvl="3" marL="1828800" algn="l">
              <a:lnSpc>
                <a:spcPct val="100000"/>
              </a:lnSpc>
              <a:spcBef>
                <a:spcPts val="240"/>
              </a:spcBef>
              <a:spcAft>
                <a:spcPts val="0"/>
              </a:spcAft>
              <a:buClr>
                <a:schemeClr val="dk1"/>
              </a:buClr>
              <a:buSzPts val="1200"/>
              <a:buChar char="–"/>
              <a:defRPr sz="1200"/>
            </a:lvl4pPr>
            <a:lvl5pPr indent="-304800" lvl="4" marL="2286000" algn="l">
              <a:lnSpc>
                <a:spcPct val="100000"/>
              </a:lnSpc>
              <a:spcBef>
                <a:spcPts val="240"/>
              </a:spcBef>
              <a:spcAft>
                <a:spcPts val="0"/>
              </a:spcAft>
              <a:buClr>
                <a:schemeClr val="dk1"/>
              </a:buClr>
              <a:buSzPts val="1200"/>
              <a:buChar char="»"/>
              <a:defRPr sz="12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875" name="Google Shape;875;g124c07c6e63_2_43"/>
          <p:cNvSpPr txBox="1"/>
          <p:nvPr>
            <p:ph idx="3" type="body"/>
          </p:nvPr>
        </p:nvSpPr>
        <p:spPr>
          <a:xfrm>
            <a:off x="685800" y="700088"/>
            <a:ext cx="7772400" cy="304800"/>
          </a:xfrm>
          <a:prstGeom prst="rect">
            <a:avLst/>
          </a:prstGeom>
          <a:noFill/>
          <a:ln>
            <a:noFill/>
          </a:ln>
        </p:spPr>
        <p:txBody>
          <a:bodyPr anchorCtr="0" anchor="t" bIns="0" lIns="0" spcFirstLastPara="1" rIns="0" wrap="square" tIns="0">
            <a:normAutofit/>
          </a:bodyPr>
          <a:lstStyle>
            <a:lvl1pPr indent="-228600" lvl="0" marL="457200" algn="ctr">
              <a:lnSpc>
                <a:spcPct val="86000"/>
              </a:lnSpc>
              <a:spcBef>
                <a:spcPts val="0"/>
              </a:spcBef>
              <a:spcAft>
                <a:spcPts val="0"/>
              </a:spcAft>
              <a:buClr>
                <a:schemeClr val="dk1"/>
              </a:buClr>
              <a:buSzPts val="1350"/>
              <a:buNone/>
              <a:defRPr sz="1350"/>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76" name="Shape 876"/>
        <p:cNvGrpSpPr/>
        <p:nvPr/>
      </p:nvGrpSpPr>
      <p:grpSpPr>
        <a:xfrm>
          <a:off x="0" y="0"/>
          <a:ext cx="0" cy="0"/>
          <a:chOff x="0" y="0"/>
          <a:chExt cx="0" cy="0"/>
        </a:xfrm>
      </p:grpSpPr>
      <p:sp>
        <p:nvSpPr>
          <p:cNvPr id="877" name="Google Shape;877;g124c07c6e63_2_48"/>
          <p:cNvSpPr txBox="1"/>
          <p:nvPr>
            <p:ph type="title"/>
          </p:nvPr>
        </p:nvSpPr>
        <p:spPr>
          <a:xfrm>
            <a:off x="228600" y="209550"/>
            <a:ext cx="8686800" cy="682625"/>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ubtitle Only">
  <p:cSld name="1_Title Subtitle Only">
    <p:spTree>
      <p:nvGrpSpPr>
        <p:cNvPr id="58" name="Shape 58"/>
        <p:cNvGrpSpPr/>
        <p:nvPr/>
      </p:nvGrpSpPr>
      <p:grpSpPr>
        <a:xfrm>
          <a:off x="0" y="0"/>
          <a:ext cx="0" cy="0"/>
          <a:chOff x="0" y="0"/>
          <a:chExt cx="0" cy="0"/>
        </a:xfrm>
      </p:grpSpPr>
      <p:sp>
        <p:nvSpPr>
          <p:cNvPr id="59" name="Google Shape;59;p35"/>
          <p:cNvSpPr txBox="1"/>
          <p:nvPr>
            <p:ph type="title"/>
          </p:nvPr>
        </p:nvSpPr>
        <p:spPr>
          <a:xfrm>
            <a:off x="228600" y="209550"/>
            <a:ext cx="8686800" cy="682625"/>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0" name="Google Shape;60;p35"/>
          <p:cNvSpPr txBox="1"/>
          <p:nvPr>
            <p:ph idx="1" type="body"/>
          </p:nvPr>
        </p:nvSpPr>
        <p:spPr>
          <a:xfrm>
            <a:off x="685800" y="700088"/>
            <a:ext cx="7772400" cy="304800"/>
          </a:xfrm>
          <a:prstGeom prst="rect">
            <a:avLst/>
          </a:prstGeom>
          <a:noFill/>
          <a:ln>
            <a:noFill/>
          </a:ln>
        </p:spPr>
        <p:txBody>
          <a:bodyPr anchorCtr="0" anchor="t" bIns="0" lIns="0" spcFirstLastPara="1" rIns="0" wrap="square" tIns="0">
            <a:normAutofit/>
          </a:bodyPr>
          <a:lstStyle>
            <a:lvl1pPr indent="-228600" lvl="0" marL="457200" algn="ctr">
              <a:lnSpc>
                <a:spcPct val="86000"/>
              </a:lnSpc>
              <a:spcBef>
                <a:spcPts val="0"/>
              </a:spcBef>
              <a:spcAft>
                <a:spcPts val="0"/>
              </a:spcAft>
              <a:buClr>
                <a:schemeClr val="dk1"/>
              </a:buClr>
              <a:buSzPts val="1350"/>
              <a:buNone/>
              <a:defRPr sz="1350"/>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Option 2" showMasterSp="0">
  <p:cSld name="Title - Option 2">
    <p:spTree>
      <p:nvGrpSpPr>
        <p:cNvPr id="878" name="Shape 878"/>
        <p:cNvGrpSpPr/>
        <p:nvPr/>
      </p:nvGrpSpPr>
      <p:grpSpPr>
        <a:xfrm>
          <a:off x="0" y="0"/>
          <a:ext cx="0" cy="0"/>
          <a:chOff x="0" y="0"/>
          <a:chExt cx="0" cy="0"/>
        </a:xfrm>
      </p:grpSpPr>
      <p:pic>
        <p:nvPicPr>
          <p:cNvPr descr="BIF interior.jpg" id="879" name="Google Shape;879;g124c07c6e63_2_50"/>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880" name="Google Shape;880;g124c07c6e63_2_50"/>
          <p:cNvSpPr/>
          <p:nvPr/>
        </p:nvSpPr>
        <p:spPr>
          <a:xfrm>
            <a:off x="0" y="1398588"/>
            <a:ext cx="9144000" cy="2346325"/>
          </a:xfrm>
          <a:prstGeom prst="rect">
            <a:avLst/>
          </a:prstGeom>
          <a:solidFill>
            <a:srgbClr val="D52C0E">
              <a:alpha val="77254"/>
            </a:srgbClr>
          </a:solidFill>
          <a:ln>
            <a:noFill/>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C4362C"/>
              </a:solidFill>
              <a:latin typeface="Arial"/>
              <a:ea typeface="Arial"/>
              <a:cs typeface="Arial"/>
              <a:sym typeface="Arial"/>
            </a:endParaRPr>
          </a:p>
        </p:txBody>
      </p:sp>
      <p:pic>
        <p:nvPicPr>
          <p:cNvPr id="881" name="Google Shape;881;g124c07c6e63_2_50"/>
          <p:cNvPicPr preferRelativeResize="0"/>
          <p:nvPr/>
        </p:nvPicPr>
        <p:blipFill rotWithShape="1">
          <a:blip r:embed="rId3">
            <a:alphaModFix/>
          </a:blip>
          <a:srcRect b="0" l="0" r="0" t="0"/>
          <a:stretch/>
        </p:blipFill>
        <p:spPr>
          <a:xfrm>
            <a:off x="930275" y="533400"/>
            <a:ext cx="2266950" cy="473075"/>
          </a:xfrm>
          <a:prstGeom prst="rect">
            <a:avLst/>
          </a:prstGeom>
          <a:noFill/>
          <a:ln>
            <a:noFill/>
          </a:ln>
        </p:spPr>
      </p:pic>
      <p:pic>
        <p:nvPicPr>
          <p:cNvPr id="882" name="Google Shape;882;g124c07c6e63_2_50"/>
          <p:cNvPicPr preferRelativeResize="0"/>
          <p:nvPr/>
        </p:nvPicPr>
        <p:blipFill rotWithShape="1">
          <a:blip r:embed="rId4">
            <a:alphaModFix/>
          </a:blip>
          <a:srcRect b="0" l="0" r="0" t="0"/>
          <a:stretch/>
        </p:blipFill>
        <p:spPr>
          <a:xfrm>
            <a:off x="3598863" y="4719638"/>
            <a:ext cx="1946275" cy="274637"/>
          </a:xfrm>
          <a:prstGeom prst="rect">
            <a:avLst/>
          </a:prstGeom>
          <a:noFill/>
          <a:ln>
            <a:noFill/>
          </a:ln>
          <a:effectLst>
            <a:outerShdw blurRad="203200" sx="104000" rotWithShape="0" algn="ctr" sy="104000">
              <a:srgbClr val="000000">
                <a:alpha val="75294"/>
              </a:srgbClr>
            </a:outerShdw>
          </a:effectLst>
        </p:spPr>
      </p:pic>
      <p:sp>
        <p:nvSpPr>
          <p:cNvPr id="883" name="Google Shape;883;g124c07c6e63_2_50"/>
          <p:cNvSpPr txBox="1"/>
          <p:nvPr>
            <p:ph type="title"/>
          </p:nvPr>
        </p:nvSpPr>
        <p:spPr>
          <a:xfrm>
            <a:off x="228600" y="1885950"/>
            <a:ext cx="8686800" cy="685800"/>
          </a:xfrm>
          <a:prstGeom prst="rect">
            <a:avLst/>
          </a:prstGeom>
          <a:noFill/>
          <a:ln>
            <a:noFill/>
          </a:ln>
        </p:spPr>
        <p:txBody>
          <a:bodyPr anchorCtr="0" anchor="b" bIns="91425" lIns="0" spcFirstLastPara="1" rIns="0" wrap="square" tIns="0">
            <a:noAutofit/>
          </a:bodyPr>
          <a:lstStyle>
            <a:lvl1pPr lvl="0" algn="ctr">
              <a:lnSpc>
                <a:spcPct val="90000"/>
              </a:lnSpc>
              <a:spcBef>
                <a:spcPts val="0"/>
              </a:spcBef>
              <a:spcAft>
                <a:spcPts val="0"/>
              </a:spcAft>
              <a:buSzPts val="1400"/>
              <a:buNone/>
              <a:defRPr sz="3600">
                <a:solidFill>
                  <a:schemeClr val="lt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84" name="Google Shape;884;g124c07c6e63_2_50"/>
          <p:cNvSpPr txBox="1"/>
          <p:nvPr>
            <p:ph idx="1" type="body"/>
          </p:nvPr>
        </p:nvSpPr>
        <p:spPr>
          <a:xfrm>
            <a:off x="228600" y="2571750"/>
            <a:ext cx="8686800" cy="833438"/>
          </a:xfrm>
          <a:prstGeom prst="rect">
            <a:avLst/>
          </a:prstGeom>
          <a:noFill/>
          <a:ln>
            <a:noFill/>
          </a:ln>
        </p:spPr>
        <p:txBody>
          <a:bodyPr anchorCtr="0" anchor="t" bIns="0" lIns="0" spcFirstLastPara="1" rIns="0" wrap="square" tIns="91425">
            <a:noAutofit/>
          </a:bodyPr>
          <a:lstStyle>
            <a:lvl1pPr indent="-228600" lvl="0" marL="457200" algn="ctr">
              <a:lnSpc>
                <a:spcPct val="100000"/>
              </a:lnSpc>
              <a:spcBef>
                <a:spcPts val="0"/>
              </a:spcBef>
              <a:spcAft>
                <a:spcPts val="0"/>
              </a:spcAft>
              <a:buClr>
                <a:schemeClr val="lt1"/>
              </a:buClr>
              <a:buSzPts val="1600"/>
              <a:buNone/>
              <a:defRPr sz="1600">
                <a:solidFill>
                  <a:schemeClr val="lt1"/>
                </a:solidFill>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 Section">
  <p:cSld name="Sub Section">
    <p:spTree>
      <p:nvGrpSpPr>
        <p:cNvPr id="885" name="Shape 885"/>
        <p:cNvGrpSpPr/>
        <p:nvPr/>
      </p:nvGrpSpPr>
      <p:grpSpPr>
        <a:xfrm>
          <a:off x="0" y="0"/>
          <a:ext cx="0" cy="0"/>
          <a:chOff x="0" y="0"/>
          <a:chExt cx="0" cy="0"/>
        </a:xfrm>
      </p:grpSpPr>
      <p:sp>
        <p:nvSpPr>
          <p:cNvPr id="886" name="Google Shape;886;g124c07c6e63_2_57"/>
          <p:cNvSpPr txBox="1"/>
          <p:nvPr>
            <p:ph type="title"/>
          </p:nvPr>
        </p:nvSpPr>
        <p:spPr>
          <a:xfrm>
            <a:off x="722313" y="1549400"/>
            <a:ext cx="7772400" cy="1022350"/>
          </a:xfrm>
          <a:prstGeom prst="rect">
            <a:avLst/>
          </a:prstGeom>
          <a:noFill/>
          <a:ln>
            <a:noFill/>
          </a:ln>
        </p:spPr>
        <p:txBody>
          <a:bodyPr anchorCtr="0" anchor="b" bIns="91425" lIns="0" spcFirstLastPara="1" rIns="0" wrap="square" tIns="0">
            <a:noAutofit/>
          </a:bodyPr>
          <a:lstStyle>
            <a:lvl1pPr lvl="0" algn="l">
              <a:lnSpc>
                <a:spcPct val="90000"/>
              </a:lnSpc>
              <a:spcBef>
                <a:spcPts val="0"/>
              </a:spcBef>
              <a:spcAft>
                <a:spcPts val="0"/>
              </a:spcAft>
              <a:buSzPts val="1400"/>
              <a:buNone/>
              <a:defRPr b="1" sz="3200" cap="none">
                <a:solidFill>
                  <a:schemeClr val="dk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87" name="Google Shape;887;g124c07c6e63_2_57"/>
          <p:cNvSpPr txBox="1"/>
          <p:nvPr>
            <p:ph idx="1" type="body"/>
          </p:nvPr>
        </p:nvSpPr>
        <p:spPr>
          <a:xfrm>
            <a:off x="722313" y="2571750"/>
            <a:ext cx="7772400" cy="1125537"/>
          </a:xfrm>
          <a:prstGeom prst="rect">
            <a:avLst/>
          </a:prstGeom>
          <a:noFill/>
          <a:ln>
            <a:noFill/>
          </a:ln>
        </p:spPr>
        <p:txBody>
          <a:bodyPr anchorCtr="0" anchor="t" bIns="0" lIns="0" spcFirstLastPara="1" rIns="0" wrap="square" tIns="91425">
            <a:noAutofit/>
          </a:bodyPr>
          <a:lstStyle>
            <a:lvl1pPr indent="-228600" lvl="0" marL="457200" algn="l">
              <a:lnSpc>
                <a:spcPct val="100000"/>
              </a:lnSpc>
              <a:spcBef>
                <a:spcPts val="400"/>
              </a:spcBef>
              <a:spcAft>
                <a:spcPts val="0"/>
              </a:spcAft>
              <a:buClr>
                <a:schemeClr val="accent3"/>
              </a:buClr>
              <a:buSzPts val="2000"/>
              <a:buNone/>
              <a:defRPr sz="2000">
                <a:solidFill>
                  <a:schemeClr val="accent3"/>
                </a:solidFill>
              </a:defRPr>
            </a:lvl1pPr>
            <a:lvl2pPr indent="-228600" lvl="1" marL="914400" algn="l">
              <a:lnSpc>
                <a:spcPct val="100000"/>
              </a:lnSpc>
              <a:spcBef>
                <a:spcPts val="360"/>
              </a:spcBef>
              <a:spcAft>
                <a:spcPts val="0"/>
              </a:spcAft>
              <a:buClr>
                <a:srgbClr val="888B94"/>
              </a:buClr>
              <a:buSzPts val="1800"/>
              <a:buNone/>
              <a:defRPr sz="1800">
                <a:solidFill>
                  <a:srgbClr val="888B94"/>
                </a:solidFill>
              </a:defRPr>
            </a:lvl2pPr>
            <a:lvl3pPr indent="-228600" lvl="2" marL="1371600" algn="l">
              <a:lnSpc>
                <a:spcPct val="100000"/>
              </a:lnSpc>
              <a:spcBef>
                <a:spcPts val="320"/>
              </a:spcBef>
              <a:spcAft>
                <a:spcPts val="0"/>
              </a:spcAft>
              <a:buClr>
                <a:srgbClr val="888B94"/>
              </a:buClr>
              <a:buSzPts val="1600"/>
              <a:buNone/>
              <a:defRPr sz="1600">
                <a:solidFill>
                  <a:srgbClr val="888B94"/>
                </a:solidFill>
              </a:defRPr>
            </a:lvl3pPr>
            <a:lvl4pPr indent="-228600" lvl="3" marL="1828800" algn="l">
              <a:lnSpc>
                <a:spcPct val="100000"/>
              </a:lnSpc>
              <a:spcBef>
                <a:spcPts val="280"/>
              </a:spcBef>
              <a:spcAft>
                <a:spcPts val="0"/>
              </a:spcAft>
              <a:buClr>
                <a:srgbClr val="888B94"/>
              </a:buClr>
              <a:buSzPts val="1400"/>
              <a:buNone/>
              <a:defRPr sz="1400">
                <a:solidFill>
                  <a:srgbClr val="888B94"/>
                </a:solidFill>
              </a:defRPr>
            </a:lvl4pPr>
            <a:lvl5pPr indent="-228600" lvl="4" marL="2286000" algn="l">
              <a:lnSpc>
                <a:spcPct val="100000"/>
              </a:lnSpc>
              <a:spcBef>
                <a:spcPts val="280"/>
              </a:spcBef>
              <a:spcAft>
                <a:spcPts val="0"/>
              </a:spcAft>
              <a:buClr>
                <a:srgbClr val="888B94"/>
              </a:buClr>
              <a:buSzPts val="1400"/>
              <a:buNone/>
              <a:defRPr sz="1400">
                <a:solidFill>
                  <a:srgbClr val="888B94"/>
                </a:solidFill>
              </a:defRPr>
            </a:lvl5pPr>
            <a:lvl6pPr indent="-228600" lvl="5" marL="2743200" algn="l">
              <a:lnSpc>
                <a:spcPct val="100000"/>
              </a:lnSpc>
              <a:spcBef>
                <a:spcPts val="280"/>
              </a:spcBef>
              <a:spcAft>
                <a:spcPts val="0"/>
              </a:spcAft>
              <a:buClr>
                <a:srgbClr val="888B94"/>
              </a:buClr>
              <a:buSzPts val="1400"/>
              <a:buNone/>
              <a:defRPr sz="1400">
                <a:solidFill>
                  <a:srgbClr val="888B94"/>
                </a:solidFill>
              </a:defRPr>
            </a:lvl6pPr>
            <a:lvl7pPr indent="-228600" lvl="6" marL="3200400" algn="l">
              <a:lnSpc>
                <a:spcPct val="100000"/>
              </a:lnSpc>
              <a:spcBef>
                <a:spcPts val="280"/>
              </a:spcBef>
              <a:spcAft>
                <a:spcPts val="0"/>
              </a:spcAft>
              <a:buClr>
                <a:srgbClr val="888B94"/>
              </a:buClr>
              <a:buSzPts val="1400"/>
              <a:buNone/>
              <a:defRPr sz="1400">
                <a:solidFill>
                  <a:srgbClr val="888B94"/>
                </a:solidFill>
              </a:defRPr>
            </a:lvl7pPr>
            <a:lvl8pPr indent="-228600" lvl="7" marL="3657600" algn="l">
              <a:lnSpc>
                <a:spcPct val="100000"/>
              </a:lnSpc>
              <a:spcBef>
                <a:spcPts val="280"/>
              </a:spcBef>
              <a:spcAft>
                <a:spcPts val="0"/>
              </a:spcAft>
              <a:buClr>
                <a:srgbClr val="888B94"/>
              </a:buClr>
              <a:buSzPts val="1400"/>
              <a:buNone/>
              <a:defRPr sz="1400">
                <a:solidFill>
                  <a:srgbClr val="888B94"/>
                </a:solidFill>
              </a:defRPr>
            </a:lvl8pPr>
            <a:lvl9pPr indent="-228600" lvl="8" marL="4114800" algn="l">
              <a:lnSpc>
                <a:spcPct val="100000"/>
              </a:lnSpc>
              <a:spcBef>
                <a:spcPts val="280"/>
              </a:spcBef>
              <a:spcAft>
                <a:spcPts val="0"/>
              </a:spcAft>
              <a:buClr>
                <a:srgbClr val="888B94"/>
              </a:buClr>
              <a:buSzPts val="1400"/>
              <a:buNone/>
              <a:defRPr sz="1400">
                <a:solidFill>
                  <a:srgbClr val="888B94"/>
                </a:solidFill>
              </a:defRPr>
            </a:lvl9pPr>
          </a:lstStyle>
          <a:p/>
        </p:txBody>
      </p:sp>
      <p:sp>
        <p:nvSpPr>
          <p:cNvPr id="888" name="Google Shape;888;g124c07c6e63_2_57"/>
          <p:cNvSpPr txBox="1"/>
          <p:nvPr>
            <p:ph idx="11" type="ftr"/>
          </p:nvPr>
        </p:nvSpPr>
        <p:spPr>
          <a:xfrm>
            <a:off x="228600" y="4933950"/>
            <a:ext cx="3657600" cy="185738"/>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9" name="Google Shape;889;g124c07c6e63_2_57"/>
          <p:cNvSpPr txBox="1"/>
          <p:nvPr>
            <p:ph idx="12" type="sldNum"/>
          </p:nvPr>
        </p:nvSpPr>
        <p:spPr>
          <a:xfrm>
            <a:off x="6858000" y="4933950"/>
            <a:ext cx="2057400" cy="182563"/>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tterly Blank" type="blank">
  <p:cSld name="BLANK">
    <p:spTree>
      <p:nvGrpSpPr>
        <p:cNvPr id="890" name="Shape 890"/>
        <p:cNvGrpSpPr/>
        <p:nvPr/>
      </p:nvGrpSpPr>
      <p:grpSpPr>
        <a:xfrm>
          <a:off x="0" y="0"/>
          <a:ext cx="0" cy="0"/>
          <a:chOff x="0" y="0"/>
          <a:chExt cx="0" cy="0"/>
        </a:xfrm>
      </p:grpSpPr>
    </p:spTree>
  </p:cSld>
  <p:clrMapOvr>
    <a:masterClrMapping/>
  </p:clrMapOvr>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ubtitle Only">
  <p:cSld name="1_Title Subtitle Only">
    <p:spTree>
      <p:nvGrpSpPr>
        <p:cNvPr id="891" name="Shape 891"/>
        <p:cNvGrpSpPr/>
        <p:nvPr/>
      </p:nvGrpSpPr>
      <p:grpSpPr>
        <a:xfrm>
          <a:off x="0" y="0"/>
          <a:ext cx="0" cy="0"/>
          <a:chOff x="0" y="0"/>
          <a:chExt cx="0" cy="0"/>
        </a:xfrm>
      </p:grpSpPr>
      <p:sp>
        <p:nvSpPr>
          <p:cNvPr id="892" name="Google Shape;892;g124c07c6e63_2_63"/>
          <p:cNvSpPr txBox="1"/>
          <p:nvPr>
            <p:ph type="title"/>
          </p:nvPr>
        </p:nvSpPr>
        <p:spPr>
          <a:xfrm>
            <a:off x="228600" y="209550"/>
            <a:ext cx="8686800" cy="682625"/>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93" name="Google Shape;893;g124c07c6e63_2_63"/>
          <p:cNvSpPr txBox="1"/>
          <p:nvPr>
            <p:ph idx="1" type="body"/>
          </p:nvPr>
        </p:nvSpPr>
        <p:spPr>
          <a:xfrm>
            <a:off x="685800" y="700088"/>
            <a:ext cx="7772400" cy="304800"/>
          </a:xfrm>
          <a:prstGeom prst="rect">
            <a:avLst/>
          </a:prstGeom>
          <a:noFill/>
          <a:ln>
            <a:noFill/>
          </a:ln>
        </p:spPr>
        <p:txBody>
          <a:bodyPr anchorCtr="0" anchor="t" bIns="0" lIns="0" spcFirstLastPara="1" rIns="0" wrap="square" tIns="0">
            <a:normAutofit/>
          </a:bodyPr>
          <a:lstStyle>
            <a:lvl1pPr indent="-228600" lvl="0" marL="457200" algn="ctr">
              <a:lnSpc>
                <a:spcPct val="86000"/>
              </a:lnSpc>
              <a:spcBef>
                <a:spcPts val="0"/>
              </a:spcBef>
              <a:spcAft>
                <a:spcPts val="0"/>
              </a:spcAft>
              <a:buClr>
                <a:schemeClr val="dk1"/>
              </a:buClr>
              <a:buSzPts val="1350"/>
              <a:buNone/>
              <a:defRPr sz="1350"/>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Title Slide">
  <p:cSld name="6_Title Slide">
    <p:bg>
      <p:bgPr>
        <a:solidFill>
          <a:srgbClr val="D6D6D6"/>
        </a:solidFill>
      </p:bgPr>
    </p:bg>
    <p:spTree>
      <p:nvGrpSpPr>
        <p:cNvPr id="894" name="Shape 894"/>
        <p:cNvGrpSpPr/>
        <p:nvPr/>
      </p:nvGrpSpPr>
      <p:grpSpPr>
        <a:xfrm>
          <a:off x="0" y="0"/>
          <a:ext cx="0" cy="0"/>
          <a:chOff x="0" y="0"/>
          <a:chExt cx="0" cy="0"/>
        </a:xfrm>
      </p:grpSpPr>
    </p:spTree>
  </p:cSld>
  <p:clrMapOvr>
    <a:masterClrMapping/>
  </p:clrMapOvr>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3_Title Only">
  <p:cSld name="33_Title Only">
    <p:spTree>
      <p:nvGrpSpPr>
        <p:cNvPr id="895" name="Shape 895"/>
        <p:cNvGrpSpPr/>
        <p:nvPr/>
      </p:nvGrpSpPr>
      <p:grpSpPr>
        <a:xfrm>
          <a:off x="0" y="0"/>
          <a:ext cx="0" cy="0"/>
          <a:chOff x="0" y="0"/>
          <a:chExt cx="0" cy="0"/>
        </a:xfrm>
      </p:grpSpPr>
      <p:sp>
        <p:nvSpPr>
          <p:cNvPr id="896" name="Google Shape;896;g124c07c6e63_2_67"/>
          <p:cNvSpPr txBox="1"/>
          <p:nvPr>
            <p:ph type="title"/>
          </p:nvPr>
        </p:nvSpPr>
        <p:spPr>
          <a:xfrm>
            <a:off x="685800" y="209971"/>
            <a:ext cx="7772400" cy="613171"/>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97" name="Google Shape;897;g124c07c6e63_2_67"/>
          <p:cNvSpPr/>
          <p:nvPr>
            <p:ph idx="2" type="pic"/>
          </p:nvPr>
        </p:nvSpPr>
        <p:spPr>
          <a:xfrm>
            <a:off x="685801" y="951569"/>
            <a:ext cx="1764195" cy="2651760"/>
          </a:xfrm>
          <a:prstGeom prst="rect">
            <a:avLst/>
          </a:prstGeom>
          <a:solidFill>
            <a:srgbClr val="F2F2F2"/>
          </a:solidFill>
          <a:ln>
            <a:noFill/>
          </a:ln>
        </p:spPr>
      </p:sp>
      <p:sp>
        <p:nvSpPr>
          <p:cNvPr id="898" name="Google Shape;898;g124c07c6e63_2_67"/>
          <p:cNvSpPr/>
          <p:nvPr>
            <p:ph idx="3" type="pic"/>
          </p:nvPr>
        </p:nvSpPr>
        <p:spPr>
          <a:xfrm>
            <a:off x="4693478" y="951569"/>
            <a:ext cx="1764195" cy="2651760"/>
          </a:xfrm>
          <a:prstGeom prst="rect">
            <a:avLst/>
          </a:prstGeom>
          <a:solidFill>
            <a:srgbClr val="F2F2F2"/>
          </a:solidFill>
          <a:ln>
            <a:noFill/>
          </a:ln>
        </p:spPr>
      </p:sp>
      <p:sp>
        <p:nvSpPr>
          <p:cNvPr id="899" name="Google Shape;899;g124c07c6e63_2_67"/>
          <p:cNvSpPr txBox="1"/>
          <p:nvPr>
            <p:ph idx="1" type="body"/>
          </p:nvPr>
        </p:nvSpPr>
        <p:spPr>
          <a:xfrm>
            <a:off x="2600782" y="951569"/>
            <a:ext cx="1859858" cy="265176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210"/>
              </a:spcBef>
              <a:spcAft>
                <a:spcPts val="0"/>
              </a:spcAft>
              <a:buClr>
                <a:schemeClr val="accent1"/>
              </a:buClr>
              <a:buSzPts val="1050"/>
              <a:buNone/>
              <a:defRPr b="1" sz="1050">
                <a:solidFill>
                  <a:schemeClr val="accent1"/>
                </a:solidFill>
                <a:latin typeface="Open Sans"/>
                <a:ea typeface="Open Sans"/>
                <a:cs typeface="Open Sans"/>
                <a:sym typeface="Open Sans"/>
              </a:defRPr>
            </a:lvl1pPr>
            <a:lvl2pPr indent="-228600" lvl="1" marL="914400" algn="l">
              <a:lnSpc>
                <a:spcPct val="100000"/>
              </a:lnSpc>
              <a:spcBef>
                <a:spcPts val="210"/>
              </a:spcBef>
              <a:spcAft>
                <a:spcPts val="0"/>
              </a:spcAft>
              <a:buClr>
                <a:schemeClr val="dk1"/>
              </a:buClr>
              <a:buSzPts val="1050"/>
              <a:buFont typeface="Arial"/>
              <a:buNone/>
              <a:defRPr sz="1050"/>
            </a:lvl2pPr>
            <a:lvl3pPr indent="-295275" lvl="2" marL="1371600" algn="l">
              <a:lnSpc>
                <a:spcPct val="100000"/>
              </a:lnSpc>
              <a:spcBef>
                <a:spcPts val="210"/>
              </a:spcBef>
              <a:spcAft>
                <a:spcPts val="0"/>
              </a:spcAft>
              <a:buClr>
                <a:schemeClr val="dk1"/>
              </a:buClr>
              <a:buSzPts val="1050"/>
              <a:buChar char="•"/>
              <a:defRPr sz="1050"/>
            </a:lvl3pPr>
            <a:lvl4pPr indent="-295275" lvl="3" marL="1828800" algn="l">
              <a:lnSpc>
                <a:spcPct val="100000"/>
              </a:lnSpc>
              <a:spcBef>
                <a:spcPts val="210"/>
              </a:spcBef>
              <a:spcAft>
                <a:spcPts val="0"/>
              </a:spcAft>
              <a:buClr>
                <a:schemeClr val="dk1"/>
              </a:buClr>
              <a:buSzPts val="1050"/>
              <a:buChar char="–"/>
              <a:defRPr sz="1050"/>
            </a:lvl4pPr>
            <a:lvl5pPr indent="-295275" lvl="4" marL="2286000" algn="l">
              <a:lnSpc>
                <a:spcPct val="100000"/>
              </a:lnSpc>
              <a:spcBef>
                <a:spcPts val="210"/>
              </a:spcBef>
              <a:spcAft>
                <a:spcPts val="0"/>
              </a:spcAft>
              <a:buClr>
                <a:schemeClr val="dk1"/>
              </a:buClr>
              <a:buSzPts val="1050"/>
              <a:buChar char="»"/>
              <a:defRPr sz="105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900" name="Google Shape;900;g124c07c6e63_2_67"/>
          <p:cNvSpPr txBox="1"/>
          <p:nvPr>
            <p:ph idx="4" type="body"/>
          </p:nvPr>
        </p:nvSpPr>
        <p:spPr>
          <a:xfrm>
            <a:off x="6598342" y="951569"/>
            <a:ext cx="1859858" cy="265176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210"/>
              </a:spcBef>
              <a:spcAft>
                <a:spcPts val="0"/>
              </a:spcAft>
              <a:buClr>
                <a:schemeClr val="accent1"/>
              </a:buClr>
              <a:buSzPts val="1050"/>
              <a:buNone/>
              <a:defRPr b="1" sz="1050">
                <a:solidFill>
                  <a:schemeClr val="accent1"/>
                </a:solidFill>
                <a:latin typeface="Open Sans"/>
                <a:ea typeface="Open Sans"/>
                <a:cs typeface="Open Sans"/>
                <a:sym typeface="Open Sans"/>
              </a:defRPr>
            </a:lvl1pPr>
            <a:lvl2pPr indent="-228600" lvl="1" marL="914400" algn="l">
              <a:lnSpc>
                <a:spcPct val="100000"/>
              </a:lnSpc>
              <a:spcBef>
                <a:spcPts val="210"/>
              </a:spcBef>
              <a:spcAft>
                <a:spcPts val="0"/>
              </a:spcAft>
              <a:buClr>
                <a:schemeClr val="dk1"/>
              </a:buClr>
              <a:buSzPts val="1050"/>
              <a:buFont typeface="Arial"/>
              <a:buNone/>
              <a:defRPr sz="1050"/>
            </a:lvl2pPr>
            <a:lvl3pPr indent="-295275" lvl="2" marL="1371600" algn="l">
              <a:lnSpc>
                <a:spcPct val="100000"/>
              </a:lnSpc>
              <a:spcBef>
                <a:spcPts val="210"/>
              </a:spcBef>
              <a:spcAft>
                <a:spcPts val="0"/>
              </a:spcAft>
              <a:buClr>
                <a:schemeClr val="dk1"/>
              </a:buClr>
              <a:buSzPts val="1050"/>
              <a:buChar char="•"/>
              <a:defRPr sz="1050"/>
            </a:lvl3pPr>
            <a:lvl4pPr indent="-295275" lvl="3" marL="1828800" algn="l">
              <a:lnSpc>
                <a:spcPct val="100000"/>
              </a:lnSpc>
              <a:spcBef>
                <a:spcPts val="210"/>
              </a:spcBef>
              <a:spcAft>
                <a:spcPts val="0"/>
              </a:spcAft>
              <a:buClr>
                <a:schemeClr val="dk1"/>
              </a:buClr>
              <a:buSzPts val="1050"/>
              <a:buChar char="–"/>
              <a:defRPr sz="1050"/>
            </a:lvl4pPr>
            <a:lvl5pPr indent="-295275" lvl="4" marL="2286000" algn="l">
              <a:lnSpc>
                <a:spcPct val="100000"/>
              </a:lnSpc>
              <a:spcBef>
                <a:spcPts val="210"/>
              </a:spcBef>
              <a:spcAft>
                <a:spcPts val="0"/>
              </a:spcAft>
              <a:buClr>
                <a:schemeClr val="dk1"/>
              </a:buClr>
              <a:buSzPts val="1050"/>
              <a:buChar char="»"/>
              <a:defRPr sz="105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901" name="Google Shape;901;g124c07c6e63_2_67"/>
          <p:cNvSpPr txBox="1"/>
          <p:nvPr>
            <p:ph idx="5" type="body"/>
          </p:nvPr>
        </p:nvSpPr>
        <p:spPr>
          <a:xfrm>
            <a:off x="685801" y="3735424"/>
            <a:ext cx="3774839" cy="719138"/>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210"/>
              </a:spcBef>
              <a:spcAft>
                <a:spcPts val="0"/>
              </a:spcAft>
              <a:buClr>
                <a:schemeClr val="dk1"/>
              </a:buClr>
              <a:buSzPts val="1050"/>
              <a:buNone/>
              <a:defRPr sz="1050"/>
            </a:lvl1pPr>
            <a:lvl2pPr indent="-295275" lvl="1" marL="914400" algn="l">
              <a:lnSpc>
                <a:spcPct val="100000"/>
              </a:lnSpc>
              <a:spcBef>
                <a:spcPts val="210"/>
              </a:spcBef>
              <a:spcAft>
                <a:spcPts val="0"/>
              </a:spcAft>
              <a:buClr>
                <a:schemeClr val="dk1"/>
              </a:buClr>
              <a:buSzPts val="1050"/>
              <a:buFont typeface="Arial"/>
              <a:buChar char="•"/>
              <a:defRPr sz="1050"/>
            </a:lvl2pPr>
            <a:lvl3pPr indent="-295275" lvl="2" marL="1371600" algn="l">
              <a:lnSpc>
                <a:spcPct val="100000"/>
              </a:lnSpc>
              <a:spcBef>
                <a:spcPts val="210"/>
              </a:spcBef>
              <a:spcAft>
                <a:spcPts val="0"/>
              </a:spcAft>
              <a:buClr>
                <a:schemeClr val="dk1"/>
              </a:buClr>
              <a:buSzPts val="1050"/>
              <a:buChar char="•"/>
              <a:defRPr sz="1050"/>
            </a:lvl3pPr>
            <a:lvl4pPr indent="-295275" lvl="3" marL="1828800" algn="l">
              <a:lnSpc>
                <a:spcPct val="100000"/>
              </a:lnSpc>
              <a:spcBef>
                <a:spcPts val="210"/>
              </a:spcBef>
              <a:spcAft>
                <a:spcPts val="0"/>
              </a:spcAft>
              <a:buClr>
                <a:schemeClr val="dk1"/>
              </a:buClr>
              <a:buSzPts val="1050"/>
              <a:buChar char="–"/>
              <a:defRPr sz="1050"/>
            </a:lvl4pPr>
            <a:lvl5pPr indent="-295275" lvl="4" marL="2286000" algn="l">
              <a:lnSpc>
                <a:spcPct val="100000"/>
              </a:lnSpc>
              <a:spcBef>
                <a:spcPts val="210"/>
              </a:spcBef>
              <a:spcAft>
                <a:spcPts val="0"/>
              </a:spcAft>
              <a:buClr>
                <a:schemeClr val="dk1"/>
              </a:buClr>
              <a:buSzPts val="1050"/>
              <a:buChar char="»"/>
              <a:defRPr sz="105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902" name="Google Shape;902;g124c07c6e63_2_67"/>
          <p:cNvSpPr txBox="1"/>
          <p:nvPr>
            <p:ph idx="6" type="body"/>
          </p:nvPr>
        </p:nvSpPr>
        <p:spPr>
          <a:xfrm>
            <a:off x="4693479" y="3735424"/>
            <a:ext cx="3764722" cy="719138"/>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210"/>
              </a:spcBef>
              <a:spcAft>
                <a:spcPts val="0"/>
              </a:spcAft>
              <a:buClr>
                <a:schemeClr val="dk1"/>
              </a:buClr>
              <a:buSzPts val="1050"/>
              <a:buNone/>
              <a:defRPr sz="1050"/>
            </a:lvl1pPr>
            <a:lvl2pPr indent="-295275" lvl="1" marL="914400" algn="l">
              <a:lnSpc>
                <a:spcPct val="100000"/>
              </a:lnSpc>
              <a:spcBef>
                <a:spcPts val="210"/>
              </a:spcBef>
              <a:spcAft>
                <a:spcPts val="0"/>
              </a:spcAft>
              <a:buClr>
                <a:schemeClr val="dk1"/>
              </a:buClr>
              <a:buSzPts val="1050"/>
              <a:buFont typeface="Arial"/>
              <a:buChar char="•"/>
              <a:defRPr sz="1050"/>
            </a:lvl2pPr>
            <a:lvl3pPr indent="-295275" lvl="2" marL="1371600" algn="l">
              <a:lnSpc>
                <a:spcPct val="100000"/>
              </a:lnSpc>
              <a:spcBef>
                <a:spcPts val="210"/>
              </a:spcBef>
              <a:spcAft>
                <a:spcPts val="0"/>
              </a:spcAft>
              <a:buClr>
                <a:schemeClr val="dk1"/>
              </a:buClr>
              <a:buSzPts val="1050"/>
              <a:buChar char="•"/>
              <a:defRPr sz="1050"/>
            </a:lvl3pPr>
            <a:lvl4pPr indent="-295275" lvl="3" marL="1828800" algn="l">
              <a:lnSpc>
                <a:spcPct val="100000"/>
              </a:lnSpc>
              <a:spcBef>
                <a:spcPts val="210"/>
              </a:spcBef>
              <a:spcAft>
                <a:spcPts val="0"/>
              </a:spcAft>
              <a:buClr>
                <a:schemeClr val="dk1"/>
              </a:buClr>
              <a:buSzPts val="1050"/>
              <a:buChar char="–"/>
              <a:defRPr sz="1050"/>
            </a:lvl4pPr>
            <a:lvl5pPr indent="-295275" lvl="4" marL="2286000" algn="l">
              <a:lnSpc>
                <a:spcPct val="100000"/>
              </a:lnSpc>
              <a:spcBef>
                <a:spcPts val="210"/>
              </a:spcBef>
              <a:spcAft>
                <a:spcPts val="0"/>
              </a:spcAft>
              <a:buClr>
                <a:schemeClr val="dk1"/>
              </a:buClr>
              <a:buSzPts val="1050"/>
              <a:buChar char="»"/>
              <a:defRPr sz="105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ar Text">
  <p:cSld name="Three Bar Text">
    <p:spTree>
      <p:nvGrpSpPr>
        <p:cNvPr id="903" name="Shape 903"/>
        <p:cNvGrpSpPr/>
        <p:nvPr/>
      </p:nvGrpSpPr>
      <p:grpSpPr>
        <a:xfrm>
          <a:off x="0" y="0"/>
          <a:ext cx="0" cy="0"/>
          <a:chOff x="0" y="0"/>
          <a:chExt cx="0" cy="0"/>
        </a:xfrm>
      </p:grpSpPr>
      <p:sp>
        <p:nvSpPr>
          <p:cNvPr id="904" name="Google Shape;904;g124c07c6e63_2_75"/>
          <p:cNvSpPr txBox="1"/>
          <p:nvPr>
            <p:ph type="title"/>
          </p:nvPr>
        </p:nvSpPr>
        <p:spPr>
          <a:xfrm>
            <a:off x="685800" y="209971"/>
            <a:ext cx="7772400" cy="613171"/>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905" name="Google Shape;905;g124c07c6e63_2_75"/>
          <p:cNvSpPr/>
          <p:nvPr>
            <p:ph idx="2" type="pic"/>
          </p:nvPr>
        </p:nvSpPr>
        <p:spPr>
          <a:xfrm>
            <a:off x="685800" y="1047750"/>
            <a:ext cx="2496312" cy="1983051"/>
          </a:xfrm>
          <a:prstGeom prst="rect">
            <a:avLst/>
          </a:prstGeom>
          <a:solidFill>
            <a:srgbClr val="F2F2F2"/>
          </a:solidFill>
          <a:ln>
            <a:noFill/>
          </a:ln>
        </p:spPr>
      </p:sp>
      <p:sp>
        <p:nvSpPr>
          <p:cNvPr id="906" name="Google Shape;906;g124c07c6e63_2_75"/>
          <p:cNvSpPr/>
          <p:nvPr>
            <p:ph idx="3" type="pic"/>
          </p:nvPr>
        </p:nvSpPr>
        <p:spPr>
          <a:xfrm>
            <a:off x="3323844" y="1047750"/>
            <a:ext cx="2496312" cy="1983051"/>
          </a:xfrm>
          <a:prstGeom prst="rect">
            <a:avLst/>
          </a:prstGeom>
          <a:solidFill>
            <a:srgbClr val="F2F2F2"/>
          </a:solidFill>
          <a:ln>
            <a:noFill/>
          </a:ln>
        </p:spPr>
      </p:sp>
      <p:sp>
        <p:nvSpPr>
          <p:cNvPr id="907" name="Google Shape;907;g124c07c6e63_2_75"/>
          <p:cNvSpPr/>
          <p:nvPr>
            <p:ph idx="4" type="pic"/>
          </p:nvPr>
        </p:nvSpPr>
        <p:spPr>
          <a:xfrm>
            <a:off x="5961888" y="1047750"/>
            <a:ext cx="2496312" cy="1983051"/>
          </a:xfrm>
          <a:prstGeom prst="rect">
            <a:avLst/>
          </a:prstGeom>
          <a:solidFill>
            <a:srgbClr val="F2F2F2"/>
          </a:solidFill>
          <a:ln>
            <a:noFill/>
          </a:ln>
        </p:spPr>
      </p:sp>
      <p:sp>
        <p:nvSpPr>
          <p:cNvPr id="908" name="Google Shape;908;g124c07c6e63_2_75"/>
          <p:cNvSpPr txBox="1"/>
          <p:nvPr>
            <p:ph idx="1" type="body"/>
          </p:nvPr>
        </p:nvSpPr>
        <p:spPr>
          <a:xfrm>
            <a:off x="685800" y="2421403"/>
            <a:ext cx="2496312" cy="609398"/>
          </a:xfrm>
          <a:prstGeom prst="rect">
            <a:avLst/>
          </a:prstGeom>
          <a:solidFill>
            <a:schemeClr val="accent1">
              <a:alpha val="80000"/>
            </a:schemeClr>
          </a:solidFill>
          <a:ln>
            <a:noFill/>
          </a:ln>
        </p:spPr>
        <p:txBody>
          <a:bodyPr anchorCtr="0" anchor="b" bIns="91425" lIns="182875" spcFirstLastPara="1" rIns="182875" wrap="square" tIns="91425">
            <a:spAutoFit/>
          </a:bodyPr>
          <a:lstStyle>
            <a:lvl1pPr indent="-228600" lvl="0" marL="457200" algn="l">
              <a:lnSpc>
                <a:spcPct val="100000"/>
              </a:lnSpc>
              <a:spcBef>
                <a:spcPts val="300"/>
              </a:spcBef>
              <a:spcAft>
                <a:spcPts val="0"/>
              </a:spcAft>
              <a:buClr>
                <a:srgbClr val="FFFFFF"/>
              </a:buClr>
              <a:buSzPts val="1500"/>
              <a:buNone/>
              <a:defRPr sz="1500">
                <a:solidFill>
                  <a:srgbClr val="FFFFFF"/>
                </a:solidFill>
              </a:defRPr>
            </a:lvl1pPr>
            <a:lvl2pPr indent="-228600" lvl="1" marL="914400" algn="l">
              <a:lnSpc>
                <a:spcPct val="100000"/>
              </a:lnSpc>
              <a:spcBef>
                <a:spcPts val="210"/>
              </a:spcBef>
              <a:spcAft>
                <a:spcPts val="0"/>
              </a:spcAft>
              <a:buClr>
                <a:srgbClr val="FFFFFF"/>
              </a:buClr>
              <a:buSzPts val="1050"/>
              <a:buFont typeface="Arial"/>
              <a:buNone/>
              <a:defRPr sz="1050">
                <a:solidFill>
                  <a:srgbClr val="FFFFFF"/>
                </a:solidFill>
              </a:defRPr>
            </a:lvl2pPr>
            <a:lvl3pPr indent="-295275" lvl="2" marL="1371600" algn="l">
              <a:lnSpc>
                <a:spcPct val="100000"/>
              </a:lnSpc>
              <a:spcBef>
                <a:spcPts val="210"/>
              </a:spcBef>
              <a:spcAft>
                <a:spcPts val="0"/>
              </a:spcAft>
              <a:buClr>
                <a:srgbClr val="FFFFFF"/>
              </a:buClr>
              <a:buSzPts val="1050"/>
              <a:buChar char="•"/>
              <a:defRPr sz="1050">
                <a:solidFill>
                  <a:srgbClr val="FFFFFF"/>
                </a:solidFill>
              </a:defRPr>
            </a:lvl3pPr>
            <a:lvl4pPr indent="-295275" lvl="3" marL="1828800" algn="l">
              <a:lnSpc>
                <a:spcPct val="100000"/>
              </a:lnSpc>
              <a:spcBef>
                <a:spcPts val="210"/>
              </a:spcBef>
              <a:spcAft>
                <a:spcPts val="0"/>
              </a:spcAft>
              <a:buClr>
                <a:srgbClr val="FFFFFF"/>
              </a:buClr>
              <a:buSzPts val="1050"/>
              <a:buChar char="–"/>
              <a:defRPr sz="1050">
                <a:solidFill>
                  <a:srgbClr val="FFFFFF"/>
                </a:solidFill>
              </a:defRPr>
            </a:lvl4pPr>
            <a:lvl5pPr indent="-295275" lvl="4" marL="2286000" algn="l">
              <a:lnSpc>
                <a:spcPct val="100000"/>
              </a:lnSpc>
              <a:spcBef>
                <a:spcPts val="210"/>
              </a:spcBef>
              <a:spcAft>
                <a:spcPts val="0"/>
              </a:spcAft>
              <a:buClr>
                <a:srgbClr val="FFFFFF"/>
              </a:buClr>
              <a:buSzPts val="1050"/>
              <a:buChar char="»"/>
              <a:defRPr sz="1050">
                <a:solidFill>
                  <a:srgbClr val="FFFFFF"/>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909" name="Google Shape;909;g124c07c6e63_2_75"/>
          <p:cNvSpPr txBox="1"/>
          <p:nvPr>
            <p:ph idx="5" type="body"/>
          </p:nvPr>
        </p:nvSpPr>
        <p:spPr>
          <a:xfrm>
            <a:off x="3323844" y="2421403"/>
            <a:ext cx="2496312" cy="609398"/>
          </a:xfrm>
          <a:prstGeom prst="rect">
            <a:avLst/>
          </a:prstGeom>
          <a:solidFill>
            <a:schemeClr val="accent4">
              <a:alpha val="80000"/>
            </a:schemeClr>
          </a:solidFill>
          <a:ln>
            <a:noFill/>
          </a:ln>
        </p:spPr>
        <p:txBody>
          <a:bodyPr anchorCtr="0" anchor="b" bIns="91425" lIns="182875" spcFirstLastPara="1" rIns="182875" wrap="square" tIns="91425">
            <a:spAutoFit/>
          </a:bodyPr>
          <a:lstStyle>
            <a:lvl1pPr indent="-228600" lvl="0" marL="457200" algn="l">
              <a:lnSpc>
                <a:spcPct val="100000"/>
              </a:lnSpc>
              <a:spcBef>
                <a:spcPts val="300"/>
              </a:spcBef>
              <a:spcAft>
                <a:spcPts val="0"/>
              </a:spcAft>
              <a:buClr>
                <a:srgbClr val="FFFFFF"/>
              </a:buClr>
              <a:buSzPts val="1500"/>
              <a:buNone/>
              <a:defRPr sz="1500">
                <a:solidFill>
                  <a:srgbClr val="FFFFFF"/>
                </a:solidFill>
              </a:defRPr>
            </a:lvl1pPr>
            <a:lvl2pPr indent="-228600" lvl="1" marL="914400" algn="l">
              <a:lnSpc>
                <a:spcPct val="100000"/>
              </a:lnSpc>
              <a:spcBef>
                <a:spcPts val="210"/>
              </a:spcBef>
              <a:spcAft>
                <a:spcPts val="0"/>
              </a:spcAft>
              <a:buClr>
                <a:srgbClr val="FFFFFF"/>
              </a:buClr>
              <a:buSzPts val="1050"/>
              <a:buFont typeface="Arial"/>
              <a:buNone/>
              <a:defRPr sz="1050">
                <a:solidFill>
                  <a:srgbClr val="FFFFFF"/>
                </a:solidFill>
              </a:defRPr>
            </a:lvl2pPr>
            <a:lvl3pPr indent="-295275" lvl="2" marL="1371600" algn="l">
              <a:lnSpc>
                <a:spcPct val="100000"/>
              </a:lnSpc>
              <a:spcBef>
                <a:spcPts val="210"/>
              </a:spcBef>
              <a:spcAft>
                <a:spcPts val="0"/>
              </a:spcAft>
              <a:buClr>
                <a:srgbClr val="FFFFFF"/>
              </a:buClr>
              <a:buSzPts val="1050"/>
              <a:buChar char="•"/>
              <a:defRPr sz="1050">
                <a:solidFill>
                  <a:srgbClr val="FFFFFF"/>
                </a:solidFill>
              </a:defRPr>
            </a:lvl3pPr>
            <a:lvl4pPr indent="-295275" lvl="3" marL="1828800" algn="l">
              <a:lnSpc>
                <a:spcPct val="100000"/>
              </a:lnSpc>
              <a:spcBef>
                <a:spcPts val="210"/>
              </a:spcBef>
              <a:spcAft>
                <a:spcPts val="0"/>
              </a:spcAft>
              <a:buClr>
                <a:srgbClr val="FFFFFF"/>
              </a:buClr>
              <a:buSzPts val="1050"/>
              <a:buChar char="–"/>
              <a:defRPr sz="1050">
                <a:solidFill>
                  <a:srgbClr val="FFFFFF"/>
                </a:solidFill>
              </a:defRPr>
            </a:lvl4pPr>
            <a:lvl5pPr indent="-295275" lvl="4" marL="2286000" algn="l">
              <a:lnSpc>
                <a:spcPct val="100000"/>
              </a:lnSpc>
              <a:spcBef>
                <a:spcPts val="210"/>
              </a:spcBef>
              <a:spcAft>
                <a:spcPts val="0"/>
              </a:spcAft>
              <a:buClr>
                <a:srgbClr val="FFFFFF"/>
              </a:buClr>
              <a:buSzPts val="1050"/>
              <a:buChar char="»"/>
              <a:defRPr sz="1050">
                <a:solidFill>
                  <a:srgbClr val="FFFFFF"/>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910" name="Google Shape;910;g124c07c6e63_2_75"/>
          <p:cNvSpPr txBox="1"/>
          <p:nvPr>
            <p:ph idx="6" type="body"/>
          </p:nvPr>
        </p:nvSpPr>
        <p:spPr>
          <a:xfrm>
            <a:off x="5961888" y="2421403"/>
            <a:ext cx="2496312" cy="609398"/>
          </a:xfrm>
          <a:prstGeom prst="rect">
            <a:avLst/>
          </a:prstGeom>
          <a:solidFill>
            <a:schemeClr val="lt2">
              <a:alpha val="80000"/>
            </a:schemeClr>
          </a:solidFill>
          <a:ln>
            <a:noFill/>
          </a:ln>
        </p:spPr>
        <p:txBody>
          <a:bodyPr anchorCtr="0" anchor="b" bIns="91425" lIns="182875" spcFirstLastPara="1" rIns="182875" wrap="square" tIns="91425">
            <a:spAutoFit/>
          </a:bodyPr>
          <a:lstStyle>
            <a:lvl1pPr indent="-228600" lvl="0" marL="457200" algn="l">
              <a:lnSpc>
                <a:spcPct val="100000"/>
              </a:lnSpc>
              <a:spcBef>
                <a:spcPts val="300"/>
              </a:spcBef>
              <a:spcAft>
                <a:spcPts val="0"/>
              </a:spcAft>
              <a:buClr>
                <a:srgbClr val="FFFFFF"/>
              </a:buClr>
              <a:buSzPts val="1500"/>
              <a:buNone/>
              <a:defRPr sz="1500">
                <a:solidFill>
                  <a:srgbClr val="FFFFFF"/>
                </a:solidFill>
              </a:defRPr>
            </a:lvl1pPr>
            <a:lvl2pPr indent="-228600" lvl="1" marL="914400" algn="l">
              <a:lnSpc>
                <a:spcPct val="100000"/>
              </a:lnSpc>
              <a:spcBef>
                <a:spcPts val="210"/>
              </a:spcBef>
              <a:spcAft>
                <a:spcPts val="0"/>
              </a:spcAft>
              <a:buClr>
                <a:srgbClr val="FFFFFF"/>
              </a:buClr>
              <a:buSzPts val="1050"/>
              <a:buFont typeface="Arial"/>
              <a:buNone/>
              <a:defRPr sz="1050">
                <a:solidFill>
                  <a:srgbClr val="FFFFFF"/>
                </a:solidFill>
              </a:defRPr>
            </a:lvl2pPr>
            <a:lvl3pPr indent="-295275" lvl="2" marL="1371600" algn="l">
              <a:lnSpc>
                <a:spcPct val="100000"/>
              </a:lnSpc>
              <a:spcBef>
                <a:spcPts val="210"/>
              </a:spcBef>
              <a:spcAft>
                <a:spcPts val="0"/>
              </a:spcAft>
              <a:buClr>
                <a:srgbClr val="FFFFFF"/>
              </a:buClr>
              <a:buSzPts val="1050"/>
              <a:buChar char="•"/>
              <a:defRPr sz="1050">
                <a:solidFill>
                  <a:srgbClr val="FFFFFF"/>
                </a:solidFill>
              </a:defRPr>
            </a:lvl3pPr>
            <a:lvl4pPr indent="-295275" lvl="3" marL="1828800" algn="l">
              <a:lnSpc>
                <a:spcPct val="100000"/>
              </a:lnSpc>
              <a:spcBef>
                <a:spcPts val="210"/>
              </a:spcBef>
              <a:spcAft>
                <a:spcPts val="0"/>
              </a:spcAft>
              <a:buClr>
                <a:srgbClr val="FFFFFF"/>
              </a:buClr>
              <a:buSzPts val="1050"/>
              <a:buChar char="–"/>
              <a:defRPr sz="1050">
                <a:solidFill>
                  <a:srgbClr val="FFFFFF"/>
                </a:solidFill>
              </a:defRPr>
            </a:lvl4pPr>
            <a:lvl5pPr indent="-295275" lvl="4" marL="2286000" algn="l">
              <a:lnSpc>
                <a:spcPct val="100000"/>
              </a:lnSpc>
              <a:spcBef>
                <a:spcPts val="210"/>
              </a:spcBef>
              <a:spcAft>
                <a:spcPts val="0"/>
              </a:spcAft>
              <a:buClr>
                <a:srgbClr val="FFFFFF"/>
              </a:buClr>
              <a:buSzPts val="1050"/>
              <a:buChar char="»"/>
              <a:defRPr sz="1050">
                <a:solidFill>
                  <a:srgbClr val="FFFFFF"/>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911" name="Google Shape;911;g124c07c6e63_2_75"/>
          <p:cNvSpPr txBox="1"/>
          <p:nvPr>
            <p:ph idx="7" type="body"/>
          </p:nvPr>
        </p:nvSpPr>
        <p:spPr>
          <a:xfrm>
            <a:off x="685800" y="3159229"/>
            <a:ext cx="2496312" cy="131301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15"/>
              </a:spcBef>
              <a:spcAft>
                <a:spcPts val="0"/>
              </a:spcAft>
              <a:buClr>
                <a:schemeClr val="dk1"/>
              </a:buClr>
              <a:buSzPts val="1575"/>
              <a:buNone/>
              <a:defRPr sz="1575"/>
            </a:lvl1pPr>
            <a:lvl2pPr indent="-295275" lvl="1" marL="914400" algn="l">
              <a:lnSpc>
                <a:spcPct val="100000"/>
              </a:lnSpc>
              <a:spcBef>
                <a:spcPts val="210"/>
              </a:spcBef>
              <a:spcAft>
                <a:spcPts val="0"/>
              </a:spcAft>
              <a:buClr>
                <a:schemeClr val="dk1"/>
              </a:buClr>
              <a:buSzPts val="1050"/>
              <a:buFont typeface="Arial"/>
              <a:buChar char="•"/>
              <a:defRPr sz="1050"/>
            </a:lvl2pPr>
            <a:lvl3pPr indent="-295275" lvl="2" marL="1371600" algn="l">
              <a:lnSpc>
                <a:spcPct val="100000"/>
              </a:lnSpc>
              <a:spcBef>
                <a:spcPts val="210"/>
              </a:spcBef>
              <a:spcAft>
                <a:spcPts val="0"/>
              </a:spcAft>
              <a:buClr>
                <a:schemeClr val="dk1"/>
              </a:buClr>
              <a:buSzPts val="1050"/>
              <a:buChar char="•"/>
              <a:defRPr sz="1050"/>
            </a:lvl3pPr>
            <a:lvl4pPr indent="-295275" lvl="3" marL="1828800" algn="l">
              <a:lnSpc>
                <a:spcPct val="100000"/>
              </a:lnSpc>
              <a:spcBef>
                <a:spcPts val="210"/>
              </a:spcBef>
              <a:spcAft>
                <a:spcPts val="0"/>
              </a:spcAft>
              <a:buClr>
                <a:schemeClr val="dk1"/>
              </a:buClr>
              <a:buSzPts val="1050"/>
              <a:buChar char="–"/>
              <a:defRPr sz="1050"/>
            </a:lvl4pPr>
            <a:lvl5pPr indent="-295275" lvl="4" marL="2286000" algn="l">
              <a:lnSpc>
                <a:spcPct val="100000"/>
              </a:lnSpc>
              <a:spcBef>
                <a:spcPts val="210"/>
              </a:spcBef>
              <a:spcAft>
                <a:spcPts val="0"/>
              </a:spcAft>
              <a:buClr>
                <a:schemeClr val="dk1"/>
              </a:buClr>
              <a:buSzPts val="1050"/>
              <a:buChar char="»"/>
              <a:defRPr sz="105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912" name="Google Shape;912;g124c07c6e63_2_75"/>
          <p:cNvSpPr txBox="1"/>
          <p:nvPr>
            <p:ph idx="8" type="body"/>
          </p:nvPr>
        </p:nvSpPr>
        <p:spPr>
          <a:xfrm>
            <a:off x="3323844" y="3159229"/>
            <a:ext cx="2496312" cy="131301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15"/>
              </a:spcBef>
              <a:spcAft>
                <a:spcPts val="0"/>
              </a:spcAft>
              <a:buClr>
                <a:schemeClr val="dk1"/>
              </a:buClr>
              <a:buSzPts val="1575"/>
              <a:buNone/>
              <a:defRPr sz="1575"/>
            </a:lvl1pPr>
            <a:lvl2pPr indent="-295275" lvl="1" marL="914400" algn="l">
              <a:lnSpc>
                <a:spcPct val="100000"/>
              </a:lnSpc>
              <a:spcBef>
                <a:spcPts val="210"/>
              </a:spcBef>
              <a:spcAft>
                <a:spcPts val="0"/>
              </a:spcAft>
              <a:buClr>
                <a:schemeClr val="dk1"/>
              </a:buClr>
              <a:buSzPts val="1050"/>
              <a:buFont typeface="Arial"/>
              <a:buChar char="•"/>
              <a:defRPr sz="1050"/>
            </a:lvl2pPr>
            <a:lvl3pPr indent="-295275" lvl="2" marL="1371600" algn="l">
              <a:lnSpc>
                <a:spcPct val="100000"/>
              </a:lnSpc>
              <a:spcBef>
                <a:spcPts val="210"/>
              </a:spcBef>
              <a:spcAft>
                <a:spcPts val="0"/>
              </a:spcAft>
              <a:buClr>
                <a:schemeClr val="dk1"/>
              </a:buClr>
              <a:buSzPts val="1050"/>
              <a:buChar char="•"/>
              <a:defRPr sz="1050"/>
            </a:lvl3pPr>
            <a:lvl4pPr indent="-295275" lvl="3" marL="1828800" algn="l">
              <a:lnSpc>
                <a:spcPct val="100000"/>
              </a:lnSpc>
              <a:spcBef>
                <a:spcPts val="210"/>
              </a:spcBef>
              <a:spcAft>
                <a:spcPts val="0"/>
              </a:spcAft>
              <a:buClr>
                <a:schemeClr val="dk1"/>
              </a:buClr>
              <a:buSzPts val="1050"/>
              <a:buChar char="–"/>
              <a:defRPr sz="1050"/>
            </a:lvl4pPr>
            <a:lvl5pPr indent="-295275" lvl="4" marL="2286000" algn="l">
              <a:lnSpc>
                <a:spcPct val="100000"/>
              </a:lnSpc>
              <a:spcBef>
                <a:spcPts val="210"/>
              </a:spcBef>
              <a:spcAft>
                <a:spcPts val="0"/>
              </a:spcAft>
              <a:buClr>
                <a:schemeClr val="dk1"/>
              </a:buClr>
              <a:buSzPts val="1050"/>
              <a:buChar char="»"/>
              <a:defRPr sz="105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913" name="Google Shape;913;g124c07c6e63_2_75"/>
          <p:cNvSpPr txBox="1"/>
          <p:nvPr>
            <p:ph idx="9" type="body"/>
          </p:nvPr>
        </p:nvSpPr>
        <p:spPr>
          <a:xfrm>
            <a:off x="5961888" y="3159229"/>
            <a:ext cx="2496312" cy="131301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15"/>
              </a:spcBef>
              <a:spcAft>
                <a:spcPts val="0"/>
              </a:spcAft>
              <a:buClr>
                <a:schemeClr val="dk1"/>
              </a:buClr>
              <a:buSzPts val="1575"/>
              <a:buNone/>
              <a:defRPr sz="1575"/>
            </a:lvl1pPr>
            <a:lvl2pPr indent="-295275" lvl="1" marL="914400" algn="l">
              <a:lnSpc>
                <a:spcPct val="100000"/>
              </a:lnSpc>
              <a:spcBef>
                <a:spcPts val="210"/>
              </a:spcBef>
              <a:spcAft>
                <a:spcPts val="0"/>
              </a:spcAft>
              <a:buClr>
                <a:schemeClr val="dk1"/>
              </a:buClr>
              <a:buSzPts val="1050"/>
              <a:buFont typeface="Arial"/>
              <a:buChar char="•"/>
              <a:defRPr sz="1050"/>
            </a:lvl2pPr>
            <a:lvl3pPr indent="-295275" lvl="2" marL="1371600" algn="l">
              <a:lnSpc>
                <a:spcPct val="100000"/>
              </a:lnSpc>
              <a:spcBef>
                <a:spcPts val="210"/>
              </a:spcBef>
              <a:spcAft>
                <a:spcPts val="0"/>
              </a:spcAft>
              <a:buClr>
                <a:schemeClr val="dk1"/>
              </a:buClr>
              <a:buSzPts val="1050"/>
              <a:buChar char="•"/>
              <a:defRPr sz="1050"/>
            </a:lvl3pPr>
            <a:lvl4pPr indent="-295275" lvl="3" marL="1828800" algn="l">
              <a:lnSpc>
                <a:spcPct val="100000"/>
              </a:lnSpc>
              <a:spcBef>
                <a:spcPts val="210"/>
              </a:spcBef>
              <a:spcAft>
                <a:spcPts val="0"/>
              </a:spcAft>
              <a:buClr>
                <a:schemeClr val="dk1"/>
              </a:buClr>
              <a:buSzPts val="1050"/>
              <a:buChar char="–"/>
              <a:defRPr sz="1050"/>
            </a:lvl4pPr>
            <a:lvl5pPr indent="-295275" lvl="4" marL="2286000" algn="l">
              <a:lnSpc>
                <a:spcPct val="100000"/>
              </a:lnSpc>
              <a:spcBef>
                <a:spcPts val="210"/>
              </a:spcBef>
              <a:spcAft>
                <a:spcPts val="0"/>
              </a:spcAft>
              <a:buClr>
                <a:schemeClr val="dk1"/>
              </a:buClr>
              <a:buSzPts val="1050"/>
              <a:buChar char="»"/>
              <a:defRPr sz="105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ight Grid" showMasterSp="0">
  <p:cSld name="Eight Grid">
    <p:spTree>
      <p:nvGrpSpPr>
        <p:cNvPr id="914" name="Shape 914"/>
        <p:cNvGrpSpPr/>
        <p:nvPr/>
      </p:nvGrpSpPr>
      <p:grpSpPr>
        <a:xfrm>
          <a:off x="0" y="0"/>
          <a:ext cx="0" cy="0"/>
          <a:chOff x="0" y="0"/>
          <a:chExt cx="0" cy="0"/>
        </a:xfrm>
      </p:grpSpPr>
      <p:sp>
        <p:nvSpPr>
          <p:cNvPr id="915" name="Google Shape;915;g124c07c6e63_2_86"/>
          <p:cNvSpPr/>
          <p:nvPr>
            <p:ph idx="2" type="pic"/>
          </p:nvPr>
        </p:nvSpPr>
        <p:spPr>
          <a:xfrm>
            <a:off x="0" y="0"/>
            <a:ext cx="2297430" cy="2578608"/>
          </a:xfrm>
          <a:prstGeom prst="rect">
            <a:avLst/>
          </a:prstGeom>
          <a:noFill/>
          <a:ln>
            <a:noFill/>
          </a:ln>
        </p:spPr>
      </p:sp>
      <p:sp>
        <p:nvSpPr>
          <p:cNvPr id="916" name="Google Shape;916;g124c07c6e63_2_86"/>
          <p:cNvSpPr/>
          <p:nvPr>
            <p:ph idx="3" type="pic"/>
          </p:nvPr>
        </p:nvSpPr>
        <p:spPr>
          <a:xfrm>
            <a:off x="2286762" y="0"/>
            <a:ext cx="2297430" cy="2578608"/>
          </a:xfrm>
          <a:prstGeom prst="rect">
            <a:avLst/>
          </a:prstGeom>
          <a:noFill/>
          <a:ln>
            <a:noFill/>
          </a:ln>
        </p:spPr>
      </p:sp>
      <p:sp>
        <p:nvSpPr>
          <p:cNvPr id="917" name="Google Shape;917;g124c07c6e63_2_86"/>
          <p:cNvSpPr/>
          <p:nvPr>
            <p:ph idx="4" type="pic"/>
          </p:nvPr>
        </p:nvSpPr>
        <p:spPr>
          <a:xfrm>
            <a:off x="4573524" y="0"/>
            <a:ext cx="2297430" cy="2578608"/>
          </a:xfrm>
          <a:prstGeom prst="rect">
            <a:avLst/>
          </a:prstGeom>
          <a:noFill/>
          <a:ln>
            <a:noFill/>
          </a:ln>
        </p:spPr>
      </p:sp>
      <p:sp>
        <p:nvSpPr>
          <p:cNvPr id="918" name="Google Shape;918;g124c07c6e63_2_86"/>
          <p:cNvSpPr/>
          <p:nvPr>
            <p:ph idx="5" type="pic"/>
          </p:nvPr>
        </p:nvSpPr>
        <p:spPr>
          <a:xfrm>
            <a:off x="6860286" y="0"/>
            <a:ext cx="2297430" cy="2578608"/>
          </a:xfrm>
          <a:prstGeom prst="rect">
            <a:avLst/>
          </a:prstGeom>
          <a:noFill/>
          <a:ln>
            <a:noFill/>
          </a:ln>
        </p:spPr>
      </p:sp>
      <p:sp>
        <p:nvSpPr>
          <p:cNvPr id="919" name="Google Shape;919;g124c07c6e63_2_86"/>
          <p:cNvSpPr/>
          <p:nvPr>
            <p:ph idx="6" type="pic"/>
          </p:nvPr>
        </p:nvSpPr>
        <p:spPr>
          <a:xfrm>
            <a:off x="0" y="2564892"/>
            <a:ext cx="2297430" cy="2578608"/>
          </a:xfrm>
          <a:prstGeom prst="rect">
            <a:avLst/>
          </a:prstGeom>
          <a:noFill/>
          <a:ln>
            <a:noFill/>
          </a:ln>
        </p:spPr>
      </p:sp>
      <p:sp>
        <p:nvSpPr>
          <p:cNvPr id="920" name="Google Shape;920;g124c07c6e63_2_86"/>
          <p:cNvSpPr/>
          <p:nvPr>
            <p:ph idx="7" type="pic"/>
          </p:nvPr>
        </p:nvSpPr>
        <p:spPr>
          <a:xfrm>
            <a:off x="2286762" y="2564892"/>
            <a:ext cx="2297430" cy="2578608"/>
          </a:xfrm>
          <a:prstGeom prst="rect">
            <a:avLst/>
          </a:prstGeom>
          <a:noFill/>
          <a:ln>
            <a:noFill/>
          </a:ln>
        </p:spPr>
      </p:sp>
      <p:sp>
        <p:nvSpPr>
          <p:cNvPr id="921" name="Google Shape;921;g124c07c6e63_2_86"/>
          <p:cNvSpPr/>
          <p:nvPr>
            <p:ph idx="8" type="pic"/>
          </p:nvPr>
        </p:nvSpPr>
        <p:spPr>
          <a:xfrm>
            <a:off x="4573524" y="2564892"/>
            <a:ext cx="2297430" cy="2578608"/>
          </a:xfrm>
          <a:prstGeom prst="rect">
            <a:avLst/>
          </a:prstGeom>
          <a:noFill/>
          <a:ln>
            <a:noFill/>
          </a:ln>
        </p:spPr>
      </p:sp>
      <p:sp>
        <p:nvSpPr>
          <p:cNvPr id="922" name="Google Shape;922;g124c07c6e63_2_86"/>
          <p:cNvSpPr/>
          <p:nvPr>
            <p:ph idx="9" type="pic"/>
          </p:nvPr>
        </p:nvSpPr>
        <p:spPr>
          <a:xfrm>
            <a:off x="6860286" y="2564892"/>
            <a:ext cx="2297430" cy="2578608"/>
          </a:xfrm>
          <a:prstGeom prst="rect">
            <a:avLst/>
          </a:prstGeom>
          <a:noFill/>
          <a:ln>
            <a:noFill/>
          </a:ln>
        </p:spPr>
      </p:sp>
    </p:spTree>
  </p:cSld>
  <p:clrMapOvr>
    <a:masterClrMapping/>
  </p:clrMapOvr>
</p:sldLayout>
</file>

<file path=ppt/slideLayouts/slideLayout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fteen Grid" showMasterSp="0">
  <p:cSld name="Fifteen Grid">
    <p:spTree>
      <p:nvGrpSpPr>
        <p:cNvPr id="923" name="Shape 923"/>
        <p:cNvGrpSpPr/>
        <p:nvPr/>
      </p:nvGrpSpPr>
      <p:grpSpPr>
        <a:xfrm>
          <a:off x="0" y="0"/>
          <a:ext cx="0" cy="0"/>
          <a:chOff x="0" y="0"/>
          <a:chExt cx="0" cy="0"/>
        </a:xfrm>
      </p:grpSpPr>
      <p:sp>
        <p:nvSpPr>
          <p:cNvPr id="924" name="Google Shape;924;g124c07c6e63_2_95"/>
          <p:cNvSpPr/>
          <p:nvPr>
            <p:ph idx="2" type="pic"/>
          </p:nvPr>
        </p:nvSpPr>
        <p:spPr>
          <a:xfrm>
            <a:off x="0" y="0"/>
            <a:ext cx="1831086" cy="1721358"/>
          </a:xfrm>
          <a:prstGeom prst="rect">
            <a:avLst/>
          </a:prstGeom>
          <a:noFill/>
          <a:ln>
            <a:noFill/>
          </a:ln>
        </p:spPr>
      </p:sp>
      <p:sp>
        <p:nvSpPr>
          <p:cNvPr id="925" name="Google Shape;925;g124c07c6e63_2_95"/>
          <p:cNvSpPr/>
          <p:nvPr>
            <p:ph idx="3" type="pic"/>
          </p:nvPr>
        </p:nvSpPr>
        <p:spPr>
          <a:xfrm>
            <a:off x="1828229" y="0"/>
            <a:ext cx="1831086" cy="1721358"/>
          </a:xfrm>
          <a:prstGeom prst="rect">
            <a:avLst/>
          </a:prstGeom>
          <a:noFill/>
          <a:ln>
            <a:noFill/>
          </a:ln>
        </p:spPr>
      </p:sp>
      <p:sp>
        <p:nvSpPr>
          <p:cNvPr id="926" name="Google Shape;926;g124c07c6e63_2_95"/>
          <p:cNvSpPr/>
          <p:nvPr>
            <p:ph idx="4" type="pic"/>
          </p:nvPr>
        </p:nvSpPr>
        <p:spPr>
          <a:xfrm>
            <a:off x="3656457" y="0"/>
            <a:ext cx="1831086" cy="1721358"/>
          </a:xfrm>
          <a:prstGeom prst="rect">
            <a:avLst/>
          </a:prstGeom>
          <a:noFill/>
          <a:ln>
            <a:noFill/>
          </a:ln>
        </p:spPr>
      </p:sp>
      <p:sp>
        <p:nvSpPr>
          <p:cNvPr id="927" name="Google Shape;927;g124c07c6e63_2_95"/>
          <p:cNvSpPr/>
          <p:nvPr>
            <p:ph idx="5" type="pic"/>
          </p:nvPr>
        </p:nvSpPr>
        <p:spPr>
          <a:xfrm>
            <a:off x="5484686" y="0"/>
            <a:ext cx="1831086" cy="1721358"/>
          </a:xfrm>
          <a:prstGeom prst="rect">
            <a:avLst/>
          </a:prstGeom>
          <a:noFill/>
          <a:ln>
            <a:noFill/>
          </a:ln>
        </p:spPr>
      </p:sp>
      <p:sp>
        <p:nvSpPr>
          <p:cNvPr id="928" name="Google Shape;928;g124c07c6e63_2_95"/>
          <p:cNvSpPr/>
          <p:nvPr>
            <p:ph idx="6" type="pic"/>
          </p:nvPr>
        </p:nvSpPr>
        <p:spPr>
          <a:xfrm>
            <a:off x="7312914" y="0"/>
            <a:ext cx="1831086" cy="1721358"/>
          </a:xfrm>
          <a:prstGeom prst="rect">
            <a:avLst/>
          </a:prstGeom>
          <a:noFill/>
          <a:ln>
            <a:noFill/>
          </a:ln>
        </p:spPr>
      </p:sp>
      <p:sp>
        <p:nvSpPr>
          <p:cNvPr id="929" name="Google Shape;929;g124c07c6e63_2_95"/>
          <p:cNvSpPr/>
          <p:nvPr>
            <p:ph idx="7" type="pic"/>
          </p:nvPr>
        </p:nvSpPr>
        <p:spPr>
          <a:xfrm>
            <a:off x="0" y="1711071"/>
            <a:ext cx="1831086" cy="1721358"/>
          </a:xfrm>
          <a:prstGeom prst="rect">
            <a:avLst/>
          </a:prstGeom>
          <a:noFill/>
          <a:ln>
            <a:noFill/>
          </a:ln>
        </p:spPr>
      </p:sp>
      <p:sp>
        <p:nvSpPr>
          <p:cNvPr id="930" name="Google Shape;930;g124c07c6e63_2_95"/>
          <p:cNvSpPr/>
          <p:nvPr>
            <p:ph idx="8" type="pic"/>
          </p:nvPr>
        </p:nvSpPr>
        <p:spPr>
          <a:xfrm>
            <a:off x="1828229" y="1711071"/>
            <a:ext cx="1831086" cy="1721358"/>
          </a:xfrm>
          <a:prstGeom prst="rect">
            <a:avLst/>
          </a:prstGeom>
          <a:noFill/>
          <a:ln>
            <a:noFill/>
          </a:ln>
        </p:spPr>
      </p:sp>
      <p:sp>
        <p:nvSpPr>
          <p:cNvPr id="931" name="Google Shape;931;g124c07c6e63_2_95"/>
          <p:cNvSpPr/>
          <p:nvPr>
            <p:ph idx="9" type="pic"/>
          </p:nvPr>
        </p:nvSpPr>
        <p:spPr>
          <a:xfrm>
            <a:off x="3656457" y="1711071"/>
            <a:ext cx="1831086" cy="1721358"/>
          </a:xfrm>
          <a:prstGeom prst="rect">
            <a:avLst/>
          </a:prstGeom>
          <a:noFill/>
          <a:ln>
            <a:noFill/>
          </a:ln>
        </p:spPr>
      </p:sp>
      <p:sp>
        <p:nvSpPr>
          <p:cNvPr id="932" name="Google Shape;932;g124c07c6e63_2_95"/>
          <p:cNvSpPr/>
          <p:nvPr>
            <p:ph idx="13" type="pic"/>
          </p:nvPr>
        </p:nvSpPr>
        <p:spPr>
          <a:xfrm>
            <a:off x="5484686" y="1711071"/>
            <a:ext cx="1831086" cy="1721358"/>
          </a:xfrm>
          <a:prstGeom prst="rect">
            <a:avLst/>
          </a:prstGeom>
          <a:noFill/>
          <a:ln>
            <a:noFill/>
          </a:ln>
        </p:spPr>
      </p:sp>
      <p:sp>
        <p:nvSpPr>
          <p:cNvPr id="933" name="Google Shape;933;g124c07c6e63_2_95"/>
          <p:cNvSpPr/>
          <p:nvPr>
            <p:ph idx="14" type="pic"/>
          </p:nvPr>
        </p:nvSpPr>
        <p:spPr>
          <a:xfrm>
            <a:off x="7312914" y="1711071"/>
            <a:ext cx="1831086" cy="1721358"/>
          </a:xfrm>
          <a:prstGeom prst="rect">
            <a:avLst/>
          </a:prstGeom>
          <a:noFill/>
          <a:ln>
            <a:noFill/>
          </a:ln>
        </p:spPr>
      </p:sp>
      <p:sp>
        <p:nvSpPr>
          <p:cNvPr id="934" name="Google Shape;934;g124c07c6e63_2_95"/>
          <p:cNvSpPr/>
          <p:nvPr>
            <p:ph idx="15" type="pic"/>
          </p:nvPr>
        </p:nvSpPr>
        <p:spPr>
          <a:xfrm>
            <a:off x="0" y="3422142"/>
            <a:ext cx="1831086" cy="1721358"/>
          </a:xfrm>
          <a:prstGeom prst="rect">
            <a:avLst/>
          </a:prstGeom>
          <a:noFill/>
          <a:ln>
            <a:noFill/>
          </a:ln>
        </p:spPr>
      </p:sp>
      <p:sp>
        <p:nvSpPr>
          <p:cNvPr id="935" name="Google Shape;935;g124c07c6e63_2_95"/>
          <p:cNvSpPr/>
          <p:nvPr>
            <p:ph idx="16" type="pic"/>
          </p:nvPr>
        </p:nvSpPr>
        <p:spPr>
          <a:xfrm>
            <a:off x="1828229" y="3422142"/>
            <a:ext cx="1831086" cy="1721358"/>
          </a:xfrm>
          <a:prstGeom prst="rect">
            <a:avLst/>
          </a:prstGeom>
          <a:noFill/>
          <a:ln>
            <a:noFill/>
          </a:ln>
        </p:spPr>
      </p:sp>
      <p:sp>
        <p:nvSpPr>
          <p:cNvPr id="936" name="Google Shape;936;g124c07c6e63_2_95"/>
          <p:cNvSpPr/>
          <p:nvPr>
            <p:ph idx="17" type="pic"/>
          </p:nvPr>
        </p:nvSpPr>
        <p:spPr>
          <a:xfrm>
            <a:off x="3656457" y="3422142"/>
            <a:ext cx="1831086" cy="1721358"/>
          </a:xfrm>
          <a:prstGeom prst="rect">
            <a:avLst/>
          </a:prstGeom>
          <a:noFill/>
          <a:ln>
            <a:noFill/>
          </a:ln>
        </p:spPr>
      </p:sp>
      <p:sp>
        <p:nvSpPr>
          <p:cNvPr id="937" name="Google Shape;937;g124c07c6e63_2_95"/>
          <p:cNvSpPr/>
          <p:nvPr>
            <p:ph idx="18" type="pic"/>
          </p:nvPr>
        </p:nvSpPr>
        <p:spPr>
          <a:xfrm>
            <a:off x="5484686" y="3422142"/>
            <a:ext cx="1831086" cy="1721358"/>
          </a:xfrm>
          <a:prstGeom prst="rect">
            <a:avLst/>
          </a:prstGeom>
          <a:noFill/>
          <a:ln>
            <a:noFill/>
          </a:ln>
        </p:spPr>
      </p:sp>
      <p:sp>
        <p:nvSpPr>
          <p:cNvPr id="938" name="Google Shape;938;g124c07c6e63_2_95"/>
          <p:cNvSpPr/>
          <p:nvPr>
            <p:ph idx="19" type="pic"/>
          </p:nvPr>
        </p:nvSpPr>
        <p:spPr>
          <a:xfrm>
            <a:off x="7312914" y="3422142"/>
            <a:ext cx="1831086" cy="1721358"/>
          </a:xfrm>
          <a:prstGeom prst="rect">
            <a:avLst/>
          </a:prstGeom>
          <a:noFill/>
          <a:ln>
            <a:noFill/>
          </a:ln>
        </p:spPr>
      </p:sp>
    </p:spTree>
  </p:cSld>
  <p:clrMapOvr>
    <a:masterClrMapping/>
  </p:clrMapOvr>
</p:sldLayout>
</file>

<file path=ppt/slideLayouts/slideLayout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4 Grid" showMasterSp="0">
  <p:cSld name="24 Grid">
    <p:spTree>
      <p:nvGrpSpPr>
        <p:cNvPr id="939" name="Shape 939"/>
        <p:cNvGrpSpPr/>
        <p:nvPr/>
      </p:nvGrpSpPr>
      <p:grpSpPr>
        <a:xfrm>
          <a:off x="0" y="0"/>
          <a:ext cx="0" cy="0"/>
          <a:chOff x="0" y="0"/>
          <a:chExt cx="0" cy="0"/>
        </a:xfrm>
      </p:grpSpPr>
      <p:sp>
        <p:nvSpPr>
          <p:cNvPr id="940" name="Google Shape;940;g124c07c6e63_2_111"/>
          <p:cNvSpPr/>
          <p:nvPr>
            <p:ph idx="2" type="pic"/>
          </p:nvPr>
        </p:nvSpPr>
        <p:spPr>
          <a:xfrm>
            <a:off x="0" y="0"/>
            <a:ext cx="1536192" cy="1296162"/>
          </a:xfrm>
          <a:prstGeom prst="rect">
            <a:avLst/>
          </a:prstGeom>
          <a:noFill/>
          <a:ln>
            <a:noFill/>
          </a:ln>
        </p:spPr>
      </p:sp>
      <p:sp>
        <p:nvSpPr>
          <p:cNvPr id="941" name="Google Shape;941;g124c07c6e63_2_111"/>
          <p:cNvSpPr/>
          <p:nvPr>
            <p:ph idx="3" type="pic"/>
          </p:nvPr>
        </p:nvSpPr>
        <p:spPr>
          <a:xfrm>
            <a:off x="1521562" y="0"/>
            <a:ext cx="1536192" cy="1296162"/>
          </a:xfrm>
          <a:prstGeom prst="rect">
            <a:avLst/>
          </a:prstGeom>
          <a:noFill/>
          <a:ln>
            <a:noFill/>
          </a:ln>
        </p:spPr>
      </p:sp>
      <p:sp>
        <p:nvSpPr>
          <p:cNvPr id="942" name="Google Shape;942;g124c07c6e63_2_111"/>
          <p:cNvSpPr/>
          <p:nvPr>
            <p:ph idx="4" type="pic"/>
          </p:nvPr>
        </p:nvSpPr>
        <p:spPr>
          <a:xfrm>
            <a:off x="3043124" y="0"/>
            <a:ext cx="1536192" cy="1296162"/>
          </a:xfrm>
          <a:prstGeom prst="rect">
            <a:avLst/>
          </a:prstGeom>
          <a:noFill/>
          <a:ln>
            <a:noFill/>
          </a:ln>
        </p:spPr>
      </p:sp>
      <p:sp>
        <p:nvSpPr>
          <p:cNvPr id="943" name="Google Shape;943;g124c07c6e63_2_111"/>
          <p:cNvSpPr/>
          <p:nvPr>
            <p:ph idx="5" type="pic"/>
          </p:nvPr>
        </p:nvSpPr>
        <p:spPr>
          <a:xfrm>
            <a:off x="4564685" y="0"/>
            <a:ext cx="1536192" cy="1296162"/>
          </a:xfrm>
          <a:prstGeom prst="rect">
            <a:avLst/>
          </a:prstGeom>
          <a:noFill/>
          <a:ln>
            <a:noFill/>
          </a:ln>
        </p:spPr>
      </p:sp>
      <p:sp>
        <p:nvSpPr>
          <p:cNvPr id="944" name="Google Shape;944;g124c07c6e63_2_111"/>
          <p:cNvSpPr/>
          <p:nvPr>
            <p:ph idx="6" type="pic"/>
          </p:nvPr>
        </p:nvSpPr>
        <p:spPr>
          <a:xfrm>
            <a:off x="7607808" y="0"/>
            <a:ext cx="1536192" cy="1296162"/>
          </a:xfrm>
          <a:prstGeom prst="rect">
            <a:avLst/>
          </a:prstGeom>
          <a:noFill/>
          <a:ln>
            <a:noFill/>
          </a:ln>
        </p:spPr>
      </p:sp>
      <p:sp>
        <p:nvSpPr>
          <p:cNvPr id="945" name="Google Shape;945;g124c07c6e63_2_111"/>
          <p:cNvSpPr/>
          <p:nvPr>
            <p:ph idx="7" type="pic"/>
          </p:nvPr>
        </p:nvSpPr>
        <p:spPr>
          <a:xfrm>
            <a:off x="6086247" y="0"/>
            <a:ext cx="1536192" cy="1296162"/>
          </a:xfrm>
          <a:prstGeom prst="rect">
            <a:avLst/>
          </a:prstGeom>
          <a:noFill/>
          <a:ln>
            <a:noFill/>
          </a:ln>
        </p:spPr>
      </p:sp>
      <p:sp>
        <p:nvSpPr>
          <p:cNvPr id="946" name="Google Shape;946;g124c07c6e63_2_111"/>
          <p:cNvSpPr/>
          <p:nvPr>
            <p:ph idx="8" type="pic"/>
          </p:nvPr>
        </p:nvSpPr>
        <p:spPr>
          <a:xfrm>
            <a:off x="0" y="1282446"/>
            <a:ext cx="1536192" cy="1296162"/>
          </a:xfrm>
          <a:prstGeom prst="rect">
            <a:avLst/>
          </a:prstGeom>
          <a:noFill/>
          <a:ln>
            <a:noFill/>
          </a:ln>
        </p:spPr>
      </p:sp>
      <p:sp>
        <p:nvSpPr>
          <p:cNvPr id="947" name="Google Shape;947;g124c07c6e63_2_111"/>
          <p:cNvSpPr/>
          <p:nvPr>
            <p:ph idx="9" type="pic"/>
          </p:nvPr>
        </p:nvSpPr>
        <p:spPr>
          <a:xfrm>
            <a:off x="1521562" y="1282446"/>
            <a:ext cx="1536192" cy="1296162"/>
          </a:xfrm>
          <a:prstGeom prst="rect">
            <a:avLst/>
          </a:prstGeom>
          <a:noFill/>
          <a:ln>
            <a:noFill/>
          </a:ln>
        </p:spPr>
      </p:sp>
      <p:sp>
        <p:nvSpPr>
          <p:cNvPr id="948" name="Google Shape;948;g124c07c6e63_2_111"/>
          <p:cNvSpPr/>
          <p:nvPr>
            <p:ph idx="13" type="pic"/>
          </p:nvPr>
        </p:nvSpPr>
        <p:spPr>
          <a:xfrm>
            <a:off x="3043124" y="1282446"/>
            <a:ext cx="1536192" cy="1296162"/>
          </a:xfrm>
          <a:prstGeom prst="rect">
            <a:avLst/>
          </a:prstGeom>
          <a:noFill/>
          <a:ln>
            <a:noFill/>
          </a:ln>
        </p:spPr>
      </p:sp>
      <p:sp>
        <p:nvSpPr>
          <p:cNvPr id="949" name="Google Shape;949;g124c07c6e63_2_111"/>
          <p:cNvSpPr/>
          <p:nvPr>
            <p:ph idx="14" type="pic"/>
          </p:nvPr>
        </p:nvSpPr>
        <p:spPr>
          <a:xfrm>
            <a:off x="4564685" y="1282446"/>
            <a:ext cx="1536192" cy="1296162"/>
          </a:xfrm>
          <a:prstGeom prst="rect">
            <a:avLst/>
          </a:prstGeom>
          <a:noFill/>
          <a:ln>
            <a:noFill/>
          </a:ln>
        </p:spPr>
      </p:sp>
      <p:sp>
        <p:nvSpPr>
          <p:cNvPr id="950" name="Google Shape;950;g124c07c6e63_2_111"/>
          <p:cNvSpPr/>
          <p:nvPr>
            <p:ph idx="15" type="pic"/>
          </p:nvPr>
        </p:nvSpPr>
        <p:spPr>
          <a:xfrm>
            <a:off x="7607808" y="1282446"/>
            <a:ext cx="1536192" cy="1296162"/>
          </a:xfrm>
          <a:prstGeom prst="rect">
            <a:avLst/>
          </a:prstGeom>
          <a:noFill/>
          <a:ln>
            <a:noFill/>
          </a:ln>
        </p:spPr>
      </p:sp>
      <p:sp>
        <p:nvSpPr>
          <p:cNvPr id="951" name="Google Shape;951;g124c07c6e63_2_111"/>
          <p:cNvSpPr/>
          <p:nvPr>
            <p:ph idx="16" type="pic"/>
          </p:nvPr>
        </p:nvSpPr>
        <p:spPr>
          <a:xfrm>
            <a:off x="6086247" y="1282446"/>
            <a:ext cx="1536192" cy="1296162"/>
          </a:xfrm>
          <a:prstGeom prst="rect">
            <a:avLst/>
          </a:prstGeom>
          <a:noFill/>
          <a:ln>
            <a:noFill/>
          </a:ln>
        </p:spPr>
      </p:sp>
      <p:sp>
        <p:nvSpPr>
          <p:cNvPr id="952" name="Google Shape;952;g124c07c6e63_2_111"/>
          <p:cNvSpPr/>
          <p:nvPr>
            <p:ph idx="17" type="pic"/>
          </p:nvPr>
        </p:nvSpPr>
        <p:spPr>
          <a:xfrm>
            <a:off x="0" y="2564892"/>
            <a:ext cx="1536192" cy="1296162"/>
          </a:xfrm>
          <a:prstGeom prst="rect">
            <a:avLst/>
          </a:prstGeom>
          <a:noFill/>
          <a:ln>
            <a:noFill/>
          </a:ln>
        </p:spPr>
      </p:sp>
      <p:sp>
        <p:nvSpPr>
          <p:cNvPr id="953" name="Google Shape;953;g124c07c6e63_2_111"/>
          <p:cNvSpPr/>
          <p:nvPr>
            <p:ph idx="18" type="pic"/>
          </p:nvPr>
        </p:nvSpPr>
        <p:spPr>
          <a:xfrm>
            <a:off x="1521562" y="2564892"/>
            <a:ext cx="1536192" cy="1296162"/>
          </a:xfrm>
          <a:prstGeom prst="rect">
            <a:avLst/>
          </a:prstGeom>
          <a:noFill/>
          <a:ln>
            <a:noFill/>
          </a:ln>
        </p:spPr>
      </p:sp>
      <p:sp>
        <p:nvSpPr>
          <p:cNvPr id="954" name="Google Shape;954;g124c07c6e63_2_111"/>
          <p:cNvSpPr/>
          <p:nvPr>
            <p:ph idx="19" type="pic"/>
          </p:nvPr>
        </p:nvSpPr>
        <p:spPr>
          <a:xfrm>
            <a:off x="3043124" y="2564892"/>
            <a:ext cx="1536192" cy="1296162"/>
          </a:xfrm>
          <a:prstGeom prst="rect">
            <a:avLst/>
          </a:prstGeom>
          <a:noFill/>
          <a:ln>
            <a:noFill/>
          </a:ln>
        </p:spPr>
      </p:sp>
      <p:sp>
        <p:nvSpPr>
          <p:cNvPr id="955" name="Google Shape;955;g124c07c6e63_2_111"/>
          <p:cNvSpPr/>
          <p:nvPr>
            <p:ph idx="20" type="pic"/>
          </p:nvPr>
        </p:nvSpPr>
        <p:spPr>
          <a:xfrm>
            <a:off x="4564685" y="2564892"/>
            <a:ext cx="1536192" cy="1296162"/>
          </a:xfrm>
          <a:prstGeom prst="rect">
            <a:avLst/>
          </a:prstGeom>
          <a:noFill/>
          <a:ln>
            <a:noFill/>
          </a:ln>
        </p:spPr>
      </p:sp>
      <p:sp>
        <p:nvSpPr>
          <p:cNvPr id="956" name="Google Shape;956;g124c07c6e63_2_111"/>
          <p:cNvSpPr/>
          <p:nvPr>
            <p:ph idx="21" type="pic"/>
          </p:nvPr>
        </p:nvSpPr>
        <p:spPr>
          <a:xfrm>
            <a:off x="7607808" y="2564892"/>
            <a:ext cx="1536192" cy="1296162"/>
          </a:xfrm>
          <a:prstGeom prst="rect">
            <a:avLst/>
          </a:prstGeom>
          <a:noFill/>
          <a:ln>
            <a:noFill/>
          </a:ln>
        </p:spPr>
      </p:sp>
      <p:sp>
        <p:nvSpPr>
          <p:cNvPr id="957" name="Google Shape;957;g124c07c6e63_2_111"/>
          <p:cNvSpPr/>
          <p:nvPr>
            <p:ph idx="22" type="pic"/>
          </p:nvPr>
        </p:nvSpPr>
        <p:spPr>
          <a:xfrm>
            <a:off x="6086247" y="2564892"/>
            <a:ext cx="1536192" cy="1296162"/>
          </a:xfrm>
          <a:prstGeom prst="rect">
            <a:avLst/>
          </a:prstGeom>
          <a:noFill/>
          <a:ln>
            <a:noFill/>
          </a:ln>
        </p:spPr>
      </p:sp>
      <p:sp>
        <p:nvSpPr>
          <p:cNvPr id="958" name="Google Shape;958;g124c07c6e63_2_111"/>
          <p:cNvSpPr/>
          <p:nvPr>
            <p:ph idx="23" type="pic"/>
          </p:nvPr>
        </p:nvSpPr>
        <p:spPr>
          <a:xfrm>
            <a:off x="0" y="3847338"/>
            <a:ext cx="1536192" cy="1296162"/>
          </a:xfrm>
          <a:prstGeom prst="rect">
            <a:avLst/>
          </a:prstGeom>
          <a:noFill/>
          <a:ln>
            <a:noFill/>
          </a:ln>
        </p:spPr>
      </p:sp>
      <p:sp>
        <p:nvSpPr>
          <p:cNvPr id="959" name="Google Shape;959;g124c07c6e63_2_111"/>
          <p:cNvSpPr/>
          <p:nvPr>
            <p:ph idx="24" type="pic"/>
          </p:nvPr>
        </p:nvSpPr>
        <p:spPr>
          <a:xfrm>
            <a:off x="1521562" y="3847338"/>
            <a:ext cx="1536192" cy="1296162"/>
          </a:xfrm>
          <a:prstGeom prst="rect">
            <a:avLst/>
          </a:prstGeom>
          <a:noFill/>
          <a:ln>
            <a:noFill/>
          </a:ln>
        </p:spPr>
      </p:sp>
      <p:sp>
        <p:nvSpPr>
          <p:cNvPr id="960" name="Google Shape;960;g124c07c6e63_2_111"/>
          <p:cNvSpPr/>
          <p:nvPr>
            <p:ph idx="25" type="pic"/>
          </p:nvPr>
        </p:nvSpPr>
        <p:spPr>
          <a:xfrm>
            <a:off x="3043124" y="3847338"/>
            <a:ext cx="1536192" cy="1296162"/>
          </a:xfrm>
          <a:prstGeom prst="rect">
            <a:avLst/>
          </a:prstGeom>
          <a:noFill/>
          <a:ln>
            <a:noFill/>
          </a:ln>
        </p:spPr>
      </p:sp>
      <p:sp>
        <p:nvSpPr>
          <p:cNvPr id="961" name="Google Shape;961;g124c07c6e63_2_111"/>
          <p:cNvSpPr/>
          <p:nvPr>
            <p:ph idx="26" type="pic"/>
          </p:nvPr>
        </p:nvSpPr>
        <p:spPr>
          <a:xfrm>
            <a:off x="4564685" y="3847338"/>
            <a:ext cx="1536192" cy="1296162"/>
          </a:xfrm>
          <a:prstGeom prst="rect">
            <a:avLst/>
          </a:prstGeom>
          <a:noFill/>
          <a:ln>
            <a:noFill/>
          </a:ln>
        </p:spPr>
      </p:sp>
      <p:sp>
        <p:nvSpPr>
          <p:cNvPr id="962" name="Google Shape;962;g124c07c6e63_2_111"/>
          <p:cNvSpPr/>
          <p:nvPr>
            <p:ph idx="27" type="pic"/>
          </p:nvPr>
        </p:nvSpPr>
        <p:spPr>
          <a:xfrm>
            <a:off x="7607808" y="3847338"/>
            <a:ext cx="1536192" cy="1296162"/>
          </a:xfrm>
          <a:prstGeom prst="rect">
            <a:avLst/>
          </a:prstGeom>
          <a:noFill/>
          <a:ln>
            <a:noFill/>
          </a:ln>
        </p:spPr>
      </p:sp>
      <p:sp>
        <p:nvSpPr>
          <p:cNvPr id="963" name="Google Shape;963;g124c07c6e63_2_111"/>
          <p:cNvSpPr/>
          <p:nvPr>
            <p:ph idx="28" type="pic"/>
          </p:nvPr>
        </p:nvSpPr>
        <p:spPr>
          <a:xfrm>
            <a:off x="6086247" y="3847338"/>
            <a:ext cx="1536192" cy="1296162"/>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39.xml"/><Relationship Id="rId20" Type="http://schemas.openxmlformats.org/officeDocument/2006/relationships/slideLayout" Target="../slideLayouts/slideLayout19.xml"/><Relationship Id="rId42" Type="http://schemas.openxmlformats.org/officeDocument/2006/relationships/slideLayout" Target="../slideLayouts/slideLayout41.xml"/><Relationship Id="rId41" Type="http://schemas.openxmlformats.org/officeDocument/2006/relationships/slideLayout" Target="../slideLayouts/slideLayout40.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43" Type="http://schemas.openxmlformats.org/officeDocument/2006/relationships/theme" Target="../theme/theme4.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33" Type="http://schemas.openxmlformats.org/officeDocument/2006/relationships/slideLayout" Target="../slideLayouts/slideLayout32.xml"/><Relationship Id="rId10" Type="http://schemas.openxmlformats.org/officeDocument/2006/relationships/slideLayout" Target="../slideLayouts/slideLayout9.xml"/><Relationship Id="rId32" Type="http://schemas.openxmlformats.org/officeDocument/2006/relationships/slideLayout" Target="../slideLayouts/slideLayout31.xml"/><Relationship Id="rId13" Type="http://schemas.openxmlformats.org/officeDocument/2006/relationships/slideLayout" Target="../slideLayouts/slideLayout12.xml"/><Relationship Id="rId35" Type="http://schemas.openxmlformats.org/officeDocument/2006/relationships/slideLayout" Target="../slideLayouts/slideLayout34.xml"/><Relationship Id="rId12" Type="http://schemas.openxmlformats.org/officeDocument/2006/relationships/slideLayout" Target="../slideLayouts/slideLayout11.xml"/><Relationship Id="rId34" Type="http://schemas.openxmlformats.org/officeDocument/2006/relationships/slideLayout" Target="../slideLayouts/slideLayout33.xml"/><Relationship Id="rId15" Type="http://schemas.openxmlformats.org/officeDocument/2006/relationships/slideLayout" Target="../slideLayouts/slideLayout14.xml"/><Relationship Id="rId37" Type="http://schemas.openxmlformats.org/officeDocument/2006/relationships/slideLayout" Target="../slideLayouts/slideLayout36.xml"/><Relationship Id="rId14" Type="http://schemas.openxmlformats.org/officeDocument/2006/relationships/slideLayout" Target="../slideLayouts/slideLayout13.xml"/><Relationship Id="rId36" Type="http://schemas.openxmlformats.org/officeDocument/2006/relationships/slideLayout" Target="../slideLayouts/slideLayout35.xml"/><Relationship Id="rId17" Type="http://schemas.openxmlformats.org/officeDocument/2006/relationships/slideLayout" Target="../slideLayouts/slideLayout16.xml"/><Relationship Id="rId39" Type="http://schemas.openxmlformats.org/officeDocument/2006/relationships/slideLayout" Target="../slideLayouts/slideLayout38.xml"/><Relationship Id="rId16" Type="http://schemas.openxmlformats.org/officeDocument/2006/relationships/slideLayout" Target="../slideLayouts/slideLayout15.xml"/><Relationship Id="rId38" Type="http://schemas.openxmlformats.org/officeDocument/2006/relationships/slideLayout" Target="../slideLayouts/slideLayout37.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80.xml"/><Relationship Id="rId20" Type="http://schemas.openxmlformats.org/officeDocument/2006/relationships/slideLayout" Target="../slideLayouts/slideLayout60.xml"/><Relationship Id="rId42" Type="http://schemas.openxmlformats.org/officeDocument/2006/relationships/slideLayout" Target="../slideLayouts/slideLayout82.xml"/><Relationship Id="rId41" Type="http://schemas.openxmlformats.org/officeDocument/2006/relationships/slideLayout" Target="../slideLayouts/slideLayout81.xml"/><Relationship Id="rId22" Type="http://schemas.openxmlformats.org/officeDocument/2006/relationships/slideLayout" Target="../slideLayouts/slideLayout62.xml"/><Relationship Id="rId21" Type="http://schemas.openxmlformats.org/officeDocument/2006/relationships/slideLayout" Target="../slideLayouts/slideLayout61.xml"/><Relationship Id="rId43" Type="http://schemas.openxmlformats.org/officeDocument/2006/relationships/theme" Target="../theme/theme3.xml"/><Relationship Id="rId24" Type="http://schemas.openxmlformats.org/officeDocument/2006/relationships/slideLayout" Target="../slideLayouts/slideLayout64.xml"/><Relationship Id="rId23" Type="http://schemas.openxmlformats.org/officeDocument/2006/relationships/slideLayout" Target="../slideLayouts/slideLayout63.xml"/><Relationship Id="rId1" Type="http://schemas.openxmlformats.org/officeDocument/2006/relationships/image" Target="../media/image13.png"/><Relationship Id="rId2" Type="http://schemas.openxmlformats.org/officeDocument/2006/relationships/slideLayout" Target="../slideLayouts/slideLayout42.xml"/><Relationship Id="rId3" Type="http://schemas.openxmlformats.org/officeDocument/2006/relationships/slideLayout" Target="../slideLayouts/slideLayout43.xml"/><Relationship Id="rId4" Type="http://schemas.openxmlformats.org/officeDocument/2006/relationships/slideLayout" Target="../slideLayouts/slideLayout44.xml"/><Relationship Id="rId9" Type="http://schemas.openxmlformats.org/officeDocument/2006/relationships/slideLayout" Target="../slideLayouts/slideLayout49.xml"/><Relationship Id="rId26" Type="http://schemas.openxmlformats.org/officeDocument/2006/relationships/slideLayout" Target="../slideLayouts/slideLayout66.xml"/><Relationship Id="rId25" Type="http://schemas.openxmlformats.org/officeDocument/2006/relationships/slideLayout" Target="../slideLayouts/slideLayout65.xml"/><Relationship Id="rId28" Type="http://schemas.openxmlformats.org/officeDocument/2006/relationships/slideLayout" Target="../slideLayouts/slideLayout68.xml"/><Relationship Id="rId27" Type="http://schemas.openxmlformats.org/officeDocument/2006/relationships/slideLayout" Target="../slideLayouts/slideLayout67.xml"/><Relationship Id="rId5" Type="http://schemas.openxmlformats.org/officeDocument/2006/relationships/slideLayout" Target="../slideLayouts/slideLayout45.xml"/><Relationship Id="rId6" Type="http://schemas.openxmlformats.org/officeDocument/2006/relationships/slideLayout" Target="../slideLayouts/slideLayout46.xml"/><Relationship Id="rId29" Type="http://schemas.openxmlformats.org/officeDocument/2006/relationships/slideLayout" Target="../slideLayouts/slideLayout69.xml"/><Relationship Id="rId7" Type="http://schemas.openxmlformats.org/officeDocument/2006/relationships/slideLayout" Target="../slideLayouts/slideLayout47.xml"/><Relationship Id="rId8" Type="http://schemas.openxmlformats.org/officeDocument/2006/relationships/slideLayout" Target="../slideLayouts/slideLayout48.xml"/><Relationship Id="rId31" Type="http://schemas.openxmlformats.org/officeDocument/2006/relationships/slideLayout" Target="../slideLayouts/slideLayout71.xml"/><Relationship Id="rId30" Type="http://schemas.openxmlformats.org/officeDocument/2006/relationships/slideLayout" Target="../slideLayouts/slideLayout70.xml"/><Relationship Id="rId11" Type="http://schemas.openxmlformats.org/officeDocument/2006/relationships/slideLayout" Target="../slideLayouts/slideLayout51.xml"/><Relationship Id="rId33" Type="http://schemas.openxmlformats.org/officeDocument/2006/relationships/slideLayout" Target="../slideLayouts/slideLayout73.xml"/><Relationship Id="rId10" Type="http://schemas.openxmlformats.org/officeDocument/2006/relationships/slideLayout" Target="../slideLayouts/slideLayout50.xml"/><Relationship Id="rId32" Type="http://schemas.openxmlformats.org/officeDocument/2006/relationships/slideLayout" Target="../slideLayouts/slideLayout72.xml"/><Relationship Id="rId13" Type="http://schemas.openxmlformats.org/officeDocument/2006/relationships/slideLayout" Target="../slideLayouts/slideLayout53.xml"/><Relationship Id="rId35" Type="http://schemas.openxmlformats.org/officeDocument/2006/relationships/slideLayout" Target="../slideLayouts/slideLayout75.xml"/><Relationship Id="rId12" Type="http://schemas.openxmlformats.org/officeDocument/2006/relationships/slideLayout" Target="../slideLayouts/slideLayout52.xml"/><Relationship Id="rId34" Type="http://schemas.openxmlformats.org/officeDocument/2006/relationships/slideLayout" Target="../slideLayouts/slideLayout74.xml"/><Relationship Id="rId15" Type="http://schemas.openxmlformats.org/officeDocument/2006/relationships/slideLayout" Target="../slideLayouts/slideLayout55.xml"/><Relationship Id="rId37" Type="http://schemas.openxmlformats.org/officeDocument/2006/relationships/slideLayout" Target="../slideLayouts/slideLayout77.xml"/><Relationship Id="rId14" Type="http://schemas.openxmlformats.org/officeDocument/2006/relationships/slideLayout" Target="../slideLayouts/slideLayout54.xml"/><Relationship Id="rId36" Type="http://schemas.openxmlformats.org/officeDocument/2006/relationships/slideLayout" Target="../slideLayouts/slideLayout76.xml"/><Relationship Id="rId17" Type="http://schemas.openxmlformats.org/officeDocument/2006/relationships/slideLayout" Target="../slideLayouts/slideLayout57.xml"/><Relationship Id="rId39" Type="http://schemas.openxmlformats.org/officeDocument/2006/relationships/slideLayout" Target="../slideLayouts/slideLayout79.xml"/><Relationship Id="rId16" Type="http://schemas.openxmlformats.org/officeDocument/2006/relationships/slideLayout" Target="../slideLayouts/slideLayout56.xml"/><Relationship Id="rId38" Type="http://schemas.openxmlformats.org/officeDocument/2006/relationships/slideLayout" Target="../slideLayouts/slideLayout78.xml"/><Relationship Id="rId19" Type="http://schemas.openxmlformats.org/officeDocument/2006/relationships/slideLayout" Target="../slideLayouts/slideLayout59.xml"/><Relationship Id="rId18" Type="http://schemas.openxmlformats.org/officeDocument/2006/relationships/slideLayout" Target="../slideLayouts/slideLayout58.xml"/></Relationships>
</file>

<file path=ppt/slideMasters/_rels/slideMaster3.xml.rels><?xml version="1.0" encoding="UTF-8" standalone="yes"?><Relationships xmlns="http://schemas.openxmlformats.org/package/2006/relationships"><Relationship Id="rId40" Type="http://schemas.openxmlformats.org/officeDocument/2006/relationships/slideLayout" Target="../slideLayouts/slideLayout121.xml"/><Relationship Id="rId20" Type="http://schemas.openxmlformats.org/officeDocument/2006/relationships/slideLayout" Target="../slideLayouts/slideLayout101.xml"/><Relationship Id="rId42" Type="http://schemas.openxmlformats.org/officeDocument/2006/relationships/slideLayout" Target="../slideLayouts/slideLayout123.xml"/><Relationship Id="rId41" Type="http://schemas.openxmlformats.org/officeDocument/2006/relationships/slideLayout" Target="../slideLayouts/slideLayout122.xml"/><Relationship Id="rId22" Type="http://schemas.openxmlformats.org/officeDocument/2006/relationships/slideLayout" Target="../slideLayouts/slideLayout103.xml"/><Relationship Id="rId21" Type="http://schemas.openxmlformats.org/officeDocument/2006/relationships/slideLayout" Target="../slideLayouts/slideLayout102.xml"/><Relationship Id="rId43" Type="http://schemas.openxmlformats.org/officeDocument/2006/relationships/theme" Target="../theme/theme1.xml"/><Relationship Id="rId24" Type="http://schemas.openxmlformats.org/officeDocument/2006/relationships/slideLayout" Target="../slideLayouts/slideLayout105.xml"/><Relationship Id="rId23" Type="http://schemas.openxmlformats.org/officeDocument/2006/relationships/slideLayout" Target="../slideLayouts/slideLayout104.xml"/><Relationship Id="rId1" Type="http://schemas.openxmlformats.org/officeDocument/2006/relationships/image" Target="../media/image17.png"/><Relationship Id="rId2" Type="http://schemas.openxmlformats.org/officeDocument/2006/relationships/slideLayout" Target="../slideLayouts/slideLayout83.xml"/><Relationship Id="rId3" Type="http://schemas.openxmlformats.org/officeDocument/2006/relationships/slideLayout" Target="../slideLayouts/slideLayout84.xml"/><Relationship Id="rId4" Type="http://schemas.openxmlformats.org/officeDocument/2006/relationships/slideLayout" Target="../slideLayouts/slideLayout85.xml"/><Relationship Id="rId9" Type="http://schemas.openxmlformats.org/officeDocument/2006/relationships/slideLayout" Target="../slideLayouts/slideLayout90.xml"/><Relationship Id="rId26" Type="http://schemas.openxmlformats.org/officeDocument/2006/relationships/slideLayout" Target="../slideLayouts/slideLayout107.xml"/><Relationship Id="rId25" Type="http://schemas.openxmlformats.org/officeDocument/2006/relationships/slideLayout" Target="../slideLayouts/slideLayout106.xml"/><Relationship Id="rId28" Type="http://schemas.openxmlformats.org/officeDocument/2006/relationships/slideLayout" Target="../slideLayouts/slideLayout109.xml"/><Relationship Id="rId27" Type="http://schemas.openxmlformats.org/officeDocument/2006/relationships/slideLayout" Target="../slideLayouts/slideLayout108.xml"/><Relationship Id="rId5" Type="http://schemas.openxmlformats.org/officeDocument/2006/relationships/slideLayout" Target="../slideLayouts/slideLayout86.xml"/><Relationship Id="rId6" Type="http://schemas.openxmlformats.org/officeDocument/2006/relationships/slideLayout" Target="../slideLayouts/slideLayout87.xml"/><Relationship Id="rId29" Type="http://schemas.openxmlformats.org/officeDocument/2006/relationships/slideLayout" Target="../slideLayouts/slideLayout110.xml"/><Relationship Id="rId7" Type="http://schemas.openxmlformats.org/officeDocument/2006/relationships/slideLayout" Target="../slideLayouts/slideLayout88.xml"/><Relationship Id="rId8" Type="http://schemas.openxmlformats.org/officeDocument/2006/relationships/slideLayout" Target="../slideLayouts/slideLayout89.xml"/><Relationship Id="rId31" Type="http://schemas.openxmlformats.org/officeDocument/2006/relationships/slideLayout" Target="../slideLayouts/slideLayout112.xml"/><Relationship Id="rId30" Type="http://schemas.openxmlformats.org/officeDocument/2006/relationships/slideLayout" Target="../slideLayouts/slideLayout111.xml"/><Relationship Id="rId11" Type="http://schemas.openxmlformats.org/officeDocument/2006/relationships/slideLayout" Target="../slideLayouts/slideLayout92.xml"/><Relationship Id="rId33" Type="http://schemas.openxmlformats.org/officeDocument/2006/relationships/slideLayout" Target="../slideLayouts/slideLayout114.xml"/><Relationship Id="rId10" Type="http://schemas.openxmlformats.org/officeDocument/2006/relationships/slideLayout" Target="../slideLayouts/slideLayout91.xml"/><Relationship Id="rId32" Type="http://schemas.openxmlformats.org/officeDocument/2006/relationships/slideLayout" Target="../slideLayouts/slideLayout113.xml"/><Relationship Id="rId13" Type="http://schemas.openxmlformats.org/officeDocument/2006/relationships/slideLayout" Target="../slideLayouts/slideLayout94.xml"/><Relationship Id="rId35" Type="http://schemas.openxmlformats.org/officeDocument/2006/relationships/slideLayout" Target="../slideLayouts/slideLayout116.xml"/><Relationship Id="rId12" Type="http://schemas.openxmlformats.org/officeDocument/2006/relationships/slideLayout" Target="../slideLayouts/slideLayout93.xml"/><Relationship Id="rId34" Type="http://schemas.openxmlformats.org/officeDocument/2006/relationships/slideLayout" Target="../slideLayouts/slideLayout115.xml"/><Relationship Id="rId15" Type="http://schemas.openxmlformats.org/officeDocument/2006/relationships/slideLayout" Target="../slideLayouts/slideLayout96.xml"/><Relationship Id="rId37" Type="http://schemas.openxmlformats.org/officeDocument/2006/relationships/slideLayout" Target="../slideLayouts/slideLayout118.xml"/><Relationship Id="rId14" Type="http://schemas.openxmlformats.org/officeDocument/2006/relationships/slideLayout" Target="../slideLayouts/slideLayout95.xml"/><Relationship Id="rId36" Type="http://schemas.openxmlformats.org/officeDocument/2006/relationships/slideLayout" Target="../slideLayouts/slideLayout117.xml"/><Relationship Id="rId17" Type="http://schemas.openxmlformats.org/officeDocument/2006/relationships/slideLayout" Target="../slideLayouts/slideLayout98.xml"/><Relationship Id="rId39" Type="http://schemas.openxmlformats.org/officeDocument/2006/relationships/slideLayout" Target="../slideLayouts/slideLayout120.xml"/><Relationship Id="rId16" Type="http://schemas.openxmlformats.org/officeDocument/2006/relationships/slideLayout" Target="../slideLayouts/slideLayout97.xml"/><Relationship Id="rId38" Type="http://schemas.openxmlformats.org/officeDocument/2006/relationships/slideLayout" Target="../slideLayouts/slideLayout119.xml"/><Relationship Id="rId19" Type="http://schemas.openxmlformats.org/officeDocument/2006/relationships/slideLayout" Target="../slideLayouts/slideLayout100.xml"/><Relationship Id="rId18" Type="http://schemas.openxmlformats.org/officeDocument/2006/relationships/slideLayout" Target="../slideLayouts/slideLayout9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 name="Shape 8"/>
        <p:cNvGrpSpPr/>
        <p:nvPr/>
      </p:nvGrpSpPr>
      <p:grpSpPr>
        <a:xfrm>
          <a:off x="0" y="0"/>
          <a:ext cx="0" cy="0"/>
          <a:chOff x="0" y="0"/>
          <a:chExt cx="0" cy="0"/>
        </a:xfrm>
      </p:grpSpPr>
      <p:sp>
        <p:nvSpPr>
          <p:cNvPr id="9" name="Google Shape;9;p26"/>
          <p:cNvSpPr txBox="1"/>
          <p:nvPr>
            <p:ph type="title"/>
          </p:nvPr>
        </p:nvSpPr>
        <p:spPr>
          <a:xfrm>
            <a:off x="228600" y="209550"/>
            <a:ext cx="8686800" cy="682625"/>
          </a:xfrm>
          <a:prstGeom prst="rect">
            <a:avLst/>
          </a:prstGeom>
          <a:noFill/>
          <a:ln>
            <a:noFill/>
          </a:ln>
        </p:spPr>
        <p:txBody>
          <a:bodyPr anchorCtr="0" anchor="ctr" bIns="0" lIns="0" spcFirstLastPara="1" rIns="1097275" wrap="square" tIns="0">
            <a:noAutofit/>
          </a:bodyPr>
          <a:lstStyle>
            <a:lvl1pPr lvl="0" marR="0" rtl="0" algn="l">
              <a:lnSpc>
                <a:spcPct val="90000"/>
              </a:lnSpc>
              <a:spcBef>
                <a:spcPts val="0"/>
              </a:spcBef>
              <a:spcAft>
                <a:spcPts val="0"/>
              </a:spcAft>
              <a:buSzPts val="1400"/>
              <a:buNone/>
              <a:defRPr b="1" i="0" sz="2400" u="none" cap="none" strike="noStrike">
                <a:solidFill>
                  <a:schemeClr val="dk1"/>
                </a:solidFill>
                <a:latin typeface="Arial"/>
                <a:ea typeface="Arial"/>
                <a:cs typeface="Arial"/>
                <a:sym typeface="Arial"/>
              </a:defRPr>
            </a:lvl1pPr>
            <a:lvl2pPr lvl="1" marR="0" rtl="0" algn="l">
              <a:lnSpc>
                <a:spcPct val="90000"/>
              </a:lnSpc>
              <a:spcBef>
                <a:spcPts val="0"/>
              </a:spcBef>
              <a:spcAft>
                <a:spcPts val="0"/>
              </a:spcAft>
              <a:buSzPts val="1400"/>
              <a:buNone/>
              <a:defRPr b="1" i="0" sz="2400" u="none" cap="none" strike="noStrike">
                <a:solidFill>
                  <a:schemeClr val="dk1"/>
                </a:solidFill>
                <a:latin typeface="Arial"/>
                <a:ea typeface="Arial"/>
                <a:cs typeface="Arial"/>
                <a:sym typeface="Arial"/>
              </a:defRPr>
            </a:lvl2pPr>
            <a:lvl3pPr lvl="2" marR="0" rtl="0" algn="l">
              <a:lnSpc>
                <a:spcPct val="90000"/>
              </a:lnSpc>
              <a:spcBef>
                <a:spcPts val="0"/>
              </a:spcBef>
              <a:spcAft>
                <a:spcPts val="0"/>
              </a:spcAft>
              <a:buSzPts val="1400"/>
              <a:buNone/>
              <a:defRPr b="1" i="0" sz="2400" u="none" cap="none" strike="noStrike">
                <a:solidFill>
                  <a:schemeClr val="dk1"/>
                </a:solidFill>
                <a:latin typeface="Arial"/>
                <a:ea typeface="Arial"/>
                <a:cs typeface="Arial"/>
                <a:sym typeface="Arial"/>
              </a:defRPr>
            </a:lvl3pPr>
            <a:lvl4pPr lvl="3" marR="0" rtl="0" algn="l">
              <a:lnSpc>
                <a:spcPct val="90000"/>
              </a:lnSpc>
              <a:spcBef>
                <a:spcPts val="0"/>
              </a:spcBef>
              <a:spcAft>
                <a:spcPts val="0"/>
              </a:spcAft>
              <a:buSzPts val="1400"/>
              <a:buNone/>
              <a:defRPr b="1" i="0" sz="2400" u="none" cap="none" strike="noStrike">
                <a:solidFill>
                  <a:schemeClr val="dk1"/>
                </a:solidFill>
                <a:latin typeface="Arial"/>
                <a:ea typeface="Arial"/>
                <a:cs typeface="Arial"/>
                <a:sym typeface="Arial"/>
              </a:defRPr>
            </a:lvl4pPr>
            <a:lvl5pPr lvl="4" marR="0" rtl="0" algn="l">
              <a:lnSpc>
                <a:spcPct val="90000"/>
              </a:lnSpc>
              <a:spcBef>
                <a:spcPts val="0"/>
              </a:spcBef>
              <a:spcAft>
                <a:spcPts val="0"/>
              </a:spcAft>
              <a:buSzPts val="1400"/>
              <a:buNone/>
              <a:defRPr b="1" i="0" sz="2400" u="none" cap="none" strike="noStrike">
                <a:solidFill>
                  <a:schemeClr val="dk1"/>
                </a:solidFill>
                <a:latin typeface="Arial"/>
                <a:ea typeface="Arial"/>
                <a:cs typeface="Arial"/>
                <a:sym typeface="Arial"/>
              </a:defRPr>
            </a:lvl5pPr>
            <a:lvl6pPr lvl="5" marR="0" rtl="0" algn="l">
              <a:lnSpc>
                <a:spcPct val="90000"/>
              </a:lnSpc>
              <a:spcBef>
                <a:spcPts val="0"/>
              </a:spcBef>
              <a:spcAft>
                <a:spcPts val="0"/>
              </a:spcAft>
              <a:buSzPts val="1400"/>
              <a:buNone/>
              <a:defRPr b="1" i="0" sz="2400" u="none" cap="none" strike="noStrike">
                <a:solidFill>
                  <a:schemeClr val="dk1"/>
                </a:solidFill>
                <a:latin typeface="Arial"/>
                <a:ea typeface="Arial"/>
                <a:cs typeface="Arial"/>
                <a:sym typeface="Arial"/>
              </a:defRPr>
            </a:lvl6pPr>
            <a:lvl7pPr lvl="6" marR="0" rtl="0" algn="l">
              <a:lnSpc>
                <a:spcPct val="90000"/>
              </a:lnSpc>
              <a:spcBef>
                <a:spcPts val="0"/>
              </a:spcBef>
              <a:spcAft>
                <a:spcPts val="0"/>
              </a:spcAft>
              <a:buSzPts val="1400"/>
              <a:buNone/>
              <a:defRPr b="1" i="0" sz="2400" u="none" cap="none" strike="noStrike">
                <a:solidFill>
                  <a:schemeClr val="dk1"/>
                </a:solidFill>
                <a:latin typeface="Arial"/>
                <a:ea typeface="Arial"/>
                <a:cs typeface="Arial"/>
                <a:sym typeface="Arial"/>
              </a:defRPr>
            </a:lvl7pPr>
            <a:lvl8pPr lvl="7" marR="0" rtl="0" algn="l">
              <a:lnSpc>
                <a:spcPct val="90000"/>
              </a:lnSpc>
              <a:spcBef>
                <a:spcPts val="0"/>
              </a:spcBef>
              <a:spcAft>
                <a:spcPts val="0"/>
              </a:spcAft>
              <a:buSzPts val="1400"/>
              <a:buNone/>
              <a:defRPr b="1" i="0" sz="2400" u="none" cap="none" strike="noStrike">
                <a:solidFill>
                  <a:schemeClr val="dk1"/>
                </a:solidFill>
                <a:latin typeface="Arial"/>
                <a:ea typeface="Arial"/>
                <a:cs typeface="Arial"/>
                <a:sym typeface="Arial"/>
              </a:defRPr>
            </a:lvl8pPr>
            <a:lvl9pPr lvl="8" marR="0" rtl="0" algn="l">
              <a:lnSpc>
                <a:spcPct val="90000"/>
              </a:lnSpc>
              <a:spcBef>
                <a:spcPts val="0"/>
              </a:spcBef>
              <a:spcAft>
                <a:spcPts val="0"/>
              </a:spcAft>
              <a:buSzPts val="1400"/>
              <a:buNone/>
              <a:defRPr b="1" i="0" sz="2400" u="none" cap="none" strike="noStrike">
                <a:solidFill>
                  <a:schemeClr val="dk1"/>
                </a:solidFill>
                <a:latin typeface="Arial"/>
                <a:ea typeface="Arial"/>
                <a:cs typeface="Arial"/>
                <a:sym typeface="Arial"/>
              </a:defRPr>
            </a:lvl9pPr>
          </a:lstStyle>
          <a:p/>
        </p:txBody>
      </p:sp>
      <p:sp>
        <p:nvSpPr>
          <p:cNvPr id="10" name="Google Shape;10;p26"/>
          <p:cNvSpPr txBox="1"/>
          <p:nvPr>
            <p:ph idx="1" type="body"/>
          </p:nvPr>
        </p:nvSpPr>
        <p:spPr>
          <a:xfrm>
            <a:off x="228600" y="1123950"/>
            <a:ext cx="8686800" cy="3810000"/>
          </a:xfrm>
          <a:prstGeom prst="rect">
            <a:avLst/>
          </a:prstGeom>
          <a:noFill/>
          <a:ln>
            <a:noFill/>
          </a:ln>
        </p:spPr>
        <p:txBody>
          <a:bodyPr anchorCtr="0" anchor="t" bIns="0" lIns="0" spcFirstLastPara="1" rIns="0" wrap="square" tIns="0">
            <a:noAutofit/>
          </a:bodyPr>
          <a:lstStyle>
            <a:lvl1pPr indent="-342900" lvl="0" marL="457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indent="-330200" lvl="1" marL="914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cxnSp>
        <p:nvCxnSpPr>
          <p:cNvPr id="11" name="Google Shape;11;p26"/>
          <p:cNvCxnSpPr/>
          <p:nvPr/>
        </p:nvCxnSpPr>
        <p:spPr>
          <a:xfrm>
            <a:off x="0" y="5141913"/>
            <a:ext cx="9144000" cy="1587"/>
          </a:xfrm>
          <a:prstGeom prst="straightConnector1">
            <a:avLst/>
          </a:prstGeom>
          <a:noFill/>
          <a:ln cap="flat" cmpd="sng" w="47625">
            <a:solidFill>
              <a:schemeClr val="accent2"/>
            </a:solidFill>
            <a:prstDash val="solid"/>
            <a:round/>
            <a:headEnd len="sm" w="sm" type="none"/>
            <a:tailEnd len="sm" w="sm" type="none"/>
          </a:ln>
        </p:spPr>
      </p:cxnSp>
      <p:sp>
        <p:nvSpPr>
          <p:cNvPr id="12" name="Google Shape;12;p26"/>
          <p:cNvSpPr txBox="1"/>
          <p:nvPr>
            <p:ph idx="11" type="ftr"/>
          </p:nvPr>
        </p:nvSpPr>
        <p:spPr>
          <a:xfrm>
            <a:off x="228600" y="4933950"/>
            <a:ext cx="3657600" cy="185738"/>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26"/>
          <p:cNvSpPr txBox="1"/>
          <p:nvPr>
            <p:ph idx="12" type="sldNum"/>
          </p:nvPr>
        </p:nvSpPr>
        <p:spPr>
          <a:xfrm>
            <a:off x="6858000" y="4933950"/>
            <a:ext cx="2057400" cy="182563"/>
          </a:xfrm>
          <a:prstGeom prst="rect">
            <a:avLst/>
          </a:prstGeom>
          <a:noFill/>
          <a:ln>
            <a:noFill/>
          </a:ln>
        </p:spPr>
        <p:txBody>
          <a:bodyPr anchorCtr="0" anchor="ctr" bIns="0" lIns="0" spcFirstLastPara="1" rIns="0" wrap="square" tIns="0">
            <a:noAutofit/>
          </a:bodyPr>
          <a:lstStyle>
            <a:lvl1pPr indent="0" lvl="0" marL="0" marR="0" rtl="0" algn="r">
              <a:spcBef>
                <a:spcPts val="0"/>
              </a:spcBef>
              <a:spcAft>
                <a:spcPts val="0"/>
              </a:spcAft>
              <a:buNone/>
              <a:defRPr b="0" i="0" sz="8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8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8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8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8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8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8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8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8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descr="Illinois-Logo-Full-Color-RGB.png" id="14" name="Google Shape;14;p26"/>
          <p:cNvPicPr preferRelativeResize="0"/>
          <p:nvPr/>
        </p:nvPicPr>
        <p:blipFill rotWithShape="1">
          <a:blip r:embed="rId1">
            <a:alphaModFix/>
          </a:blip>
          <a:srcRect b="0" l="0" r="0" t="0"/>
          <a:stretch/>
        </p:blipFill>
        <p:spPr>
          <a:xfrm>
            <a:off x="8599488" y="206375"/>
            <a:ext cx="315912" cy="457200"/>
          </a:xfrm>
          <a:prstGeom prst="rect">
            <a:avLst/>
          </a:prstGeom>
          <a:noFill/>
          <a:ln>
            <a:noFill/>
          </a:ln>
        </p:spPr>
      </p:pic>
      <p:sp>
        <p:nvSpPr>
          <p:cNvPr id="15" name="Google Shape;15;p26"/>
          <p:cNvSpPr/>
          <p:nvPr/>
        </p:nvSpPr>
        <p:spPr>
          <a:xfrm>
            <a:off x="8018463" y="211138"/>
            <a:ext cx="452437" cy="452437"/>
          </a:xfrm>
          <a:prstGeom prst="rect">
            <a:avLst/>
          </a:prstGeom>
          <a:noFill/>
          <a:ln cap="flat" cmpd="sng" w="9525">
            <a:solidFill>
              <a:schemeClr val="accent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0" i="0" lang="en-US" sz="800" u="none" cap="none" strike="noStrike">
                <a:solidFill>
                  <a:schemeClr val="dk1"/>
                </a:solidFill>
                <a:latin typeface="Arial"/>
                <a:ea typeface="Arial"/>
                <a:cs typeface="Arial"/>
                <a:sym typeface="Arial"/>
              </a:rPr>
              <a:t>Client Logo</a:t>
            </a:r>
            <a:endParaRPr/>
          </a:p>
        </p:txBody>
      </p:sp>
      <p:sp>
        <p:nvSpPr>
          <p:cNvPr id="16" name="Google Shape;16;p26"/>
          <p:cNvSpPr txBox="1"/>
          <p:nvPr/>
        </p:nvSpPr>
        <p:spPr>
          <a:xfrm>
            <a:off x="3889375" y="4933950"/>
            <a:ext cx="1365250" cy="185738"/>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US" sz="800" u="none" cap="none" strike="noStrike">
                <a:solidFill>
                  <a:schemeClr val="dk1"/>
                </a:solidFill>
                <a:latin typeface="Arial"/>
                <a:ea typeface="Arial"/>
                <a:cs typeface="Arial"/>
                <a:sym typeface="Arial"/>
              </a:rPr>
              <a:t>Gies Action Learning</a:t>
            </a:r>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8" name="Shape 418"/>
        <p:cNvGrpSpPr/>
        <p:nvPr/>
      </p:nvGrpSpPr>
      <p:grpSpPr>
        <a:xfrm>
          <a:off x="0" y="0"/>
          <a:ext cx="0" cy="0"/>
          <a:chOff x="0" y="0"/>
          <a:chExt cx="0" cy="0"/>
        </a:xfrm>
      </p:grpSpPr>
      <p:sp>
        <p:nvSpPr>
          <p:cNvPr id="419" name="Google Shape;419;g124c07c6d79_2_0"/>
          <p:cNvSpPr txBox="1"/>
          <p:nvPr>
            <p:ph type="title"/>
          </p:nvPr>
        </p:nvSpPr>
        <p:spPr>
          <a:xfrm>
            <a:off x="228600" y="209550"/>
            <a:ext cx="8686800" cy="682625"/>
          </a:xfrm>
          <a:prstGeom prst="rect">
            <a:avLst/>
          </a:prstGeom>
          <a:noFill/>
          <a:ln>
            <a:noFill/>
          </a:ln>
        </p:spPr>
        <p:txBody>
          <a:bodyPr anchorCtr="0" anchor="ctr" bIns="0" lIns="0" spcFirstLastPara="1" rIns="1097275" wrap="square" tIns="0">
            <a:noAutofit/>
          </a:bodyPr>
          <a:lstStyle>
            <a:lvl1pPr lvl="0" marR="0" rtl="0" algn="l">
              <a:lnSpc>
                <a:spcPct val="90000"/>
              </a:lnSpc>
              <a:spcBef>
                <a:spcPts val="0"/>
              </a:spcBef>
              <a:spcAft>
                <a:spcPts val="0"/>
              </a:spcAft>
              <a:buSzPts val="1400"/>
              <a:buNone/>
              <a:defRPr b="1" i="0" sz="2400" u="none" cap="none" strike="noStrike">
                <a:solidFill>
                  <a:schemeClr val="dk1"/>
                </a:solidFill>
                <a:latin typeface="Arial"/>
                <a:ea typeface="Arial"/>
                <a:cs typeface="Arial"/>
                <a:sym typeface="Arial"/>
              </a:defRPr>
            </a:lvl1pPr>
            <a:lvl2pPr lvl="1" marR="0" rtl="0" algn="l">
              <a:lnSpc>
                <a:spcPct val="90000"/>
              </a:lnSpc>
              <a:spcBef>
                <a:spcPts val="0"/>
              </a:spcBef>
              <a:spcAft>
                <a:spcPts val="0"/>
              </a:spcAft>
              <a:buSzPts val="1400"/>
              <a:buNone/>
              <a:defRPr b="1" i="0" sz="2400" u="none" cap="none" strike="noStrike">
                <a:solidFill>
                  <a:schemeClr val="dk1"/>
                </a:solidFill>
                <a:latin typeface="Arial"/>
                <a:ea typeface="Arial"/>
                <a:cs typeface="Arial"/>
                <a:sym typeface="Arial"/>
              </a:defRPr>
            </a:lvl2pPr>
            <a:lvl3pPr lvl="2" marR="0" rtl="0" algn="l">
              <a:lnSpc>
                <a:spcPct val="90000"/>
              </a:lnSpc>
              <a:spcBef>
                <a:spcPts val="0"/>
              </a:spcBef>
              <a:spcAft>
                <a:spcPts val="0"/>
              </a:spcAft>
              <a:buSzPts val="1400"/>
              <a:buNone/>
              <a:defRPr b="1" i="0" sz="2400" u="none" cap="none" strike="noStrike">
                <a:solidFill>
                  <a:schemeClr val="dk1"/>
                </a:solidFill>
                <a:latin typeface="Arial"/>
                <a:ea typeface="Arial"/>
                <a:cs typeface="Arial"/>
                <a:sym typeface="Arial"/>
              </a:defRPr>
            </a:lvl3pPr>
            <a:lvl4pPr lvl="3" marR="0" rtl="0" algn="l">
              <a:lnSpc>
                <a:spcPct val="90000"/>
              </a:lnSpc>
              <a:spcBef>
                <a:spcPts val="0"/>
              </a:spcBef>
              <a:spcAft>
                <a:spcPts val="0"/>
              </a:spcAft>
              <a:buSzPts val="1400"/>
              <a:buNone/>
              <a:defRPr b="1" i="0" sz="2400" u="none" cap="none" strike="noStrike">
                <a:solidFill>
                  <a:schemeClr val="dk1"/>
                </a:solidFill>
                <a:latin typeface="Arial"/>
                <a:ea typeface="Arial"/>
                <a:cs typeface="Arial"/>
                <a:sym typeface="Arial"/>
              </a:defRPr>
            </a:lvl4pPr>
            <a:lvl5pPr lvl="4" marR="0" rtl="0" algn="l">
              <a:lnSpc>
                <a:spcPct val="90000"/>
              </a:lnSpc>
              <a:spcBef>
                <a:spcPts val="0"/>
              </a:spcBef>
              <a:spcAft>
                <a:spcPts val="0"/>
              </a:spcAft>
              <a:buSzPts val="1400"/>
              <a:buNone/>
              <a:defRPr b="1" i="0" sz="2400" u="none" cap="none" strike="noStrike">
                <a:solidFill>
                  <a:schemeClr val="dk1"/>
                </a:solidFill>
                <a:latin typeface="Arial"/>
                <a:ea typeface="Arial"/>
                <a:cs typeface="Arial"/>
                <a:sym typeface="Arial"/>
              </a:defRPr>
            </a:lvl5pPr>
            <a:lvl6pPr lvl="5" marR="0" rtl="0" algn="l">
              <a:lnSpc>
                <a:spcPct val="90000"/>
              </a:lnSpc>
              <a:spcBef>
                <a:spcPts val="0"/>
              </a:spcBef>
              <a:spcAft>
                <a:spcPts val="0"/>
              </a:spcAft>
              <a:buSzPts val="1400"/>
              <a:buNone/>
              <a:defRPr b="1" i="0" sz="2400" u="none" cap="none" strike="noStrike">
                <a:solidFill>
                  <a:schemeClr val="dk1"/>
                </a:solidFill>
                <a:latin typeface="Arial"/>
                <a:ea typeface="Arial"/>
                <a:cs typeface="Arial"/>
                <a:sym typeface="Arial"/>
              </a:defRPr>
            </a:lvl6pPr>
            <a:lvl7pPr lvl="6" marR="0" rtl="0" algn="l">
              <a:lnSpc>
                <a:spcPct val="90000"/>
              </a:lnSpc>
              <a:spcBef>
                <a:spcPts val="0"/>
              </a:spcBef>
              <a:spcAft>
                <a:spcPts val="0"/>
              </a:spcAft>
              <a:buSzPts val="1400"/>
              <a:buNone/>
              <a:defRPr b="1" i="0" sz="2400" u="none" cap="none" strike="noStrike">
                <a:solidFill>
                  <a:schemeClr val="dk1"/>
                </a:solidFill>
                <a:latin typeface="Arial"/>
                <a:ea typeface="Arial"/>
                <a:cs typeface="Arial"/>
                <a:sym typeface="Arial"/>
              </a:defRPr>
            </a:lvl7pPr>
            <a:lvl8pPr lvl="7" marR="0" rtl="0" algn="l">
              <a:lnSpc>
                <a:spcPct val="90000"/>
              </a:lnSpc>
              <a:spcBef>
                <a:spcPts val="0"/>
              </a:spcBef>
              <a:spcAft>
                <a:spcPts val="0"/>
              </a:spcAft>
              <a:buSzPts val="1400"/>
              <a:buNone/>
              <a:defRPr b="1" i="0" sz="2400" u="none" cap="none" strike="noStrike">
                <a:solidFill>
                  <a:schemeClr val="dk1"/>
                </a:solidFill>
                <a:latin typeface="Arial"/>
                <a:ea typeface="Arial"/>
                <a:cs typeface="Arial"/>
                <a:sym typeface="Arial"/>
              </a:defRPr>
            </a:lvl8pPr>
            <a:lvl9pPr lvl="8" marR="0" rtl="0" algn="l">
              <a:lnSpc>
                <a:spcPct val="90000"/>
              </a:lnSpc>
              <a:spcBef>
                <a:spcPts val="0"/>
              </a:spcBef>
              <a:spcAft>
                <a:spcPts val="0"/>
              </a:spcAft>
              <a:buSzPts val="1400"/>
              <a:buNone/>
              <a:defRPr b="1" i="0" sz="2400" u="none" cap="none" strike="noStrike">
                <a:solidFill>
                  <a:schemeClr val="dk1"/>
                </a:solidFill>
                <a:latin typeface="Arial"/>
                <a:ea typeface="Arial"/>
                <a:cs typeface="Arial"/>
                <a:sym typeface="Arial"/>
              </a:defRPr>
            </a:lvl9pPr>
          </a:lstStyle>
          <a:p/>
        </p:txBody>
      </p:sp>
      <p:sp>
        <p:nvSpPr>
          <p:cNvPr id="420" name="Google Shape;420;g124c07c6d79_2_0"/>
          <p:cNvSpPr txBox="1"/>
          <p:nvPr>
            <p:ph idx="1" type="body"/>
          </p:nvPr>
        </p:nvSpPr>
        <p:spPr>
          <a:xfrm>
            <a:off x="228600" y="1123950"/>
            <a:ext cx="8686800" cy="3810000"/>
          </a:xfrm>
          <a:prstGeom prst="rect">
            <a:avLst/>
          </a:prstGeom>
          <a:noFill/>
          <a:ln>
            <a:noFill/>
          </a:ln>
        </p:spPr>
        <p:txBody>
          <a:bodyPr anchorCtr="0" anchor="t" bIns="0" lIns="0" spcFirstLastPara="1" rIns="0" wrap="square" tIns="0">
            <a:noAutofit/>
          </a:bodyPr>
          <a:lstStyle>
            <a:lvl1pPr indent="-342900" lvl="0" marL="457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indent="-330200" lvl="1" marL="914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cxnSp>
        <p:nvCxnSpPr>
          <p:cNvPr id="421" name="Google Shape;421;g124c07c6d79_2_0"/>
          <p:cNvCxnSpPr/>
          <p:nvPr/>
        </p:nvCxnSpPr>
        <p:spPr>
          <a:xfrm>
            <a:off x="0" y="5141913"/>
            <a:ext cx="9144000" cy="1587"/>
          </a:xfrm>
          <a:prstGeom prst="straightConnector1">
            <a:avLst/>
          </a:prstGeom>
          <a:noFill/>
          <a:ln cap="flat" cmpd="sng" w="47625">
            <a:solidFill>
              <a:schemeClr val="accent2"/>
            </a:solidFill>
            <a:prstDash val="solid"/>
            <a:round/>
            <a:headEnd len="sm" w="sm" type="none"/>
            <a:tailEnd len="sm" w="sm" type="none"/>
          </a:ln>
        </p:spPr>
      </p:cxnSp>
      <p:sp>
        <p:nvSpPr>
          <p:cNvPr id="422" name="Google Shape;422;g124c07c6d79_2_0"/>
          <p:cNvSpPr txBox="1"/>
          <p:nvPr>
            <p:ph idx="11" type="ftr"/>
          </p:nvPr>
        </p:nvSpPr>
        <p:spPr>
          <a:xfrm>
            <a:off x="228600" y="4933950"/>
            <a:ext cx="3657600" cy="185738"/>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23" name="Google Shape;423;g124c07c6d79_2_0"/>
          <p:cNvSpPr txBox="1"/>
          <p:nvPr>
            <p:ph idx="12" type="sldNum"/>
          </p:nvPr>
        </p:nvSpPr>
        <p:spPr>
          <a:xfrm>
            <a:off x="6858000" y="4933950"/>
            <a:ext cx="2057400" cy="182563"/>
          </a:xfrm>
          <a:prstGeom prst="rect">
            <a:avLst/>
          </a:prstGeom>
          <a:noFill/>
          <a:ln>
            <a:noFill/>
          </a:ln>
        </p:spPr>
        <p:txBody>
          <a:bodyPr anchorCtr="0" anchor="ctr" bIns="0" lIns="0" spcFirstLastPara="1" rIns="0" wrap="square" tIns="0">
            <a:noAutofit/>
          </a:bodyPr>
          <a:lstStyle>
            <a:lvl1pPr indent="0" lvl="0" marL="0" marR="0" rtl="0" algn="r">
              <a:spcBef>
                <a:spcPts val="0"/>
              </a:spcBef>
              <a:spcAft>
                <a:spcPts val="0"/>
              </a:spcAft>
              <a:buNone/>
              <a:defRPr b="0" i="0" sz="8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8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8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8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8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8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8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8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8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descr="Illinois-Logo-Full-Color-RGB.png" id="424" name="Google Shape;424;g124c07c6d79_2_0"/>
          <p:cNvPicPr preferRelativeResize="0"/>
          <p:nvPr/>
        </p:nvPicPr>
        <p:blipFill rotWithShape="1">
          <a:blip r:embed="rId1">
            <a:alphaModFix/>
          </a:blip>
          <a:srcRect b="0" l="0" r="0" t="0"/>
          <a:stretch/>
        </p:blipFill>
        <p:spPr>
          <a:xfrm>
            <a:off x="8599488" y="206375"/>
            <a:ext cx="315912" cy="457200"/>
          </a:xfrm>
          <a:prstGeom prst="rect">
            <a:avLst/>
          </a:prstGeom>
          <a:noFill/>
          <a:ln>
            <a:noFill/>
          </a:ln>
        </p:spPr>
      </p:pic>
      <p:sp>
        <p:nvSpPr>
          <p:cNvPr id="425" name="Google Shape;425;g124c07c6d79_2_0"/>
          <p:cNvSpPr/>
          <p:nvPr/>
        </p:nvSpPr>
        <p:spPr>
          <a:xfrm>
            <a:off x="8018463" y="211138"/>
            <a:ext cx="452437" cy="452437"/>
          </a:xfrm>
          <a:prstGeom prst="rect">
            <a:avLst/>
          </a:prstGeom>
          <a:noFill/>
          <a:ln cap="flat" cmpd="sng" w="9525">
            <a:solidFill>
              <a:schemeClr val="accent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0" i="0" lang="en-US" sz="800" u="none" cap="none" strike="noStrike">
                <a:solidFill>
                  <a:schemeClr val="dk1"/>
                </a:solidFill>
                <a:latin typeface="Arial"/>
                <a:ea typeface="Arial"/>
                <a:cs typeface="Arial"/>
                <a:sym typeface="Arial"/>
              </a:rPr>
              <a:t>Client Logo</a:t>
            </a:r>
            <a:endParaRPr/>
          </a:p>
        </p:txBody>
      </p:sp>
      <p:sp>
        <p:nvSpPr>
          <p:cNvPr id="426" name="Google Shape;426;g124c07c6d79_2_0"/>
          <p:cNvSpPr txBox="1"/>
          <p:nvPr/>
        </p:nvSpPr>
        <p:spPr>
          <a:xfrm>
            <a:off x="3889375" y="4933950"/>
            <a:ext cx="1365250" cy="185738"/>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US" sz="800" u="none" cap="none" strike="noStrike">
                <a:solidFill>
                  <a:schemeClr val="dk1"/>
                </a:solidFill>
                <a:latin typeface="Arial"/>
                <a:ea typeface="Arial"/>
                <a:cs typeface="Arial"/>
                <a:sym typeface="Arial"/>
              </a:rPr>
              <a:t>Gies Action Learning</a:t>
            </a:r>
            <a:endParaRPr/>
          </a:p>
        </p:txBody>
      </p:sp>
    </p:spTree>
  </p:cSld>
  <p:clrMap accent1="accent1" accent2="accent2" accent3="accent3" accent4="accent4" accent5="accent5" accent6="accent6" bg1="lt1" bg2="dk2" tx1="dk1" tx2="lt2" folHlink="folHlink" hlink="hlink"/>
  <p:sldLayoutIdLst>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 id="2147483707" r:id="rId18"/>
    <p:sldLayoutId id="2147483708" r:id="rId19"/>
    <p:sldLayoutId id="2147483709" r:id="rId20"/>
    <p:sldLayoutId id="2147483710" r:id="rId21"/>
    <p:sldLayoutId id="2147483711" r:id="rId22"/>
    <p:sldLayoutId id="2147483712" r:id="rId23"/>
    <p:sldLayoutId id="2147483713" r:id="rId24"/>
    <p:sldLayoutId id="2147483714" r:id="rId25"/>
    <p:sldLayoutId id="2147483715" r:id="rId26"/>
    <p:sldLayoutId id="2147483716" r:id="rId27"/>
    <p:sldLayoutId id="2147483717" r:id="rId28"/>
    <p:sldLayoutId id="2147483718" r:id="rId29"/>
    <p:sldLayoutId id="2147483719" r:id="rId30"/>
    <p:sldLayoutId id="2147483720" r:id="rId31"/>
    <p:sldLayoutId id="2147483721" r:id="rId32"/>
    <p:sldLayoutId id="2147483722" r:id="rId33"/>
    <p:sldLayoutId id="2147483723" r:id="rId34"/>
    <p:sldLayoutId id="2147483724" r:id="rId35"/>
    <p:sldLayoutId id="2147483725" r:id="rId36"/>
    <p:sldLayoutId id="2147483726" r:id="rId37"/>
    <p:sldLayoutId id="2147483727" r:id="rId38"/>
    <p:sldLayoutId id="2147483728" r:id="rId39"/>
    <p:sldLayoutId id="2147483729" r:id="rId40"/>
    <p:sldLayoutId id="2147483730" r:id="rId41"/>
    <p:sldLayoutId id="2147483731" r:id="rId4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28" name="Shape 828"/>
        <p:cNvGrpSpPr/>
        <p:nvPr/>
      </p:nvGrpSpPr>
      <p:grpSpPr>
        <a:xfrm>
          <a:off x="0" y="0"/>
          <a:ext cx="0" cy="0"/>
          <a:chOff x="0" y="0"/>
          <a:chExt cx="0" cy="0"/>
        </a:xfrm>
      </p:grpSpPr>
      <p:sp>
        <p:nvSpPr>
          <p:cNvPr id="829" name="Google Shape;829;g124c07c6e63_2_0"/>
          <p:cNvSpPr txBox="1"/>
          <p:nvPr>
            <p:ph type="title"/>
          </p:nvPr>
        </p:nvSpPr>
        <p:spPr>
          <a:xfrm>
            <a:off x="228600" y="209550"/>
            <a:ext cx="8686800" cy="682625"/>
          </a:xfrm>
          <a:prstGeom prst="rect">
            <a:avLst/>
          </a:prstGeom>
          <a:noFill/>
          <a:ln>
            <a:noFill/>
          </a:ln>
        </p:spPr>
        <p:txBody>
          <a:bodyPr anchorCtr="0" anchor="ctr" bIns="0" lIns="0" spcFirstLastPara="1" rIns="1097275" wrap="square" tIns="0">
            <a:noAutofit/>
          </a:bodyPr>
          <a:lstStyle>
            <a:lvl1pPr lvl="0" marR="0" rtl="0" algn="l">
              <a:lnSpc>
                <a:spcPct val="90000"/>
              </a:lnSpc>
              <a:spcBef>
                <a:spcPts val="0"/>
              </a:spcBef>
              <a:spcAft>
                <a:spcPts val="0"/>
              </a:spcAft>
              <a:buClr>
                <a:srgbClr val="000000"/>
              </a:buClr>
              <a:buSzPts val="1400"/>
              <a:buFont typeface="Arial"/>
              <a:buNone/>
              <a:defRPr b="1" i="0" sz="2400" u="none" cap="none" strike="noStrike">
                <a:solidFill>
                  <a:schemeClr val="dk1"/>
                </a:solidFill>
                <a:latin typeface="Arial"/>
                <a:ea typeface="Arial"/>
                <a:cs typeface="Arial"/>
                <a:sym typeface="Arial"/>
              </a:defRPr>
            </a:lvl1pPr>
            <a:lvl2pPr lvl="1" marR="0" rtl="0" algn="l">
              <a:lnSpc>
                <a:spcPct val="90000"/>
              </a:lnSpc>
              <a:spcBef>
                <a:spcPts val="0"/>
              </a:spcBef>
              <a:spcAft>
                <a:spcPts val="0"/>
              </a:spcAft>
              <a:buClr>
                <a:srgbClr val="000000"/>
              </a:buClr>
              <a:buSzPts val="1400"/>
              <a:buFont typeface="Arial"/>
              <a:buNone/>
              <a:defRPr b="1" i="0" sz="2400" u="none" cap="none" strike="noStrike">
                <a:solidFill>
                  <a:schemeClr val="dk1"/>
                </a:solidFill>
                <a:latin typeface="Arial"/>
                <a:ea typeface="Arial"/>
                <a:cs typeface="Arial"/>
                <a:sym typeface="Arial"/>
              </a:defRPr>
            </a:lvl2pPr>
            <a:lvl3pPr lvl="2" marR="0" rtl="0" algn="l">
              <a:lnSpc>
                <a:spcPct val="90000"/>
              </a:lnSpc>
              <a:spcBef>
                <a:spcPts val="0"/>
              </a:spcBef>
              <a:spcAft>
                <a:spcPts val="0"/>
              </a:spcAft>
              <a:buClr>
                <a:srgbClr val="000000"/>
              </a:buClr>
              <a:buSzPts val="1400"/>
              <a:buFont typeface="Arial"/>
              <a:buNone/>
              <a:defRPr b="1" i="0" sz="2400" u="none" cap="none" strike="noStrike">
                <a:solidFill>
                  <a:schemeClr val="dk1"/>
                </a:solidFill>
                <a:latin typeface="Arial"/>
                <a:ea typeface="Arial"/>
                <a:cs typeface="Arial"/>
                <a:sym typeface="Arial"/>
              </a:defRPr>
            </a:lvl3pPr>
            <a:lvl4pPr lvl="3" marR="0" rtl="0" algn="l">
              <a:lnSpc>
                <a:spcPct val="90000"/>
              </a:lnSpc>
              <a:spcBef>
                <a:spcPts val="0"/>
              </a:spcBef>
              <a:spcAft>
                <a:spcPts val="0"/>
              </a:spcAft>
              <a:buClr>
                <a:srgbClr val="000000"/>
              </a:buClr>
              <a:buSzPts val="1400"/>
              <a:buFont typeface="Arial"/>
              <a:buNone/>
              <a:defRPr b="1" i="0" sz="2400" u="none" cap="none" strike="noStrike">
                <a:solidFill>
                  <a:schemeClr val="dk1"/>
                </a:solidFill>
                <a:latin typeface="Arial"/>
                <a:ea typeface="Arial"/>
                <a:cs typeface="Arial"/>
                <a:sym typeface="Arial"/>
              </a:defRPr>
            </a:lvl4pPr>
            <a:lvl5pPr lvl="4" marR="0" rtl="0" algn="l">
              <a:lnSpc>
                <a:spcPct val="90000"/>
              </a:lnSpc>
              <a:spcBef>
                <a:spcPts val="0"/>
              </a:spcBef>
              <a:spcAft>
                <a:spcPts val="0"/>
              </a:spcAft>
              <a:buClr>
                <a:srgbClr val="000000"/>
              </a:buClr>
              <a:buSzPts val="1400"/>
              <a:buFont typeface="Arial"/>
              <a:buNone/>
              <a:defRPr b="1" i="0" sz="2400" u="none" cap="none" strike="noStrike">
                <a:solidFill>
                  <a:schemeClr val="dk1"/>
                </a:solidFill>
                <a:latin typeface="Arial"/>
                <a:ea typeface="Arial"/>
                <a:cs typeface="Arial"/>
                <a:sym typeface="Arial"/>
              </a:defRPr>
            </a:lvl5pPr>
            <a:lvl6pPr lvl="5" marR="0" rtl="0" algn="l">
              <a:lnSpc>
                <a:spcPct val="90000"/>
              </a:lnSpc>
              <a:spcBef>
                <a:spcPts val="0"/>
              </a:spcBef>
              <a:spcAft>
                <a:spcPts val="0"/>
              </a:spcAft>
              <a:buClr>
                <a:srgbClr val="000000"/>
              </a:buClr>
              <a:buSzPts val="1400"/>
              <a:buFont typeface="Arial"/>
              <a:buNone/>
              <a:defRPr b="1" i="0" sz="2400" u="none" cap="none" strike="noStrike">
                <a:solidFill>
                  <a:schemeClr val="dk1"/>
                </a:solidFill>
                <a:latin typeface="Arial"/>
                <a:ea typeface="Arial"/>
                <a:cs typeface="Arial"/>
                <a:sym typeface="Arial"/>
              </a:defRPr>
            </a:lvl6pPr>
            <a:lvl7pPr lvl="6" marR="0" rtl="0" algn="l">
              <a:lnSpc>
                <a:spcPct val="90000"/>
              </a:lnSpc>
              <a:spcBef>
                <a:spcPts val="0"/>
              </a:spcBef>
              <a:spcAft>
                <a:spcPts val="0"/>
              </a:spcAft>
              <a:buClr>
                <a:srgbClr val="000000"/>
              </a:buClr>
              <a:buSzPts val="1400"/>
              <a:buFont typeface="Arial"/>
              <a:buNone/>
              <a:defRPr b="1" i="0" sz="2400" u="none" cap="none" strike="noStrike">
                <a:solidFill>
                  <a:schemeClr val="dk1"/>
                </a:solidFill>
                <a:latin typeface="Arial"/>
                <a:ea typeface="Arial"/>
                <a:cs typeface="Arial"/>
                <a:sym typeface="Arial"/>
              </a:defRPr>
            </a:lvl7pPr>
            <a:lvl8pPr lvl="7" marR="0" rtl="0" algn="l">
              <a:lnSpc>
                <a:spcPct val="90000"/>
              </a:lnSpc>
              <a:spcBef>
                <a:spcPts val="0"/>
              </a:spcBef>
              <a:spcAft>
                <a:spcPts val="0"/>
              </a:spcAft>
              <a:buClr>
                <a:srgbClr val="000000"/>
              </a:buClr>
              <a:buSzPts val="1400"/>
              <a:buFont typeface="Arial"/>
              <a:buNone/>
              <a:defRPr b="1" i="0" sz="2400" u="none" cap="none" strike="noStrike">
                <a:solidFill>
                  <a:schemeClr val="dk1"/>
                </a:solidFill>
                <a:latin typeface="Arial"/>
                <a:ea typeface="Arial"/>
                <a:cs typeface="Arial"/>
                <a:sym typeface="Arial"/>
              </a:defRPr>
            </a:lvl8pPr>
            <a:lvl9pPr lvl="8" marR="0" rtl="0" algn="l">
              <a:lnSpc>
                <a:spcPct val="90000"/>
              </a:lnSpc>
              <a:spcBef>
                <a:spcPts val="0"/>
              </a:spcBef>
              <a:spcAft>
                <a:spcPts val="0"/>
              </a:spcAft>
              <a:buClr>
                <a:srgbClr val="000000"/>
              </a:buClr>
              <a:buSzPts val="1400"/>
              <a:buFont typeface="Arial"/>
              <a:buNone/>
              <a:defRPr b="1" i="0" sz="2400" u="none" cap="none" strike="noStrike">
                <a:solidFill>
                  <a:schemeClr val="dk1"/>
                </a:solidFill>
                <a:latin typeface="Arial"/>
                <a:ea typeface="Arial"/>
                <a:cs typeface="Arial"/>
                <a:sym typeface="Arial"/>
              </a:defRPr>
            </a:lvl9pPr>
          </a:lstStyle>
          <a:p/>
        </p:txBody>
      </p:sp>
      <p:sp>
        <p:nvSpPr>
          <p:cNvPr id="830" name="Google Shape;830;g124c07c6e63_2_0"/>
          <p:cNvSpPr txBox="1"/>
          <p:nvPr>
            <p:ph idx="1" type="body"/>
          </p:nvPr>
        </p:nvSpPr>
        <p:spPr>
          <a:xfrm>
            <a:off x="228600" y="1123950"/>
            <a:ext cx="8686800" cy="3810000"/>
          </a:xfrm>
          <a:prstGeom prst="rect">
            <a:avLst/>
          </a:prstGeom>
          <a:noFill/>
          <a:ln>
            <a:noFill/>
          </a:ln>
        </p:spPr>
        <p:txBody>
          <a:bodyPr anchorCtr="0" anchor="t" bIns="0" lIns="0" spcFirstLastPara="1" rIns="0" wrap="square" tIns="0">
            <a:noAutofit/>
          </a:bodyPr>
          <a:lstStyle>
            <a:lvl1pPr indent="-342900" lvl="0" marL="457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indent="-330200" lvl="1" marL="9144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cxnSp>
        <p:nvCxnSpPr>
          <p:cNvPr id="831" name="Google Shape;831;g124c07c6e63_2_0"/>
          <p:cNvCxnSpPr/>
          <p:nvPr/>
        </p:nvCxnSpPr>
        <p:spPr>
          <a:xfrm>
            <a:off x="0" y="5141913"/>
            <a:ext cx="9144000" cy="1587"/>
          </a:xfrm>
          <a:prstGeom prst="straightConnector1">
            <a:avLst/>
          </a:prstGeom>
          <a:noFill/>
          <a:ln cap="flat" cmpd="sng" w="47625">
            <a:solidFill>
              <a:schemeClr val="accent2"/>
            </a:solidFill>
            <a:prstDash val="solid"/>
            <a:round/>
            <a:headEnd len="sm" w="sm" type="none"/>
            <a:tailEnd len="sm" w="sm" type="none"/>
          </a:ln>
        </p:spPr>
      </p:cxnSp>
      <p:sp>
        <p:nvSpPr>
          <p:cNvPr id="832" name="Google Shape;832;g124c07c6e63_2_0"/>
          <p:cNvSpPr txBox="1"/>
          <p:nvPr>
            <p:ph idx="11" type="ftr"/>
          </p:nvPr>
        </p:nvSpPr>
        <p:spPr>
          <a:xfrm>
            <a:off x="228600" y="4933950"/>
            <a:ext cx="3657600" cy="185738"/>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33" name="Google Shape;833;g124c07c6e63_2_0"/>
          <p:cNvSpPr txBox="1"/>
          <p:nvPr>
            <p:ph idx="12" type="sldNum"/>
          </p:nvPr>
        </p:nvSpPr>
        <p:spPr>
          <a:xfrm>
            <a:off x="6858000" y="4933950"/>
            <a:ext cx="2057400" cy="182563"/>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descr="Illinois-Logo-Full-Color-RGB.png" id="834" name="Google Shape;834;g124c07c6e63_2_0"/>
          <p:cNvPicPr preferRelativeResize="0"/>
          <p:nvPr/>
        </p:nvPicPr>
        <p:blipFill rotWithShape="1">
          <a:blip r:embed="rId1">
            <a:alphaModFix/>
          </a:blip>
          <a:srcRect b="0" l="0" r="0" t="0"/>
          <a:stretch/>
        </p:blipFill>
        <p:spPr>
          <a:xfrm>
            <a:off x="8599488" y="206375"/>
            <a:ext cx="315912" cy="457200"/>
          </a:xfrm>
          <a:prstGeom prst="rect">
            <a:avLst/>
          </a:prstGeom>
          <a:noFill/>
          <a:ln>
            <a:noFill/>
          </a:ln>
        </p:spPr>
      </p:pic>
      <p:sp>
        <p:nvSpPr>
          <p:cNvPr id="835" name="Google Shape;835;g124c07c6e63_2_0"/>
          <p:cNvSpPr/>
          <p:nvPr/>
        </p:nvSpPr>
        <p:spPr>
          <a:xfrm>
            <a:off x="8018463" y="211138"/>
            <a:ext cx="452437" cy="452437"/>
          </a:xfrm>
          <a:prstGeom prst="rect">
            <a:avLst/>
          </a:prstGeom>
          <a:noFill/>
          <a:ln cap="flat" cmpd="sng" w="9525">
            <a:solidFill>
              <a:schemeClr val="accent1"/>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Arial"/>
                <a:ea typeface="Arial"/>
                <a:cs typeface="Arial"/>
                <a:sym typeface="Arial"/>
              </a:rPr>
              <a:t>Client Logo</a:t>
            </a:r>
            <a:endParaRPr b="0" i="0" sz="1400" u="none" cap="none" strike="noStrike">
              <a:solidFill>
                <a:srgbClr val="000000"/>
              </a:solidFill>
              <a:latin typeface="Arial"/>
              <a:ea typeface="Arial"/>
              <a:cs typeface="Arial"/>
              <a:sym typeface="Arial"/>
            </a:endParaRPr>
          </a:p>
        </p:txBody>
      </p:sp>
      <p:sp>
        <p:nvSpPr>
          <p:cNvPr id="836" name="Google Shape;836;g124c07c6e63_2_0"/>
          <p:cNvSpPr txBox="1"/>
          <p:nvPr/>
        </p:nvSpPr>
        <p:spPr>
          <a:xfrm>
            <a:off x="3889375" y="4933950"/>
            <a:ext cx="1365250" cy="185738"/>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Arial"/>
                <a:ea typeface="Arial"/>
                <a:cs typeface="Arial"/>
                <a:sym typeface="Arial"/>
              </a:rPr>
              <a:t>Gies Action Learning</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 id="2147483749" r:id="rId18"/>
    <p:sldLayoutId id="2147483750" r:id="rId19"/>
    <p:sldLayoutId id="2147483751" r:id="rId20"/>
    <p:sldLayoutId id="2147483752" r:id="rId21"/>
    <p:sldLayoutId id="2147483753" r:id="rId22"/>
    <p:sldLayoutId id="2147483754" r:id="rId23"/>
    <p:sldLayoutId id="2147483755" r:id="rId24"/>
    <p:sldLayoutId id="2147483756" r:id="rId25"/>
    <p:sldLayoutId id="2147483757" r:id="rId26"/>
    <p:sldLayoutId id="2147483758" r:id="rId27"/>
    <p:sldLayoutId id="2147483759" r:id="rId28"/>
    <p:sldLayoutId id="2147483760" r:id="rId29"/>
    <p:sldLayoutId id="2147483761" r:id="rId30"/>
    <p:sldLayoutId id="2147483762" r:id="rId31"/>
    <p:sldLayoutId id="2147483763" r:id="rId32"/>
    <p:sldLayoutId id="2147483764" r:id="rId33"/>
    <p:sldLayoutId id="2147483765" r:id="rId34"/>
    <p:sldLayoutId id="2147483766" r:id="rId35"/>
    <p:sldLayoutId id="2147483767" r:id="rId36"/>
    <p:sldLayoutId id="2147483768" r:id="rId37"/>
    <p:sldLayoutId id="2147483769" r:id="rId38"/>
    <p:sldLayoutId id="2147483770" r:id="rId39"/>
    <p:sldLayoutId id="2147483771" r:id="rId40"/>
    <p:sldLayoutId id="2147483772" r:id="rId41"/>
    <p:sldLayoutId id="2147483773" r:id="rId4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image" Target="../media/image3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31.png"/><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6.xml"/><Relationship Id="rId3" Type="http://schemas.openxmlformats.org/officeDocument/2006/relationships/image" Target="../media/image3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7.xml"/><Relationship Id="rId3" Type="http://schemas.openxmlformats.org/officeDocument/2006/relationships/image" Target="../media/image3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8.png"/><Relationship Id="rId4" Type="http://schemas.openxmlformats.org/officeDocument/2006/relationships/image" Target="../media/image29.jpg"/><Relationship Id="rId9" Type="http://schemas.openxmlformats.org/officeDocument/2006/relationships/image" Target="../media/image33.png"/><Relationship Id="rId5" Type="http://schemas.openxmlformats.org/officeDocument/2006/relationships/image" Target="../media/image27.jpg"/><Relationship Id="rId6" Type="http://schemas.openxmlformats.org/officeDocument/2006/relationships/image" Target="../media/image25.jpg"/><Relationship Id="rId7" Type="http://schemas.openxmlformats.org/officeDocument/2006/relationships/image" Target="../media/image30.jpg"/><Relationship Id="rId8" Type="http://schemas.openxmlformats.org/officeDocument/2006/relationships/image" Target="../media/image3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4.xml"/><Relationship Id="rId2" Type="http://schemas.openxmlformats.org/officeDocument/2006/relationships/notesSlide" Target="../notesSlides/notesSlide6.xml"/><Relationship Id="rId3" Type="http://schemas.openxmlformats.org/officeDocument/2006/relationships/image" Target="../media/image26.png"/><Relationship Id="rId4" Type="http://schemas.openxmlformats.org/officeDocument/2006/relationships/image" Target="../media/image3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4.png"/><Relationship Id="rId4" Type="http://schemas.openxmlformats.org/officeDocument/2006/relationships/image" Target="../media/image35.png"/><Relationship Id="rId5"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1" name="Shape 1241"/>
        <p:cNvGrpSpPr/>
        <p:nvPr/>
      </p:nvGrpSpPr>
      <p:grpSpPr>
        <a:xfrm>
          <a:off x="0" y="0"/>
          <a:ext cx="0" cy="0"/>
          <a:chOff x="0" y="0"/>
          <a:chExt cx="0" cy="0"/>
        </a:xfrm>
      </p:grpSpPr>
      <p:sp>
        <p:nvSpPr>
          <p:cNvPr id="1242" name="Google Shape;1242;p1"/>
          <p:cNvSpPr txBox="1"/>
          <p:nvPr>
            <p:ph type="title"/>
          </p:nvPr>
        </p:nvSpPr>
        <p:spPr>
          <a:xfrm>
            <a:off x="228600" y="3314284"/>
            <a:ext cx="8686800" cy="590931"/>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None/>
            </a:pPr>
            <a:r>
              <a:rPr lang="en-US" sz="6000">
                <a:latin typeface="Arial"/>
                <a:ea typeface="Arial"/>
                <a:cs typeface="Arial"/>
                <a:sym typeface="Arial"/>
              </a:rPr>
              <a:t>PDA</a:t>
            </a:r>
            <a:endParaRPr/>
          </a:p>
        </p:txBody>
      </p:sp>
      <p:sp>
        <p:nvSpPr>
          <p:cNvPr id="1243" name="Google Shape;1243;p1"/>
          <p:cNvSpPr txBox="1"/>
          <p:nvPr>
            <p:ph idx="1" type="body"/>
          </p:nvPr>
        </p:nvSpPr>
        <p:spPr>
          <a:xfrm>
            <a:off x="228600" y="3920894"/>
            <a:ext cx="8686800" cy="4572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chemeClr val="lt1"/>
              </a:buClr>
              <a:buSzPts val="1600"/>
              <a:buNone/>
            </a:pPr>
            <a:r>
              <a:rPr lang="en-US"/>
              <a:t>Analysis and Recommendations</a:t>
            </a:r>
            <a:endParaRPr/>
          </a:p>
        </p:txBody>
      </p:sp>
      <p:sp>
        <p:nvSpPr>
          <p:cNvPr id="1244" name="Google Shape;1244;p1"/>
          <p:cNvSpPr/>
          <p:nvPr/>
        </p:nvSpPr>
        <p:spPr>
          <a:xfrm>
            <a:off x="4973595" y="4113196"/>
            <a:ext cx="2586937" cy="264898"/>
          </a:xfrm>
          <a:prstGeom prst="rect">
            <a:avLst/>
          </a:prstGeom>
          <a:solidFill>
            <a:srgbClr val="CD4930"/>
          </a:solidFill>
          <a:ln>
            <a:noFill/>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b="0" i="0" sz="1100" u="none" cap="none" strike="noStrike">
              <a:solidFill>
                <a:schemeClr val="accent2"/>
              </a:solidFill>
              <a:latin typeface="Arial"/>
              <a:ea typeface="Arial"/>
              <a:cs typeface="Arial"/>
              <a:sym typeface="Arial"/>
            </a:endParaRPr>
          </a:p>
        </p:txBody>
      </p:sp>
      <p:sp>
        <p:nvSpPr>
          <p:cNvPr id="1245" name="Google Shape;1245;p1"/>
          <p:cNvSpPr txBox="1"/>
          <p:nvPr/>
        </p:nvSpPr>
        <p:spPr>
          <a:xfrm>
            <a:off x="2615609" y="1541721"/>
            <a:ext cx="0" cy="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b="0" i="0" sz="1100" u="none" cap="none" strike="noStrike">
              <a:solidFill>
                <a:schemeClr val="dk1"/>
              </a:solidFill>
              <a:latin typeface="Arial"/>
              <a:ea typeface="Arial"/>
              <a:cs typeface="Arial"/>
              <a:sym typeface="Arial"/>
            </a:endParaRPr>
          </a:p>
        </p:txBody>
      </p:sp>
      <p:sp>
        <p:nvSpPr>
          <p:cNvPr id="1246" name="Google Shape;1246;p1"/>
          <p:cNvSpPr txBox="1"/>
          <p:nvPr/>
        </p:nvSpPr>
        <p:spPr>
          <a:xfrm>
            <a:off x="2828260" y="2243470"/>
            <a:ext cx="0" cy="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b="0" i="0" sz="1100" u="none" cap="none" strike="noStrike">
              <a:solidFill>
                <a:schemeClr val="dk1"/>
              </a:solidFill>
              <a:latin typeface="Arial"/>
              <a:ea typeface="Arial"/>
              <a:cs typeface="Arial"/>
              <a:sym typeface="Arial"/>
            </a:endParaRPr>
          </a:p>
        </p:txBody>
      </p:sp>
      <p:sp>
        <p:nvSpPr>
          <p:cNvPr id="1247" name="Google Shape;1247;p1"/>
          <p:cNvSpPr/>
          <p:nvPr/>
        </p:nvSpPr>
        <p:spPr>
          <a:xfrm>
            <a:off x="3562350" y="4705350"/>
            <a:ext cx="2070100" cy="323850"/>
          </a:xfrm>
          <a:prstGeom prst="rect">
            <a:avLst/>
          </a:prstGeom>
          <a:solidFill>
            <a:srgbClr val="CD4930"/>
          </a:solidFill>
          <a:ln>
            <a:noFill/>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b="0" i="0" sz="11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4" name="Shape 1404"/>
        <p:cNvGrpSpPr/>
        <p:nvPr/>
      </p:nvGrpSpPr>
      <p:grpSpPr>
        <a:xfrm>
          <a:off x="0" y="0"/>
          <a:ext cx="0" cy="0"/>
          <a:chOff x="0" y="0"/>
          <a:chExt cx="0" cy="0"/>
        </a:xfrm>
      </p:grpSpPr>
      <p:sp>
        <p:nvSpPr>
          <p:cNvPr id="1405" name="Google Shape;1405;g121d1d896a7_0_0"/>
          <p:cNvSpPr txBox="1"/>
          <p:nvPr>
            <p:ph type="title"/>
          </p:nvPr>
        </p:nvSpPr>
        <p:spPr>
          <a:xfrm>
            <a:off x="385550" y="651300"/>
            <a:ext cx="6778500" cy="736500"/>
          </a:xfrm>
          <a:prstGeom prst="rect">
            <a:avLst/>
          </a:prstGeom>
        </p:spPr>
        <p:txBody>
          <a:bodyPr anchorCtr="0" anchor="b" bIns="91425" lIns="0" spcFirstLastPara="1" rIns="0" wrap="square" tIns="0">
            <a:noAutofit/>
          </a:bodyPr>
          <a:lstStyle/>
          <a:p>
            <a:pPr indent="0" lvl="0" marL="0" rtl="0" algn="l">
              <a:spcBef>
                <a:spcPts val="0"/>
              </a:spcBef>
              <a:spcAft>
                <a:spcPts val="0"/>
              </a:spcAft>
              <a:buNone/>
            </a:pPr>
            <a:r>
              <a:rPr lang="en-US" sz="4600"/>
              <a:t>Segments of the Market</a:t>
            </a:r>
            <a:endParaRPr sz="4600"/>
          </a:p>
        </p:txBody>
      </p:sp>
      <p:sp>
        <p:nvSpPr>
          <p:cNvPr id="1406" name="Google Shape;1406;g121d1d896a7_0_0"/>
          <p:cNvSpPr txBox="1"/>
          <p:nvPr>
            <p:ph idx="12" type="sldNum"/>
          </p:nvPr>
        </p:nvSpPr>
        <p:spPr>
          <a:xfrm>
            <a:off x="6858000" y="4933950"/>
            <a:ext cx="2057400" cy="1827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407" name="Google Shape;1407;g121d1d896a7_0_0"/>
          <p:cNvSpPr txBox="1"/>
          <p:nvPr>
            <p:ph idx="4294967295" type="body"/>
          </p:nvPr>
        </p:nvSpPr>
        <p:spPr>
          <a:xfrm>
            <a:off x="563350" y="2064525"/>
            <a:ext cx="3661800" cy="16401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rPr lang="en-US" sz="2200">
                <a:solidFill>
                  <a:schemeClr val="lt1"/>
                </a:solidFill>
              </a:rPr>
              <a:t>Based on </a:t>
            </a:r>
            <a:r>
              <a:rPr b="1" lang="en-US" sz="2200">
                <a:solidFill>
                  <a:srgbClr val="1B396C"/>
                </a:solidFill>
              </a:rPr>
              <a:t>lifestyle </a:t>
            </a:r>
            <a:r>
              <a:rPr lang="en-US" sz="2200">
                <a:solidFill>
                  <a:schemeClr val="lt1"/>
                </a:solidFill>
              </a:rPr>
              <a:t>and </a:t>
            </a:r>
            <a:r>
              <a:rPr b="1" lang="en-US" sz="2200">
                <a:solidFill>
                  <a:srgbClr val="1B396C"/>
                </a:solidFill>
              </a:rPr>
              <a:t>business needs</a:t>
            </a:r>
            <a:r>
              <a:rPr lang="en-US" sz="2200">
                <a:solidFill>
                  <a:schemeClr val="lt1"/>
                </a:solidFill>
              </a:rPr>
              <a:t>, the customers demanding PDA have been divided into 4 segments </a:t>
            </a:r>
            <a:endParaRPr sz="2200">
              <a:solidFill>
                <a:schemeClr val="lt1"/>
              </a:solidFill>
            </a:endParaRPr>
          </a:p>
        </p:txBody>
      </p:sp>
      <p:pic>
        <p:nvPicPr>
          <p:cNvPr id="1408" name="Google Shape;1408;g121d1d896a7_0_0"/>
          <p:cNvPicPr preferRelativeResize="0"/>
          <p:nvPr/>
        </p:nvPicPr>
        <p:blipFill>
          <a:blip r:embed="rId3">
            <a:alphaModFix/>
          </a:blip>
          <a:stretch>
            <a:fillRect/>
          </a:stretch>
        </p:blipFill>
        <p:spPr>
          <a:xfrm>
            <a:off x="4377550" y="1540200"/>
            <a:ext cx="4614052" cy="298730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3" name="Shape 1413"/>
        <p:cNvGrpSpPr/>
        <p:nvPr/>
      </p:nvGrpSpPr>
      <p:grpSpPr>
        <a:xfrm>
          <a:off x="0" y="0"/>
          <a:ext cx="0" cy="0"/>
          <a:chOff x="0" y="0"/>
          <a:chExt cx="0" cy="0"/>
        </a:xfrm>
      </p:grpSpPr>
      <p:sp>
        <p:nvSpPr>
          <p:cNvPr id="1414" name="Google Shape;1414;g121d1d896a7_0_9"/>
          <p:cNvSpPr txBox="1"/>
          <p:nvPr>
            <p:ph type="title"/>
          </p:nvPr>
        </p:nvSpPr>
        <p:spPr>
          <a:xfrm>
            <a:off x="275400" y="97725"/>
            <a:ext cx="8868600" cy="613200"/>
          </a:xfrm>
          <a:prstGeom prst="rect">
            <a:avLst/>
          </a:prstGeom>
          <a:solidFill>
            <a:schemeClr val="lt2"/>
          </a:solidFill>
        </p:spPr>
        <p:txBody>
          <a:bodyPr anchorCtr="0" anchor="ctr" bIns="0" lIns="0" spcFirstLastPara="1" rIns="1097275" wrap="square" tIns="0">
            <a:noAutofit/>
          </a:bodyPr>
          <a:lstStyle/>
          <a:p>
            <a:pPr indent="0" lvl="0" marL="0" rtl="0" algn="l">
              <a:spcBef>
                <a:spcPts val="0"/>
              </a:spcBef>
              <a:spcAft>
                <a:spcPts val="0"/>
              </a:spcAft>
              <a:buNone/>
            </a:pPr>
            <a:r>
              <a:rPr lang="en-US"/>
              <a:t>Let’s Explore the </a:t>
            </a:r>
            <a:r>
              <a:rPr lang="en-US"/>
              <a:t>characteristics</a:t>
            </a:r>
            <a:r>
              <a:rPr lang="en-US"/>
              <a:t> of these 4 Segments</a:t>
            </a:r>
            <a:endParaRPr/>
          </a:p>
        </p:txBody>
      </p:sp>
      <p:sp>
        <p:nvSpPr>
          <p:cNvPr id="1415" name="Google Shape;1415;g121d1d896a7_0_9"/>
          <p:cNvSpPr txBox="1"/>
          <p:nvPr>
            <p:ph idx="1" type="body"/>
          </p:nvPr>
        </p:nvSpPr>
        <p:spPr>
          <a:xfrm>
            <a:off x="4656975" y="877650"/>
            <a:ext cx="1972200" cy="4000500"/>
          </a:xfrm>
          <a:prstGeom prst="rect">
            <a:avLst/>
          </a:prstGeom>
          <a:solidFill>
            <a:srgbClr val="1B396C"/>
          </a:solidFill>
          <a:ln cap="flat" cmpd="sng" w="9525">
            <a:solidFill>
              <a:srgbClr val="000000"/>
            </a:solidFill>
            <a:prstDash val="solid"/>
            <a:round/>
            <a:headEnd len="sm" w="sm" type="none"/>
            <a:tailEnd len="sm" w="sm" type="none"/>
          </a:ln>
        </p:spPr>
        <p:txBody>
          <a:bodyPr anchorCtr="0" anchor="t" bIns="0" lIns="0" spcFirstLastPara="1" rIns="0" wrap="square" tIns="0">
            <a:normAutofit lnSpcReduction="20000"/>
          </a:bodyPr>
          <a:lstStyle/>
          <a:p>
            <a:pPr indent="0" lvl="0" marL="0" rtl="0" algn="ctr">
              <a:spcBef>
                <a:spcPts val="300"/>
              </a:spcBef>
              <a:spcAft>
                <a:spcPts val="0"/>
              </a:spcAft>
              <a:buNone/>
            </a:pPr>
            <a:br>
              <a:rPr b="1" lang="en-US">
                <a:solidFill>
                  <a:schemeClr val="lt1"/>
                </a:solidFill>
                <a:latin typeface="Arial"/>
                <a:ea typeface="Arial"/>
                <a:cs typeface="Arial"/>
                <a:sym typeface="Arial"/>
              </a:rPr>
            </a:br>
            <a:r>
              <a:rPr b="1" lang="en-US">
                <a:solidFill>
                  <a:schemeClr val="lt1"/>
                </a:solidFill>
                <a:latin typeface="Arial"/>
                <a:ea typeface="Arial"/>
                <a:cs typeface="Arial"/>
                <a:sym typeface="Arial"/>
              </a:rPr>
              <a:t>Segment 3</a:t>
            </a:r>
            <a:br>
              <a:rPr b="1" lang="en-US">
                <a:solidFill>
                  <a:schemeClr val="lt1"/>
                </a:solidFill>
                <a:latin typeface="Arial"/>
                <a:ea typeface="Arial"/>
                <a:cs typeface="Arial"/>
                <a:sym typeface="Arial"/>
              </a:rPr>
            </a:br>
            <a:br>
              <a:rPr b="1" lang="en-US">
                <a:solidFill>
                  <a:schemeClr val="lt1"/>
                </a:solidFill>
                <a:latin typeface="Arial"/>
                <a:ea typeface="Arial"/>
                <a:cs typeface="Arial"/>
                <a:sym typeface="Arial"/>
              </a:rPr>
            </a:br>
            <a:r>
              <a:rPr b="1" lang="en-US">
                <a:solidFill>
                  <a:schemeClr val="lt1"/>
                </a:solidFill>
                <a:latin typeface="Arial"/>
                <a:ea typeface="Arial"/>
                <a:cs typeface="Arial"/>
                <a:sym typeface="Arial"/>
              </a:rPr>
              <a:t>Mobile</a:t>
            </a:r>
            <a:endParaRPr b="1">
              <a:solidFill>
                <a:schemeClr val="lt1"/>
              </a:solidFill>
              <a:latin typeface="Arial"/>
              <a:ea typeface="Arial"/>
              <a:cs typeface="Arial"/>
              <a:sym typeface="Arial"/>
            </a:endParaRPr>
          </a:p>
          <a:p>
            <a:pPr indent="0" lvl="0" marL="0" rtl="0" algn="ctr">
              <a:spcBef>
                <a:spcPts val="300"/>
              </a:spcBef>
              <a:spcAft>
                <a:spcPts val="0"/>
              </a:spcAft>
              <a:buNone/>
            </a:pPr>
            <a:r>
              <a:rPr b="1" lang="en-US">
                <a:solidFill>
                  <a:schemeClr val="lt1"/>
                </a:solidFill>
                <a:latin typeface="Arial"/>
                <a:ea typeface="Arial"/>
                <a:cs typeface="Arial"/>
                <a:sym typeface="Arial"/>
              </a:rPr>
              <a:t>Professionals</a:t>
            </a:r>
            <a:endParaRPr b="1">
              <a:solidFill>
                <a:schemeClr val="lt1"/>
              </a:solidFill>
              <a:latin typeface="Arial"/>
              <a:ea typeface="Arial"/>
              <a:cs typeface="Arial"/>
              <a:sym typeface="Arial"/>
            </a:endParaRPr>
          </a:p>
          <a:p>
            <a:pPr indent="0" lvl="0" marL="0" rtl="0" algn="ctr">
              <a:spcBef>
                <a:spcPts val="300"/>
              </a:spcBef>
              <a:spcAft>
                <a:spcPts val="0"/>
              </a:spcAft>
              <a:buNone/>
            </a:pPr>
            <a:r>
              <a:t/>
            </a:r>
            <a:endParaRPr b="1">
              <a:solidFill>
                <a:schemeClr val="lt1"/>
              </a:solidFill>
              <a:latin typeface="Arial"/>
              <a:ea typeface="Arial"/>
              <a:cs typeface="Arial"/>
              <a:sym typeface="Arial"/>
            </a:endParaRPr>
          </a:p>
          <a:p>
            <a:pPr indent="0" lvl="0" marL="0" rtl="0" algn="ctr">
              <a:spcBef>
                <a:spcPts val="300"/>
              </a:spcBef>
              <a:spcAft>
                <a:spcPts val="0"/>
              </a:spcAft>
              <a:buNone/>
            </a:pPr>
            <a:r>
              <a:rPr lang="en-US" sz="1200">
                <a:solidFill>
                  <a:schemeClr val="lt1"/>
                </a:solidFill>
                <a:latin typeface="Arial"/>
                <a:ea typeface="Arial"/>
                <a:cs typeface="Arial"/>
                <a:sym typeface="Arial"/>
              </a:rPr>
              <a:t>51 customers </a:t>
            </a:r>
            <a:endParaRPr sz="1200">
              <a:solidFill>
                <a:schemeClr val="lt1"/>
              </a:solidFill>
              <a:latin typeface="Arial"/>
              <a:ea typeface="Arial"/>
              <a:cs typeface="Arial"/>
              <a:sym typeface="Arial"/>
            </a:endParaRPr>
          </a:p>
          <a:p>
            <a:pPr indent="0" lvl="0" marL="0" rtl="0" algn="ctr">
              <a:spcBef>
                <a:spcPts val="300"/>
              </a:spcBef>
              <a:spcAft>
                <a:spcPts val="0"/>
              </a:spcAft>
              <a:buNone/>
            </a:pPr>
            <a:r>
              <a:rPr lang="en-US" sz="1200">
                <a:solidFill>
                  <a:schemeClr val="lt1"/>
                </a:solidFill>
                <a:latin typeface="Arial"/>
                <a:ea typeface="Arial"/>
                <a:cs typeface="Arial"/>
                <a:sym typeface="Arial"/>
              </a:rPr>
              <a:t>(32% of population)</a:t>
            </a:r>
            <a:endParaRPr sz="1200">
              <a:solidFill>
                <a:schemeClr val="lt1"/>
              </a:solidFill>
              <a:latin typeface="Arial"/>
              <a:ea typeface="Arial"/>
              <a:cs typeface="Arial"/>
              <a:sym typeface="Arial"/>
            </a:endParaRPr>
          </a:p>
          <a:p>
            <a:pPr indent="0" lvl="0" marL="0" rtl="0" algn="ctr">
              <a:spcBef>
                <a:spcPts val="300"/>
              </a:spcBef>
              <a:spcAft>
                <a:spcPts val="0"/>
              </a:spcAft>
              <a:buNone/>
            </a:pPr>
            <a:r>
              <a:t/>
            </a:r>
            <a:endParaRPr sz="1200">
              <a:solidFill>
                <a:schemeClr val="lt1"/>
              </a:solidFill>
              <a:latin typeface="Arial"/>
              <a:ea typeface="Arial"/>
              <a:cs typeface="Arial"/>
              <a:sym typeface="Arial"/>
            </a:endParaRPr>
          </a:p>
          <a:p>
            <a:pPr indent="0" lvl="0" marL="0" rtl="0" algn="ctr">
              <a:lnSpc>
                <a:spcPct val="132352"/>
              </a:lnSpc>
              <a:spcBef>
                <a:spcPts val="0"/>
              </a:spcBef>
              <a:spcAft>
                <a:spcPts val="0"/>
              </a:spcAft>
              <a:buNone/>
            </a:pPr>
            <a:r>
              <a:rPr lang="en-US" sz="902">
                <a:solidFill>
                  <a:schemeClr val="lt1"/>
                </a:solidFill>
                <a:latin typeface="Arial"/>
                <a:ea typeface="Arial"/>
                <a:cs typeface="Arial"/>
                <a:sym typeface="Arial"/>
              </a:rPr>
              <a:t>This cluster is sensitive to price and do not see themselves as innovators as they are hesitant to adopt new technologies. They have high use for instant messaging services but little use for Personal Information Management tools and need remote access to information. It is important for members of this cluster to view information on a large sized high resolution display but do not need permanent and constant access to email, the web and multimedia features</a:t>
            </a:r>
            <a:endParaRPr sz="902">
              <a:solidFill>
                <a:schemeClr val="lt1"/>
              </a:solidFill>
              <a:latin typeface="Arial"/>
              <a:ea typeface="Arial"/>
              <a:cs typeface="Arial"/>
              <a:sym typeface="Arial"/>
            </a:endParaRPr>
          </a:p>
          <a:p>
            <a:pPr indent="0" lvl="0" marL="0" rtl="0" algn="ctr">
              <a:spcBef>
                <a:spcPts val="300"/>
              </a:spcBef>
              <a:spcAft>
                <a:spcPts val="0"/>
              </a:spcAft>
              <a:buNone/>
            </a:pPr>
            <a:r>
              <a:t/>
            </a:r>
            <a:endParaRPr sz="1200">
              <a:solidFill>
                <a:srgbClr val="000000"/>
              </a:solidFill>
              <a:latin typeface="Arial"/>
              <a:ea typeface="Arial"/>
              <a:cs typeface="Arial"/>
              <a:sym typeface="Arial"/>
            </a:endParaRPr>
          </a:p>
          <a:p>
            <a:pPr indent="0" lvl="0" marL="0" rtl="0" algn="ctr">
              <a:spcBef>
                <a:spcPts val="300"/>
              </a:spcBef>
              <a:spcAft>
                <a:spcPts val="0"/>
              </a:spcAft>
              <a:buNone/>
            </a:pPr>
            <a:r>
              <a:t/>
            </a:r>
            <a:endParaRPr sz="1200">
              <a:solidFill>
                <a:srgbClr val="000000"/>
              </a:solidFill>
              <a:latin typeface="Arial"/>
              <a:ea typeface="Arial"/>
              <a:cs typeface="Arial"/>
              <a:sym typeface="Arial"/>
            </a:endParaRPr>
          </a:p>
          <a:p>
            <a:pPr indent="0" lvl="0" marL="0" rtl="0" algn="ctr">
              <a:spcBef>
                <a:spcPts val="300"/>
              </a:spcBef>
              <a:spcAft>
                <a:spcPts val="0"/>
              </a:spcAft>
              <a:buNone/>
            </a:pPr>
            <a:r>
              <a:t/>
            </a:r>
            <a:endParaRPr sz="1200">
              <a:solidFill>
                <a:srgbClr val="000000"/>
              </a:solidFill>
              <a:latin typeface="Arial"/>
              <a:ea typeface="Arial"/>
              <a:cs typeface="Arial"/>
              <a:sym typeface="Arial"/>
            </a:endParaRPr>
          </a:p>
        </p:txBody>
      </p:sp>
      <p:sp>
        <p:nvSpPr>
          <p:cNvPr id="1416" name="Google Shape;1416;g121d1d896a7_0_9"/>
          <p:cNvSpPr txBox="1"/>
          <p:nvPr>
            <p:ph idx="1" type="body"/>
          </p:nvPr>
        </p:nvSpPr>
        <p:spPr>
          <a:xfrm>
            <a:off x="2459125" y="877650"/>
            <a:ext cx="1972200" cy="4000500"/>
          </a:xfrm>
          <a:prstGeom prst="rect">
            <a:avLst/>
          </a:prstGeom>
          <a:solidFill>
            <a:srgbClr val="FFC000"/>
          </a:solidFill>
          <a:ln cap="flat" cmpd="sng" w="9525">
            <a:solidFill>
              <a:srgbClr val="000000"/>
            </a:solidFill>
            <a:prstDash val="solid"/>
            <a:round/>
            <a:headEnd len="sm" w="sm" type="none"/>
            <a:tailEnd len="sm" w="sm" type="none"/>
          </a:ln>
        </p:spPr>
        <p:txBody>
          <a:bodyPr anchorCtr="0" anchor="t" bIns="0" lIns="0" spcFirstLastPara="1" rIns="0" wrap="square" tIns="0">
            <a:normAutofit/>
          </a:bodyPr>
          <a:lstStyle/>
          <a:p>
            <a:pPr indent="0" lvl="0" marL="0" rtl="0" algn="ctr">
              <a:spcBef>
                <a:spcPts val="300"/>
              </a:spcBef>
              <a:spcAft>
                <a:spcPts val="0"/>
              </a:spcAft>
              <a:buNone/>
            </a:pPr>
            <a:br>
              <a:rPr b="1" lang="en-US">
                <a:latin typeface="Arial"/>
                <a:ea typeface="Arial"/>
                <a:cs typeface="Arial"/>
                <a:sym typeface="Arial"/>
              </a:rPr>
            </a:br>
            <a:r>
              <a:rPr b="1" lang="en-US">
                <a:latin typeface="Arial"/>
                <a:ea typeface="Arial"/>
                <a:cs typeface="Arial"/>
                <a:sym typeface="Arial"/>
              </a:rPr>
              <a:t>Segment 2</a:t>
            </a:r>
            <a:br>
              <a:rPr b="1" lang="en-US">
                <a:latin typeface="Arial"/>
                <a:ea typeface="Arial"/>
                <a:cs typeface="Arial"/>
                <a:sym typeface="Arial"/>
              </a:rPr>
            </a:br>
            <a:r>
              <a:rPr b="1" lang="en-US">
                <a:latin typeface="Arial"/>
                <a:ea typeface="Arial"/>
                <a:cs typeface="Arial"/>
                <a:sym typeface="Arial"/>
              </a:rPr>
              <a:t>Innovators</a:t>
            </a:r>
            <a:endParaRPr b="1">
              <a:latin typeface="Arial"/>
              <a:ea typeface="Arial"/>
              <a:cs typeface="Arial"/>
              <a:sym typeface="Arial"/>
            </a:endParaRPr>
          </a:p>
          <a:p>
            <a:pPr indent="0" lvl="0" marL="0" rtl="0" algn="ctr">
              <a:spcBef>
                <a:spcPts val="300"/>
              </a:spcBef>
              <a:spcAft>
                <a:spcPts val="0"/>
              </a:spcAft>
              <a:buNone/>
            </a:pPr>
            <a:r>
              <a:t/>
            </a:r>
            <a:endParaRPr b="1">
              <a:latin typeface="Arial"/>
              <a:ea typeface="Arial"/>
              <a:cs typeface="Arial"/>
              <a:sym typeface="Arial"/>
            </a:endParaRPr>
          </a:p>
          <a:p>
            <a:pPr indent="0" lvl="0" marL="0" rtl="0" algn="ctr">
              <a:spcBef>
                <a:spcPts val="300"/>
              </a:spcBef>
              <a:spcAft>
                <a:spcPts val="0"/>
              </a:spcAft>
              <a:buNone/>
            </a:pPr>
            <a:r>
              <a:rPr lang="en-US" sz="1200">
                <a:latin typeface="Arial"/>
                <a:ea typeface="Arial"/>
                <a:cs typeface="Arial"/>
                <a:sym typeface="Arial"/>
              </a:rPr>
              <a:t>37 customers </a:t>
            </a:r>
            <a:endParaRPr sz="1200">
              <a:latin typeface="Arial"/>
              <a:ea typeface="Arial"/>
              <a:cs typeface="Arial"/>
              <a:sym typeface="Arial"/>
            </a:endParaRPr>
          </a:p>
          <a:p>
            <a:pPr indent="0" lvl="0" marL="0" rtl="0" algn="ctr">
              <a:spcBef>
                <a:spcPts val="300"/>
              </a:spcBef>
              <a:spcAft>
                <a:spcPts val="0"/>
              </a:spcAft>
              <a:buNone/>
            </a:pPr>
            <a:r>
              <a:rPr lang="en-US" sz="1200">
                <a:latin typeface="Arial"/>
                <a:ea typeface="Arial"/>
                <a:cs typeface="Arial"/>
                <a:sym typeface="Arial"/>
              </a:rPr>
              <a:t>(23% of population)</a:t>
            </a:r>
            <a:endParaRPr sz="1200">
              <a:latin typeface="Arial"/>
              <a:ea typeface="Arial"/>
              <a:cs typeface="Arial"/>
              <a:sym typeface="Arial"/>
            </a:endParaRPr>
          </a:p>
          <a:p>
            <a:pPr indent="0" lvl="0" marL="0" rtl="0" algn="ctr">
              <a:spcBef>
                <a:spcPts val="300"/>
              </a:spcBef>
              <a:spcAft>
                <a:spcPts val="0"/>
              </a:spcAft>
              <a:buNone/>
            </a:pPr>
            <a:r>
              <a:t/>
            </a:r>
            <a:endParaRPr sz="691">
              <a:solidFill>
                <a:srgbClr val="000000"/>
              </a:solidFill>
              <a:latin typeface="Arial"/>
              <a:ea typeface="Arial"/>
              <a:cs typeface="Arial"/>
              <a:sym typeface="Arial"/>
            </a:endParaRPr>
          </a:p>
          <a:p>
            <a:pPr indent="0" lvl="0" marL="0" rtl="0" algn="ctr">
              <a:lnSpc>
                <a:spcPct val="132352"/>
              </a:lnSpc>
              <a:spcBef>
                <a:spcPts val="0"/>
              </a:spcBef>
              <a:spcAft>
                <a:spcPts val="0"/>
              </a:spcAft>
              <a:buNone/>
            </a:pPr>
            <a:r>
              <a:rPr lang="en-US" sz="991">
                <a:solidFill>
                  <a:srgbClr val="000000"/>
                </a:solidFill>
                <a:latin typeface="Arial"/>
                <a:ea typeface="Arial"/>
                <a:cs typeface="Arial"/>
                <a:sym typeface="Arial"/>
              </a:rPr>
              <a:t>This price insensitive cluster is not hesitant to adopt new technologies and do not need to send and receive information They have the highest use for permanent web access and use of multimedia features and require a device that isn't bulky.</a:t>
            </a:r>
            <a:endParaRPr sz="1200">
              <a:latin typeface="Arial"/>
              <a:ea typeface="Arial"/>
              <a:cs typeface="Arial"/>
              <a:sym typeface="Arial"/>
            </a:endParaRPr>
          </a:p>
        </p:txBody>
      </p:sp>
      <p:sp>
        <p:nvSpPr>
          <p:cNvPr id="1417" name="Google Shape;1417;g121d1d896a7_0_9"/>
          <p:cNvSpPr txBox="1"/>
          <p:nvPr>
            <p:ph idx="1" type="body"/>
          </p:nvPr>
        </p:nvSpPr>
        <p:spPr>
          <a:xfrm>
            <a:off x="6854825" y="877650"/>
            <a:ext cx="1972200" cy="4000500"/>
          </a:xfrm>
          <a:prstGeom prst="rect">
            <a:avLst/>
          </a:prstGeom>
          <a:solidFill>
            <a:srgbClr val="B4B4B4"/>
          </a:solidFill>
          <a:ln cap="flat" cmpd="sng" w="9525">
            <a:solidFill>
              <a:srgbClr val="000000"/>
            </a:solidFill>
            <a:prstDash val="solid"/>
            <a:round/>
            <a:headEnd len="sm" w="sm" type="none"/>
            <a:tailEnd len="sm" w="sm" type="none"/>
          </a:ln>
        </p:spPr>
        <p:txBody>
          <a:bodyPr anchorCtr="0" anchor="t" bIns="0" lIns="0" spcFirstLastPara="1" rIns="0" wrap="square" tIns="0">
            <a:normAutofit fontScale="77500" lnSpcReduction="10000"/>
          </a:bodyPr>
          <a:lstStyle/>
          <a:p>
            <a:pPr indent="0" lvl="0" marL="0" rtl="0" algn="ctr">
              <a:spcBef>
                <a:spcPts val="300"/>
              </a:spcBef>
              <a:spcAft>
                <a:spcPts val="0"/>
              </a:spcAft>
              <a:buNone/>
            </a:pPr>
            <a:br>
              <a:rPr b="1" lang="en-US">
                <a:latin typeface="Arial"/>
                <a:ea typeface="Arial"/>
                <a:cs typeface="Arial"/>
                <a:sym typeface="Arial"/>
              </a:rPr>
            </a:br>
            <a:r>
              <a:rPr b="1" lang="en-US" sz="1900">
                <a:latin typeface="Arial"/>
                <a:ea typeface="Arial"/>
                <a:cs typeface="Arial"/>
                <a:sym typeface="Arial"/>
              </a:rPr>
              <a:t>Segment 4</a:t>
            </a:r>
            <a:br>
              <a:rPr b="1" lang="en-US" sz="1900">
                <a:latin typeface="Arial"/>
                <a:ea typeface="Arial"/>
                <a:cs typeface="Arial"/>
                <a:sym typeface="Arial"/>
              </a:rPr>
            </a:br>
            <a:r>
              <a:rPr b="1" lang="en-US" sz="1900">
                <a:latin typeface="Arial"/>
                <a:ea typeface="Arial"/>
                <a:cs typeface="Arial"/>
                <a:sym typeface="Arial"/>
              </a:rPr>
              <a:t>Front Line Workers</a:t>
            </a:r>
            <a:endParaRPr b="1" sz="1900">
              <a:latin typeface="Arial"/>
              <a:ea typeface="Arial"/>
              <a:cs typeface="Arial"/>
              <a:sym typeface="Arial"/>
            </a:endParaRPr>
          </a:p>
          <a:p>
            <a:pPr indent="0" lvl="0" marL="0" rtl="0" algn="ctr">
              <a:spcBef>
                <a:spcPts val="300"/>
              </a:spcBef>
              <a:spcAft>
                <a:spcPts val="0"/>
              </a:spcAft>
              <a:buNone/>
            </a:pPr>
            <a:r>
              <a:t/>
            </a:r>
            <a:endParaRPr b="1" sz="1900">
              <a:latin typeface="Arial"/>
              <a:ea typeface="Arial"/>
              <a:cs typeface="Arial"/>
              <a:sym typeface="Arial"/>
            </a:endParaRPr>
          </a:p>
          <a:p>
            <a:pPr indent="457200" lvl="0" marL="0" rtl="0" algn="l">
              <a:spcBef>
                <a:spcPts val="300"/>
              </a:spcBef>
              <a:spcAft>
                <a:spcPts val="0"/>
              </a:spcAft>
              <a:buNone/>
            </a:pPr>
            <a:r>
              <a:rPr lang="en-US" sz="1587">
                <a:latin typeface="Arial"/>
                <a:ea typeface="Arial"/>
                <a:cs typeface="Arial"/>
                <a:sym typeface="Arial"/>
              </a:rPr>
              <a:t>16 customers</a:t>
            </a:r>
            <a:endParaRPr sz="1587">
              <a:latin typeface="Arial"/>
              <a:ea typeface="Arial"/>
              <a:cs typeface="Arial"/>
              <a:sym typeface="Arial"/>
            </a:endParaRPr>
          </a:p>
          <a:p>
            <a:pPr indent="0" lvl="0" marL="0" rtl="0" algn="ctr">
              <a:spcBef>
                <a:spcPts val="300"/>
              </a:spcBef>
              <a:spcAft>
                <a:spcPts val="0"/>
              </a:spcAft>
              <a:buNone/>
            </a:pPr>
            <a:r>
              <a:rPr lang="en-US" sz="1587">
                <a:latin typeface="Arial"/>
                <a:ea typeface="Arial"/>
                <a:cs typeface="Arial"/>
                <a:sym typeface="Arial"/>
              </a:rPr>
              <a:t>(10% of population)</a:t>
            </a:r>
            <a:endParaRPr sz="1587">
              <a:latin typeface="Arial"/>
              <a:ea typeface="Arial"/>
              <a:cs typeface="Arial"/>
              <a:sym typeface="Arial"/>
            </a:endParaRPr>
          </a:p>
          <a:p>
            <a:pPr indent="0" lvl="0" marL="0" rtl="0" algn="ctr">
              <a:spcBef>
                <a:spcPts val="300"/>
              </a:spcBef>
              <a:spcAft>
                <a:spcPts val="0"/>
              </a:spcAft>
              <a:buNone/>
            </a:pPr>
            <a:r>
              <a:t/>
            </a:r>
            <a:endParaRPr sz="502">
              <a:latin typeface="Arial"/>
              <a:ea typeface="Arial"/>
              <a:cs typeface="Arial"/>
              <a:sym typeface="Arial"/>
            </a:endParaRPr>
          </a:p>
          <a:p>
            <a:pPr indent="0" lvl="0" marL="0" rtl="0" algn="ctr">
              <a:lnSpc>
                <a:spcPct val="132352"/>
              </a:lnSpc>
              <a:spcBef>
                <a:spcPts val="0"/>
              </a:spcBef>
              <a:spcAft>
                <a:spcPts val="0"/>
              </a:spcAft>
              <a:buNone/>
            </a:pPr>
            <a:r>
              <a:rPr lang="en-US" sz="1197">
                <a:solidFill>
                  <a:srgbClr val="475262"/>
                </a:solidFill>
                <a:latin typeface="Arial"/>
                <a:ea typeface="Arial"/>
                <a:cs typeface="Arial"/>
                <a:sym typeface="Arial"/>
              </a:rPr>
              <a:t>This segment is hesitant to adopt new technologies and do not commonly use messaging or use a mobile phone. They often send and receive time sensitive information, need remote access and is important for them to be able to share information rapidly with others. They don't need constant and permanent access to email or the web or use multimedia often, need a device that isn't bulky and are the least price sensitive cluster but would prefer pay a monthly price for services.</a:t>
            </a:r>
            <a:endParaRPr sz="1197">
              <a:solidFill>
                <a:srgbClr val="475262"/>
              </a:solidFill>
              <a:latin typeface="Arial"/>
              <a:ea typeface="Arial"/>
              <a:cs typeface="Arial"/>
              <a:sym typeface="Arial"/>
            </a:endParaRPr>
          </a:p>
          <a:p>
            <a:pPr indent="0" lvl="0" marL="0" rtl="0" algn="l">
              <a:lnSpc>
                <a:spcPct val="132352"/>
              </a:lnSpc>
              <a:spcBef>
                <a:spcPts val="0"/>
              </a:spcBef>
              <a:spcAft>
                <a:spcPts val="0"/>
              </a:spcAft>
              <a:buNone/>
            </a:pPr>
            <a:r>
              <a:t/>
            </a:r>
            <a:endParaRPr sz="1200">
              <a:latin typeface="Arial"/>
              <a:ea typeface="Arial"/>
              <a:cs typeface="Arial"/>
              <a:sym typeface="Arial"/>
            </a:endParaRPr>
          </a:p>
          <a:p>
            <a:pPr indent="0" lvl="0" marL="0" rtl="0" algn="l">
              <a:spcBef>
                <a:spcPts val="300"/>
              </a:spcBef>
              <a:spcAft>
                <a:spcPts val="0"/>
              </a:spcAft>
              <a:buNone/>
            </a:pPr>
            <a:r>
              <a:t/>
            </a:r>
            <a:endParaRPr sz="1200">
              <a:latin typeface="Arial"/>
              <a:ea typeface="Arial"/>
              <a:cs typeface="Arial"/>
              <a:sym typeface="Arial"/>
            </a:endParaRPr>
          </a:p>
        </p:txBody>
      </p:sp>
      <p:sp>
        <p:nvSpPr>
          <p:cNvPr id="1418" name="Google Shape;1418;g121d1d896a7_0_9"/>
          <p:cNvSpPr txBox="1"/>
          <p:nvPr>
            <p:ph idx="1" type="body"/>
          </p:nvPr>
        </p:nvSpPr>
        <p:spPr>
          <a:xfrm>
            <a:off x="287850" y="877650"/>
            <a:ext cx="1972200" cy="4000500"/>
          </a:xfrm>
          <a:prstGeom prst="rect">
            <a:avLst/>
          </a:prstGeom>
          <a:ln cap="flat" cmpd="sng" w="9525">
            <a:solidFill>
              <a:srgbClr val="000000"/>
            </a:solidFill>
            <a:prstDash val="solid"/>
            <a:round/>
            <a:headEnd len="sm" w="sm" type="none"/>
            <a:tailEnd len="sm" w="sm" type="none"/>
          </a:ln>
        </p:spPr>
        <p:txBody>
          <a:bodyPr anchorCtr="0" anchor="t" bIns="0" lIns="0" spcFirstLastPara="1" rIns="0" wrap="square" tIns="0">
            <a:normAutofit lnSpcReduction="10000"/>
          </a:bodyPr>
          <a:lstStyle/>
          <a:p>
            <a:pPr indent="0" lvl="0" marL="0" rtl="0" algn="ctr">
              <a:spcBef>
                <a:spcPts val="300"/>
              </a:spcBef>
              <a:spcAft>
                <a:spcPts val="0"/>
              </a:spcAft>
              <a:buNone/>
            </a:pPr>
            <a:br>
              <a:rPr b="1" lang="en-US">
                <a:latin typeface="Arial"/>
                <a:ea typeface="Arial"/>
                <a:cs typeface="Arial"/>
                <a:sym typeface="Arial"/>
              </a:rPr>
            </a:br>
            <a:r>
              <a:rPr b="1" lang="en-US" sz="1700">
                <a:latin typeface="Arial"/>
                <a:ea typeface="Arial"/>
                <a:cs typeface="Arial"/>
                <a:sym typeface="Arial"/>
              </a:rPr>
              <a:t>Segment 1</a:t>
            </a:r>
            <a:br>
              <a:rPr b="1" lang="en-US" sz="1700">
                <a:latin typeface="Arial"/>
                <a:ea typeface="Arial"/>
                <a:cs typeface="Arial"/>
                <a:sym typeface="Arial"/>
              </a:rPr>
            </a:br>
            <a:r>
              <a:rPr b="1" lang="en-US" sz="1700">
                <a:latin typeface="Arial"/>
                <a:ea typeface="Arial"/>
                <a:cs typeface="Arial"/>
                <a:sym typeface="Arial"/>
              </a:rPr>
              <a:t>Small Business</a:t>
            </a:r>
            <a:endParaRPr b="1" sz="1700">
              <a:latin typeface="Arial"/>
              <a:ea typeface="Arial"/>
              <a:cs typeface="Arial"/>
              <a:sym typeface="Arial"/>
            </a:endParaRPr>
          </a:p>
          <a:p>
            <a:pPr indent="0" lvl="0" marL="0" rtl="0" algn="l">
              <a:spcBef>
                <a:spcPts val="300"/>
              </a:spcBef>
              <a:spcAft>
                <a:spcPts val="0"/>
              </a:spcAft>
              <a:buNone/>
            </a:pPr>
            <a:r>
              <a:t/>
            </a:r>
            <a:endParaRPr sz="1317">
              <a:latin typeface="Arial"/>
              <a:ea typeface="Arial"/>
              <a:cs typeface="Arial"/>
              <a:sym typeface="Arial"/>
            </a:endParaRPr>
          </a:p>
          <a:p>
            <a:pPr indent="0" lvl="0" marL="0" rtl="0" algn="ctr">
              <a:spcBef>
                <a:spcPts val="300"/>
              </a:spcBef>
              <a:spcAft>
                <a:spcPts val="0"/>
              </a:spcAft>
              <a:buNone/>
            </a:pPr>
            <a:r>
              <a:rPr lang="en-US" sz="1200">
                <a:latin typeface="Arial"/>
                <a:ea typeface="Arial"/>
                <a:cs typeface="Arial"/>
                <a:sym typeface="Arial"/>
              </a:rPr>
              <a:t>56</a:t>
            </a:r>
            <a:r>
              <a:rPr lang="en-US" sz="1200">
                <a:latin typeface="Arial"/>
                <a:ea typeface="Arial"/>
                <a:cs typeface="Arial"/>
                <a:sym typeface="Arial"/>
              </a:rPr>
              <a:t> customers</a:t>
            </a:r>
            <a:endParaRPr sz="1200">
              <a:latin typeface="Arial"/>
              <a:ea typeface="Arial"/>
              <a:cs typeface="Arial"/>
              <a:sym typeface="Arial"/>
            </a:endParaRPr>
          </a:p>
          <a:p>
            <a:pPr indent="0" lvl="0" marL="0" rtl="0" algn="ctr">
              <a:spcBef>
                <a:spcPts val="300"/>
              </a:spcBef>
              <a:spcAft>
                <a:spcPts val="0"/>
              </a:spcAft>
              <a:buNone/>
            </a:pPr>
            <a:r>
              <a:rPr lang="en-US" sz="1200">
                <a:latin typeface="Arial"/>
                <a:ea typeface="Arial"/>
                <a:cs typeface="Arial"/>
                <a:sym typeface="Arial"/>
              </a:rPr>
              <a:t>(35% of population)</a:t>
            </a:r>
            <a:endParaRPr sz="1200">
              <a:latin typeface="Arial"/>
              <a:ea typeface="Arial"/>
              <a:cs typeface="Arial"/>
              <a:sym typeface="Arial"/>
            </a:endParaRPr>
          </a:p>
          <a:p>
            <a:pPr indent="0" lvl="0" marL="0" rtl="0" algn="ctr">
              <a:spcBef>
                <a:spcPts val="300"/>
              </a:spcBef>
              <a:spcAft>
                <a:spcPts val="0"/>
              </a:spcAft>
              <a:buNone/>
            </a:pPr>
            <a:r>
              <a:t/>
            </a:r>
            <a:endParaRPr sz="1575">
              <a:solidFill>
                <a:srgbClr val="000000"/>
              </a:solidFill>
              <a:latin typeface="Arial"/>
              <a:ea typeface="Arial"/>
              <a:cs typeface="Arial"/>
              <a:sym typeface="Arial"/>
            </a:endParaRPr>
          </a:p>
          <a:p>
            <a:pPr indent="0" lvl="0" marL="0" rtl="0" algn="ctr">
              <a:lnSpc>
                <a:spcPct val="132352"/>
              </a:lnSpc>
              <a:spcBef>
                <a:spcPts val="0"/>
              </a:spcBef>
              <a:spcAft>
                <a:spcPts val="0"/>
              </a:spcAft>
              <a:buNone/>
            </a:pPr>
            <a:r>
              <a:rPr lang="en-US" sz="974">
                <a:solidFill>
                  <a:srgbClr val="000000"/>
                </a:solidFill>
                <a:latin typeface="Arial"/>
                <a:ea typeface="Arial"/>
                <a:cs typeface="Arial"/>
                <a:sym typeface="Arial"/>
              </a:rPr>
              <a:t>Have high use of Personal Information Management tools such as schedulers, contact management tools and to do lists, need consistent access to email and the web for things such as stock prices or news and have relatively high use of multimedia features including playing games, video or music</a:t>
            </a:r>
            <a:endParaRPr sz="1200">
              <a:solidFill>
                <a:srgbClr val="000000"/>
              </a:solidFill>
              <a:latin typeface="Arial"/>
              <a:ea typeface="Arial"/>
              <a:cs typeface="Arial"/>
              <a:sym typeface="Arial"/>
            </a:endParaRPr>
          </a:p>
          <a:p>
            <a:pPr indent="0" lvl="0" marL="0" rtl="0" algn="ctr">
              <a:spcBef>
                <a:spcPts val="300"/>
              </a:spcBef>
              <a:spcAft>
                <a:spcPts val="0"/>
              </a:spcAft>
              <a:buNone/>
            </a:pPr>
            <a:r>
              <a:t/>
            </a:r>
            <a:endParaRPr sz="1575">
              <a:solidFill>
                <a:srgbClr val="000000"/>
              </a:solidFill>
              <a:latin typeface="Arial"/>
              <a:ea typeface="Arial"/>
              <a:cs typeface="Arial"/>
              <a:sym typeface="Arial"/>
            </a:endParaRPr>
          </a:p>
          <a:p>
            <a:pPr indent="0" lvl="0" marL="0" rtl="0" algn="ctr">
              <a:spcBef>
                <a:spcPts val="300"/>
              </a:spcBef>
              <a:spcAft>
                <a:spcPts val="0"/>
              </a:spcAft>
              <a:buNone/>
            </a:pPr>
            <a:r>
              <a:t/>
            </a:r>
            <a:endParaRPr sz="1317">
              <a:solidFill>
                <a:srgbClr val="000000"/>
              </a:solidFill>
              <a:latin typeface="Arial"/>
              <a:ea typeface="Arial"/>
              <a:cs typeface="Arial"/>
              <a:sym typeface="Arial"/>
            </a:endParaRPr>
          </a:p>
          <a:p>
            <a:pPr indent="0" lvl="0" marL="0" rtl="0" algn="ctr">
              <a:spcBef>
                <a:spcPts val="300"/>
              </a:spcBef>
              <a:spcAft>
                <a:spcPts val="0"/>
              </a:spcAft>
              <a:buNone/>
            </a:pPr>
            <a:r>
              <a:t/>
            </a:r>
            <a:endParaRPr sz="502">
              <a:solidFill>
                <a:srgbClr val="000000"/>
              </a:solidFill>
              <a:latin typeface="Arial"/>
              <a:ea typeface="Arial"/>
              <a:cs typeface="Arial"/>
              <a:sym typeface="Arial"/>
            </a:endParaRPr>
          </a:p>
          <a:p>
            <a:pPr indent="0" lvl="0" marL="0" rtl="0" algn="l">
              <a:lnSpc>
                <a:spcPct val="132352"/>
              </a:lnSpc>
              <a:spcBef>
                <a:spcPts val="0"/>
              </a:spcBef>
              <a:spcAft>
                <a:spcPts val="0"/>
              </a:spcAft>
              <a:buNone/>
            </a:pPr>
            <a:r>
              <a:t/>
            </a:r>
            <a:endParaRPr sz="12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2" name="Shape 1422"/>
        <p:cNvGrpSpPr/>
        <p:nvPr/>
      </p:nvGrpSpPr>
      <p:grpSpPr>
        <a:xfrm>
          <a:off x="0" y="0"/>
          <a:ext cx="0" cy="0"/>
          <a:chOff x="0" y="0"/>
          <a:chExt cx="0" cy="0"/>
        </a:xfrm>
      </p:grpSpPr>
      <p:sp>
        <p:nvSpPr>
          <p:cNvPr id="1423" name="Google Shape;1423;gf3e9bfcfe0_0_1048"/>
          <p:cNvSpPr txBox="1"/>
          <p:nvPr>
            <p:ph type="title"/>
          </p:nvPr>
        </p:nvSpPr>
        <p:spPr>
          <a:xfrm>
            <a:off x="722313" y="1549400"/>
            <a:ext cx="7772400" cy="1022400"/>
          </a:xfrm>
          <a:prstGeom prst="rect">
            <a:avLst/>
          </a:prstGeom>
          <a:noFill/>
          <a:ln>
            <a:noFill/>
          </a:ln>
        </p:spPr>
        <p:txBody>
          <a:bodyPr anchorCtr="0" anchor="b" bIns="91425" lIns="0" spcFirstLastPara="1" rIns="0" wrap="square" tIns="0">
            <a:noAutofit/>
          </a:bodyPr>
          <a:lstStyle/>
          <a:p>
            <a:pPr indent="0" lvl="0" marL="0" rtl="0" algn="ctr">
              <a:lnSpc>
                <a:spcPct val="90000"/>
              </a:lnSpc>
              <a:spcBef>
                <a:spcPts val="0"/>
              </a:spcBef>
              <a:spcAft>
                <a:spcPts val="0"/>
              </a:spcAft>
              <a:buNone/>
            </a:pPr>
            <a:r>
              <a:rPr lang="en-US"/>
              <a:t>Targeting</a:t>
            </a:r>
            <a:endParaRPr/>
          </a:p>
        </p:txBody>
      </p:sp>
      <p:sp>
        <p:nvSpPr>
          <p:cNvPr id="1424" name="Google Shape;1424;gf3e9bfcfe0_0_1048"/>
          <p:cNvSpPr txBox="1"/>
          <p:nvPr>
            <p:ph idx="12" type="sldNum"/>
          </p:nvPr>
        </p:nvSpPr>
        <p:spPr>
          <a:xfrm>
            <a:off x="6858000" y="4933950"/>
            <a:ext cx="2057400" cy="1827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1425" name="Google Shape;1425;gf3e9bfcfe0_0_1048"/>
          <p:cNvSpPr/>
          <p:nvPr/>
        </p:nvSpPr>
        <p:spPr>
          <a:xfrm>
            <a:off x="4057650" y="4953000"/>
            <a:ext cx="1114500" cy="1620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b="0" i="0" sz="11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0" name="Shape 1430"/>
        <p:cNvGrpSpPr/>
        <p:nvPr/>
      </p:nvGrpSpPr>
      <p:grpSpPr>
        <a:xfrm>
          <a:off x="0" y="0"/>
          <a:ext cx="0" cy="0"/>
          <a:chOff x="0" y="0"/>
          <a:chExt cx="0" cy="0"/>
        </a:xfrm>
      </p:grpSpPr>
      <p:sp>
        <p:nvSpPr>
          <p:cNvPr id="1431" name="Google Shape;1431;g121d1d896a7_0_28"/>
          <p:cNvSpPr txBox="1"/>
          <p:nvPr>
            <p:ph type="title"/>
          </p:nvPr>
        </p:nvSpPr>
        <p:spPr>
          <a:xfrm>
            <a:off x="625950" y="209550"/>
            <a:ext cx="6159900" cy="682500"/>
          </a:xfrm>
          <a:prstGeom prst="rect">
            <a:avLst/>
          </a:prstGeom>
        </p:spPr>
        <p:txBody>
          <a:bodyPr anchorCtr="0" anchor="ctr" bIns="0" lIns="0" spcFirstLastPara="1" rIns="1097275" wrap="square" tIns="0">
            <a:noAutofit/>
          </a:bodyPr>
          <a:lstStyle/>
          <a:p>
            <a:pPr indent="0" lvl="0" marL="0" rtl="0" algn="l">
              <a:spcBef>
                <a:spcPts val="0"/>
              </a:spcBef>
              <a:spcAft>
                <a:spcPts val="0"/>
              </a:spcAft>
              <a:buNone/>
            </a:pPr>
            <a:r>
              <a:rPr lang="en-US"/>
              <a:t>Basis of Targeting</a:t>
            </a:r>
            <a:endParaRPr/>
          </a:p>
        </p:txBody>
      </p:sp>
      <p:sp>
        <p:nvSpPr>
          <p:cNvPr id="1432" name="Google Shape;1432;g121d1d896a7_0_28"/>
          <p:cNvSpPr txBox="1"/>
          <p:nvPr>
            <p:ph idx="1" type="body"/>
          </p:nvPr>
        </p:nvSpPr>
        <p:spPr>
          <a:xfrm>
            <a:off x="3867575" y="909775"/>
            <a:ext cx="5196000" cy="3841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sz="1200">
                <a:solidFill>
                  <a:srgbClr val="000000"/>
                </a:solidFill>
                <a:latin typeface="Calibri"/>
                <a:ea typeface="Calibri"/>
                <a:cs typeface="Calibri"/>
                <a:sym typeface="Calibri"/>
              </a:rPr>
              <a:t>              We can evaluate the different segment attractiveness in terms of: </a:t>
            </a:r>
            <a:endParaRPr sz="1200">
              <a:solidFill>
                <a:srgbClr val="000000"/>
              </a:solidFill>
              <a:latin typeface="Calibri"/>
              <a:ea typeface="Calibri"/>
              <a:cs typeface="Calibri"/>
              <a:sym typeface="Calibri"/>
            </a:endParaRPr>
          </a:p>
          <a:p>
            <a:pPr indent="-304800" lvl="0" marL="457200" rtl="0" algn="l">
              <a:spcBef>
                <a:spcPts val="800"/>
              </a:spcBef>
              <a:spcAft>
                <a:spcPts val="0"/>
              </a:spcAft>
              <a:buClr>
                <a:srgbClr val="000000"/>
              </a:buClr>
              <a:buSzPts val="1200"/>
              <a:buFont typeface="Calibri"/>
              <a:buChar char="•"/>
            </a:pPr>
            <a:r>
              <a:rPr lang="en-US" sz="1200" u="sng">
                <a:solidFill>
                  <a:srgbClr val="000000"/>
                </a:solidFill>
                <a:latin typeface="Calibri"/>
                <a:ea typeface="Calibri"/>
                <a:cs typeface="Calibri"/>
                <a:sym typeface="Calibri"/>
              </a:rPr>
              <a:t>Size:</a:t>
            </a:r>
            <a:r>
              <a:rPr lang="en-US" sz="1200">
                <a:solidFill>
                  <a:srgbClr val="000000"/>
                </a:solidFill>
                <a:latin typeface="Calibri"/>
                <a:ea typeface="Calibri"/>
                <a:cs typeface="Calibri"/>
                <a:sym typeface="Calibri"/>
              </a:rPr>
              <a:t> The biggest segment is segment 1(small businesses), followed by segment 3(mobile professionals)), segment 2 (Innovators)  and segment 4 (Front Line) which is the smallest segment</a:t>
            </a:r>
            <a:endParaRPr sz="1200">
              <a:solidFill>
                <a:srgbClr val="000000"/>
              </a:solidFill>
              <a:latin typeface="Calibri"/>
              <a:ea typeface="Calibri"/>
              <a:cs typeface="Calibri"/>
              <a:sym typeface="Calibri"/>
            </a:endParaRPr>
          </a:p>
          <a:p>
            <a:pPr indent="-304800" lvl="0" marL="457200" rtl="0" algn="l">
              <a:spcBef>
                <a:spcPts val="0"/>
              </a:spcBef>
              <a:spcAft>
                <a:spcPts val="0"/>
              </a:spcAft>
              <a:buClr>
                <a:srgbClr val="000000"/>
              </a:buClr>
              <a:buSzPts val="1200"/>
              <a:buFont typeface="Calibri"/>
              <a:buChar char="•"/>
            </a:pPr>
            <a:r>
              <a:rPr lang="en-US" sz="1200" u="sng">
                <a:solidFill>
                  <a:srgbClr val="000000"/>
                </a:solidFill>
                <a:latin typeface="Calibri"/>
                <a:ea typeface="Calibri"/>
                <a:cs typeface="Calibri"/>
                <a:sym typeface="Calibri"/>
              </a:rPr>
              <a:t>Growth</a:t>
            </a:r>
            <a:r>
              <a:rPr lang="en-US" sz="1200">
                <a:solidFill>
                  <a:srgbClr val="000000"/>
                </a:solidFill>
                <a:latin typeface="Calibri"/>
                <a:ea typeface="Calibri"/>
                <a:cs typeface="Calibri"/>
                <a:sym typeface="Calibri"/>
              </a:rPr>
              <a:t>: Segment 4 is small, but may have potential, as they are willing to pay for PDA`s with their features at a high price, on average, and most customers in this segment don`t own a PDA. </a:t>
            </a:r>
            <a:endParaRPr sz="1200">
              <a:solidFill>
                <a:srgbClr val="000000"/>
              </a:solidFill>
              <a:latin typeface="Calibri"/>
              <a:ea typeface="Calibri"/>
              <a:cs typeface="Calibri"/>
              <a:sym typeface="Calibri"/>
            </a:endParaRPr>
          </a:p>
          <a:p>
            <a:pPr indent="-342900" lvl="0" marL="457200" rtl="0" algn="l">
              <a:spcBef>
                <a:spcPts val="0"/>
              </a:spcBef>
              <a:spcAft>
                <a:spcPts val="0"/>
              </a:spcAft>
              <a:buSzPts val="1800"/>
              <a:buChar char="•"/>
            </a:pPr>
            <a:r>
              <a:rPr lang="en-US" sz="1200" u="sng">
                <a:solidFill>
                  <a:srgbClr val="000000"/>
                </a:solidFill>
                <a:latin typeface="Calibri"/>
                <a:ea typeface="Calibri"/>
                <a:cs typeface="Calibri"/>
                <a:sym typeface="Calibri"/>
              </a:rPr>
              <a:t>Competition:</a:t>
            </a:r>
            <a:r>
              <a:rPr lang="en-US" sz="1200">
                <a:solidFill>
                  <a:srgbClr val="000000"/>
                </a:solidFill>
                <a:latin typeface="Calibri"/>
                <a:ea typeface="Calibri"/>
                <a:cs typeface="Calibri"/>
                <a:sym typeface="Calibri"/>
              </a:rPr>
              <a:t> </a:t>
            </a:r>
            <a:r>
              <a:rPr lang="en-US" sz="1150">
                <a:solidFill>
                  <a:srgbClr val="333333"/>
                </a:solidFill>
                <a:highlight>
                  <a:srgbClr val="FFFFFF"/>
                </a:highlight>
              </a:rPr>
              <a:t>Large, high-growth segments may look attractive, but small businesses may find it difficult to compete with the large number of existing suppliers. So, must target segments keeping this in mind.</a:t>
            </a:r>
            <a:endParaRPr sz="1200">
              <a:solidFill>
                <a:srgbClr val="FF0000"/>
              </a:solidFill>
              <a:latin typeface="Calibri"/>
              <a:ea typeface="Calibri"/>
              <a:cs typeface="Calibri"/>
              <a:sym typeface="Calibri"/>
            </a:endParaRPr>
          </a:p>
          <a:p>
            <a:pPr indent="-304800" lvl="0" marL="457200" rtl="0" algn="l">
              <a:spcBef>
                <a:spcPts val="0"/>
              </a:spcBef>
              <a:spcAft>
                <a:spcPts val="0"/>
              </a:spcAft>
              <a:buClr>
                <a:srgbClr val="000000"/>
              </a:buClr>
              <a:buSzPts val="1200"/>
              <a:buFont typeface="Calibri"/>
              <a:buChar char="•"/>
            </a:pPr>
            <a:r>
              <a:rPr lang="en-US" sz="1200" u="sng">
                <a:solidFill>
                  <a:srgbClr val="000000"/>
                </a:solidFill>
                <a:latin typeface="Calibri"/>
                <a:ea typeface="Calibri"/>
                <a:cs typeface="Calibri"/>
                <a:sym typeface="Calibri"/>
              </a:rPr>
              <a:t>Segment Saturation</a:t>
            </a:r>
            <a:r>
              <a:rPr lang="en-US" sz="1200">
                <a:solidFill>
                  <a:srgbClr val="000000"/>
                </a:solidFill>
                <a:latin typeface="Calibri"/>
                <a:ea typeface="Calibri"/>
                <a:cs typeface="Calibri"/>
                <a:sym typeface="Calibri"/>
              </a:rPr>
              <a:t>: Segment 1 and 3 are slightly saturated ( a lot of people in this segment already own a PDA),  but segment 4 in terms of saturation is the least crowded (not many own a PDA)</a:t>
            </a:r>
            <a:endParaRPr sz="1200">
              <a:solidFill>
                <a:srgbClr val="000000"/>
              </a:solidFill>
              <a:latin typeface="Calibri"/>
              <a:ea typeface="Calibri"/>
              <a:cs typeface="Calibri"/>
              <a:sym typeface="Calibri"/>
            </a:endParaRPr>
          </a:p>
          <a:p>
            <a:pPr indent="-304800" lvl="0" marL="457200" rtl="0" algn="l">
              <a:spcBef>
                <a:spcPts val="0"/>
              </a:spcBef>
              <a:spcAft>
                <a:spcPts val="0"/>
              </a:spcAft>
              <a:buClr>
                <a:srgbClr val="000000"/>
              </a:buClr>
              <a:buSzPts val="1200"/>
              <a:buFont typeface="Calibri"/>
              <a:buChar char="•"/>
            </a:pPr>
            <a:r>
              <a:rPr lang="en-US" sz="1200" u="sng">
                <a:solidFill>
                  <a:srgbClr val="000000"/>
                </a:solidFill>
                <a:latin typeface="Calibri"/>
                <a:ea typeface="Calibri"/>
                <a:cs typeface="Calibri"/>
                <a:sym typeface="Calibri"/>
              </a:rPr>
              <a:t>Fit:</a:t>
            </a:r>
            <a:r>
              <a:rPr lang="en-US" sz="1200">
                <a:solidFill>
                  <a:srgbClr val="000000"/>
                </a:solidFill>
                <a:latin typeface="Calibri"/>
                <a:ea typeface="Calibri"/>
                <a:cs typeface="Calibri"/>
                <a:sym typeface="Calibri"/>
              </a:rPr>
              <a:t> The best fit in features and needs is with segments 1  and 2</a:t>
            </a:r>
            <a:endParaRPr sz="1200">
              <a:solidFill>
                <a:srgbClr val="000000"/>
              </a:solidFill>
              <a:latin typeface="Calibri"/>
              <a:ea typeface="Calibri"/>
              <a:cs typeface="Calibri"/>
              <a:sym typeface="Calibri"/>
            </a:endParaRPr>
          </a:p>
          <a:p>
            <a:pPr indent="-304800" lvl="0" marL="457200" rtl="0" algn="l">
              <a:spcBef>
                <a:spcPts val="0"/>
              </a:spcBef>
              <a:spcAft>
                <a:spcPts val="0"/>
              </a:spcAft>
              <a:buClr>
                <a:srgbClr val="000000"/>
              </a:buClr>
              <a:buSzPts val="1200"/>
              <a:buFont typeface="Calibri"/>
              <a:buChar char="•"/>
            </a:pPr>
            <a:r>
              <a:rPr lang="en-US" sz="1200" u="sng">
                <a:solidFill>
                  <a:srgbClr val="000000"/>
                </a:solidFill>
                <a:latin typeface="Calibri"/>
                <a:ea typeface="Calibri"/>
                <a:cs typeface="Calibri"/>
                <a:sym typeface="Calibri"/>
              </a:rPr>
              <a:t>Relationships with other segments:</a:t>
            </a:r>
            <a:r>
              <a:rPr lang="en-US" sz="1200">
                <a:solidFill>
                  <a:srgbClr val="000000"/>
                </a:solidFill>
                <a:latin typeface="Calibri"/>
                <a:ea typeface="Calibri"/>
                <a:cs typeface="Calibri"/>
                <a:sym typeface="Calibri"/>
              </a:rPr>
              <a:t> Segments 1 and 2  overlap ( have similarities in many attributes)</a:t>
            </a:r>
            <a:endParaRPr sz="1200">
              <a:solidFill>
                <a:srgbClr val="000000"/>
              </a:solidFill>
              <a:latin typeface="Calibri"/>
              <a:ea typeface="Calibri"/>
              <a:cs typeface="Calibri"/>
              <a:sym typeface="Calibri"/>
            </a:endParaRPr>
          </a:p>
          <a:p>
            <a:pPr indent="-304800" lvl="0" marL="457200" rtl="0" algn="l">
              <a:spcBef>
                <a:spcPts val="0"/>
              </a:spcBef>
              <a:spcAft>
                <a:spcPts val="0"/>
              </a:spcAft>
              <a:buClr>
                <a:srgbClr val="000000"/>
              </a:buClr>
              <a:buSzPts val="1200"/>
              <a:buFont typeface="Calibri"/>
              <a:buChar char="•"/>
            </a:pPr>
            <a:r>
              <a:rPr lang="en-US" sz="1200" u="sng">
                <a:solidFill>
                  <a:srgbClr val="000000"/>
                </a:solidFill>
                <a:latin typeface="Calibri"/>
                <a:ea typeface="Calibri"/>
                <a:cs typeface="Calibri"/>
                <a:sym typeface="Calibri"/>
              </a:rPr>
              <a:t>Profitability</a:t>
            </a:r>
            <a:r>
              <a:rPr lang="en-US" sz="1200">
                <a:solidFill>
                  <a:srgbClr val="000000"/>
                </a:solidFill>
                <a:latin typeface="Calibri"/>
                <a:ea typeface="Calibri"/>
                <a:cs typeface="Calibri"/>
                <a:sym typeface="Calibri"/>
              </a:rPr>
              <a:t>: Segment 4 is willing to pay more for the features that ConneCtor offers.</a:t>
            </a:r>
            <a:endParaRPr sz="1200">
              <a:solidFill>
                <a:srgbClr val="000000"/>
              </a:solidFill>
              <a:latin typeface="Calibri"/>
              <a:ea typeface="Calibri"/>
              <a:cs typeface="Calibri"/>
              <a:sym typeface="Calibri"/>
            </a:endParaRPr>
          </a:p>
          <a:p>
            <a:pPr indent="0" lvl="0" marL="457200" rtl="0" algn="l">
              <a:spcBef>
                <a:spcPts val="800"/>
              </a:spcBef>
              <a:spcAft>
                <a:spcPts val="800"/>
              </a:spcAft>
              <a:buNone/>
            </a:pPr>
            <a:r>
              <a:t/>
            </a:r>
            <a:endParaRPr b="1"/>
          </a:p>
        </p:txBody>
      </p:sp>
      <p:grpSp>
        <p:nvGrpSpPr>
          <p:cNvPr id="1433" name="Google Shape;1433;g121d1d896a7_0_28"/>
          <p:cNvGrpSpPr/>
          <p:nvPr/>
        </p:nvGrpSpPr>
        <p:grpSpPr>
          <a:xfrm>
            <a:off x="91196" y="1084272"/>
            <a:ext cx="3612250" cy="3470606"/>
            <a:chOff x="2256673" y="677104"/>
            <a:chExt cx="4036484" cy="3713070"/>
          </a:xfrm>
        </p:grpSpPr>
        <p:sp>
          <p:nvSpPr>
            <p:cNvPr id="1434" name="Google Shape;1434;g121d1d896a7_0_28"/>
            <p:cNvSpPr/>
            <p:nvPr/>
          </p:nvSpPr>
          <p:spPr>
            <a:xfrm rot="-6596588">
              <a:off x="3726388" y="3510395"/>
              <a:ext cx="771357" cy="771357"/>
            </a:xfrm>
            <a:prstGeom prst="ellipse">
              <a:avLst/>
            </a:prstGeom>
            <a:solidFill>
              <a:srgbClr val="BDD1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erriweather"/>
                <a:ea typeface="Merriweather"/>
                <a:cs typeface="Merriweather"/>
                <a:sym typeface="Merriweather"/>
              </a:endParaRPr>
            </a:p>
          </p:txBody>
        </p:sp>
        <p:sp>
          <p:nvSpPr>
            <p:cNvPr id="1435" name="Google Shape;1435;g121d1d896a7_0_28"/>
            <p:cNvSpPr/>
            <p:nvPr/>
          </p:nvSpPr>
          <p:spPr>
            <a:xfrm rot="-6599113">
              <a:off x="2347112" y="1367140"/>
              <a:ext cx="697822" cy="681214"/>
            </a:xfrm>
            <a:prstGeom prst="ellipse">
              <a:avLst/>
            </a:prstGeom>
            <a:solidFill>
              <a:srgbClr val="BDD1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erriweather"/>
                <a:ea typeface="Merriweather"/>
                <a:cs typeface="Merriweather"/>
                <a:sym typeface="Merriweather"/>
              </a:endParaRPr>
            </a:p>
          </p:txBody>
        </p:sp>
        <p:sp>
          <p:nvSpPr>
            <p:cNvPr id="1436" name="Google Shape;1436;g121d1d896a7_0_28"/>
            <p:cNvSpPr/>
            <p:nvPr/>
          </p:nvSpPr>
          <p:spPr>
            <a:xfrm rot="-6598839">
              <a:off x="2887641" y="2346983"/>
              <a:ext cx="1199287" cy="1199287"/>
            </a:xfrm>
            <a:prstGeom prst="ellipse">
              <a:avLst/>
            </a:prstGeom>
            <a:solidFill>
              <a:srgbClr val="BDD1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erriweather"/>
                <a:ea typeface="Merriweather"/>
                <a:cs typeface="Merriweather"/>
                <a:sym typeface="Merriweather"/>
              </a:endParaRPr>
            </a:p>
          </p:txBody>
        </p:sp>
        <p:sp>
          <p:nvSpPr>
            <p:cNvPr id="1437" name="Google Shape;1437;g121d1d896a7_0_28"/>
            <p:cNvSpPr/>
            <p:nvPr/>
          </p:nvSpPr>
          <p:spPr>
            <a:xfrm rot="-6598620">
              <a:off x="4374916" y="913763"/>
              <a:ext cx="1681581" cy="1681581"/>
            </a:xfrm>
            <a:prstGeom prst="ellipse">
              <a:avLst/>
            </a:prstGeom>
            <a:solidFill>
              <a:srgbClr val="BDD1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erriweather"/>
                <a:ea typeface="Merriweather"/>
                <a:cs typeface="Merriweather"/>
                <a:sym typeface="Merriweather"/>
              </a:endParaRPr>
            </a:p>
          </p:txBody>
        </p:sp>
        <p:sp>
          <p:nvSpPr>
            <p:cNvPr id="1438" name="Google Shape;1438;g121d1d896a7_0_28"/>
            <p:cNvSpPr/>
            <p:nvPr/>
          </p:nvSpPr>
          <p:spPr>
            <a:xfrm rot="-6597865">
              <a:off x="2534022" y="2044188"/>
              <a:ext cx="785505" cy="807624"/>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erriweather"/>
                <a:ea typeface="Merriweather"/>
                <a:cs typeface="Merriweather"/>
                <a:sym typeface="Merriweather"/>
              </a:endParaRPr>
            </a:p>
          </p:txBody>
        </p:sp>
      </p:grpSp>
      <p:grpSp>
        <p:nvGrpSpPr>
          <p:cNvPr id="1439" name="Google Shape;1439;g121d1d896a7_0_28"/>
          <p:cNvGrpSpPr/>
          <p:nvPr/>
        </p:nvGrpSpPr>
        <p:grpSpPr>
          <a:xfrm>
            <a:off x="2051346" y="2148551"/>
            <a:ext cx="1816241" cy="1913117"/>
            <a:chOff x="4447194" y="1815766"/>
            <a:chExt cx="2440200" cy="2440200"/>
          </a:xfrm>
        </p:grpSpPr>
        <p:sp>
          <p:nvSpPr>
            <p:cNvPr id="1440" name="Google Shape;1440;g121d1d896a7_0_28"/>
            <p:cNvSpPr/>
            <p:nvPr/>
          </p:nvSpPr>
          <p:spPr>
            <a:xfrm>
              <a:off x="4447194" y="1815766"/>
              <a:ext cx="2440200" cy="2440200"/>
            </a:xfrm>
            <a:prstGeom prst="ellipse">
              <a:avLst/>
            </a:prstGeom>
            <a:solidFill>
              <a:srgbClr val="1B396C"/>
            </a:solidFill>
            <a:ln>
              <a:noFill/>
            </a:ln>
            <a:effectLst>
              <a:outerShdw blurRad="228600" rotWithShape="0" algn="tl" dir="5400000" dist="50800">
                <a:srgbClr val="000000">
                  <a:alpha val="5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Merriweather"/>
                <a:ea typeface="Merriweather"/>
                <a:cs typeface="Merriweather"/>
                <a:sym typeface="Merriweather"/>
              </a:endParaRPr>
            </a:p>
          </p:txBody>
        </p:sp>
        <p:sp>
          <p:nvSpPr>
            <p:cNvPr id="1441" name="Google Shape;1441;g121d1d896a7_0_28"/>
            <p:cNvSpPr txBox="1"/>
            <p:nvPr/>
          </p:nvSpPr>
          <p:spPr>
            <a:xfrm>
              <a:off x="4735950" y="2504275"/>
              <a:ext cx="1862700" cy="1163400"/>
            </a:xfrm>
            <a:prstGeom prst="rect">
              <a:avLst/>
            </a:prstGeom>
            <a:solidFill>
              <a:srgbClr val="1B396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n-US" sz="1200">
                  <a:solidFill>
                    <a:srgbClr val="FFFFFF"/>
                  </a:solidFill>
                  <a:latin typeface="Merriweather"/>
                  <a:ea typeface="Merriweather"/>
                  <a:cs typeface="Merriweather"/>
                  <a:sym typeface="Merriweather"/>
                </a:rPr>
                <a:t>Relationship with other segments</a:t>
              </a:r>
              <a:endParaRPr b="0" i="0" sz="1200" u="none" cap="none" strike="noStrike">
                <a:solidFill>
                  <a:srgbClr val="FFFFFF"/>
                </a:solidFill>
                <a:latin typeface="Merriweather"/>
                <a:ea typeface="Merriweather"/>
                <a:cs typeface="Merriweather"/>
                <a:sym typeface="Merriweather"/>
              </a:endParaRPr>
            </a:p>
          </p:txBody>
        </p:sp>
      </p:grpSp>
      <p:grpSp>
        <p:nvGrpSpPr>
          <p:cNvPr id="1442" name="Google Shape;1442;g121d1d896a7_0_28"/>
          <p:cNvGrpSpPr/>
          <p:nvPr/>
        </p:nvGrpSpPr>
        <p:grpSpPr>
          <a:xfrm>
            <a:off x="1263754" y="1735710"/>
            <a:ext cx="1274159" cy="1330826"/>
            <a:chOff x="3490737" y="1374053"/>
            <a:chExt cx="1423800" cy="1423800"/>
          </a:xfrm>
        </p:grpSpPr>
        <p:sp>
          <p:nvSpPr>
            <p:cNvPr id="1443" name="Google Shape;1443;g121d1d896a7_0_28"/>
            <p:cNvSpPr/>
            <p:nvPr/>
          </p:nvSpPr>
          <p:spPr>
            <a:xfrm>
              <a:off x="3490737" y="1374053"/>
              <a:ext cx="1423800" cy="1423800"/>
            </a:xfrm>
            <a:prstGeom prst="ellipse">
              <a:avLst/>
            </a:prstGeom>
            <a:solidFill>
              <a:schemeClr val="accent2"/>
            </a:solidFill>
            <a:ln>
              <a:noFill/>
            </a:ln>
            <a:effectLst>
              <a:outerShdw blurRad="228600" rotWithShape="0" algn="tl" dir="5400000" dist="50800">
                <a:srgbClr val="000000">
                  <a:alpha val="5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Merriweather"/>
                <a:ea typeface="Merriweather"/>
                <a:cs typeface="Merriweather"/>
                <a:sym typeface="Merriweather"/>
              </a:endParaRPr>
            </a:p>
          </p:txBody>
        </p:sp>
        <p:sp>
          <p:nvSpPr>
            <p:cNvPr id="1444" name="Google Shape;1444;g121d1d896a7_0_28"/>
            <p:cNvSpPr txBox="1"/>
            <p:nvPr/>
          </p:nvSpPr>
          <p:spPr>
            <a:xfrm>
              <a:off x="3718754" y="1613603"/>
              <a:ext cx="967800" cy="944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lang="en-US" sz="1000">
                  <a:solidFill>
                    <a:srgbClr val="FFFFFF"/>
                  </a:solidFill>
                  <a:latin typeface="Merriweather"/>
                  <a:ea typeface="Merriweather"/>
                  <a:cs typeface="Merriweather"/>
                  <a:sym typeface="Merriweather"/>
                </a:rPr>
                <a:t>Segment Saturation</a:t>
              </a:r>
              <a:endParaRPr b="0" i="0" sz="1000" u="none" cap="none" strike="noStrike">
                <a:solidFill>
                  <a:srgbClr val="FFFFFF"/>
                </a:solidFill>
                <a:latin typeface="Merriweather"/>
                <a:ea typeface="Merriweather"/>
                <a:cs typeface="Merriweather"/>
                <a:sym typeface="Merriweather"/>
              </a:endParaRPr>
            </a:p>
          </p:txBody>
        </p:sp>
      </p:grpSp>
      <p:sp>
        <p:nvSpPr>
          <p:cNvPr id="1445" name="Google Shape;1445;g121d1d896a7_0_28"/>
          <p:cNvSpPr txBox="1"/>
          <p:nvPr/>
        </p:nvSpPr>
        <p:spPr>
          <a:xfrm>
            <a:off x="228600" y="1867550"/>
            <a:ext cx="567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Merriweather"/>
                <a:ea typeface="Merriweather"/>
                <a:cs typeface="Merriweather"/>
                <a:sym typeface="Merriweather"/>
              </a:rPr>
              <a:t>Size</a:t>
            </a:r>
            <a:endParaRPr sz="1200">
              <a:latin typeface="Merriweather"/>
              <a:ea typeface="Merriweather"/>
              <a:cs typeface="Merriweather"/>
              <a:sym typeface="Merriweather"/>
            </a:endParaRPr>
          </a:p>
        </p:txBody>
      </p:sp>
      <p:sp>
        <p:nvSpPr>
          <p:cNvPr id="1446" name="Google Shape;1446;g121d1d896a7_0_28"/>
          <p:cNvSpPr txBox="1"/>
          <p:nvPr/>
        </p:nvSpPr>
        <p:spPr>
          <a:xfrm>
            <a:off x="625950" y="3066525"/>
            <a:ext cx="1159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Merriweather"/>
                <a:ea typeface="Merriweather"/>
                <a:cs typeface="Merriweather"/>
                <a:sym typeface="Merriweather"/>
              </a:rPr>
              <a:t>Competition</a:t>
            </a:r>
            <a:endParaRPr sz="1200">
              <a:latin typeface="Merriweather"/>
              <a:ea typeface="Merriweather"/>
              <a:cs typeface="Merriweather"/>
              <a:sym typeface="Merriweather"/>
            </a:endParaRPr>
          </a:p>
        </p:txBody>
      </p:sp>
      <p:sp>
        <p:nvSpPr>
          <p:cNvPr id="1447" name="Google Shape;1447;g121d1d896a7_0_28"/>
          <p:cNvSpPr txBox="1"/>
          <p:nvPr/>
        </p:nvSpPr>
        <p:spPr>
          <a:xfrm>
            <a:off x="2252463" y="1642350"/>
            <a:ext cx="1250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Merriweather"/>
                <a:ea typeface="Merriweather"/>
                <a:cs typeface="Merriweather"/>
                <a:sym typeface="Merriweather"/>
              </a:rPr>
              <a:t>Profitability</a:t>
            </a:r>
            <a:endParaRPr sz="1200">
              <a:latin typeface="Merriweather"/>
              <a:ea typeface="Merriweather"/>
              <a:cs typeface="Merriweather"/>
              <a:sym typeface="Merriweather"/>
            </a:endParaRPr>
          </a:p>
        </p:txBody>
      </p:sp>
      <p:sp>
        <p:nvSpPr>
          <p:cNvPr id="1448" name="Google Shape;1448;g121d1d896a7_0_28"/>
          <p:cNvSpPr txBox="1"/>
          <p:nvPr/>
        </p:nvSpPr>
        <p:spPr>
          <a:xfrm>
            <a:off x="1378125" y="3910175"/>
            <a:ext cx="785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Merriweather"/>
                <a:ea typeface="Merriweather"/>
                <a:cs typeface="Merriweather"/>
                <a:sym typeface="Merriweather"/>
              </a:rPr>
              <a:t>Growth</a:t>
            </a:r>
            <a:endParaRPr sz="1200">
              <a:latin typeface="Merriweather"/>
              <a:ea typeface="Merriweather"/>
              <a:cs typeface="Merriweather"/>
              <a:sym typeface="Merriweather"/>
            </a:endParaRPr>
          </a:p>
        </p:txBody>
      </p:sp>
      <p:sp>
        <p:nvSpPr>
          <p:cNvPr id="1449" name="Google Shape;1449;g121d1d896a7_0_28"/>
          <p:cNvSpPr txBox="1"/>
          <p:nvPr/>
        </p:nvSpPr>
        <p:spPr>
          <a:xfrm>
            <a:off x="453125" y="2554875"/>
            <a:ext cx="47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lt1"/>
                </a:solidFill>
                <a:latin typeface="Merriweather"/>
                <a:ea typeface="Merriweather"/>
                <a:cs typeface="Merriweather"/>
                <a:sym typeface="Merriweather"/>
              </a:rPr>
              <a:t>Fit</a:t>
            </a:r>
            <a:endParaRPr sz="1200">
              <a:solidFill>
                <a:schemeClr val="lt1"/>
              </a:solidFill>
              <a:latin typeface="Merriweather"/>
              <a:ea typeface="Merriweather"/>
              <a:cs typeface="Merriweather"/>
              <a:sym typeface="Merriweather"/>
            </a:endParaRPr>
          </a:p>
        </p:txBody>
      </p:sp>
      <p:pic>
        <p:nvPicPr>
          <p:cNvPr id="1450" name="Google Shape;1450;g121d1d896a7_0_28"/>
          <p:cNvPicPr preferRelativeResize="0"/>
          <p:nvPr/>
        </p:nvPicPr>
        <p:blipFill>
          <a:blip r:embed="rId3">
            <a:alphaModFix/>
          </a:blip>
          <a:stretch>
            <a:fillRect/>
          </a:stretch>
        </p:blipFill>
        <p:spPr>
          <a:xfrm>
            <a:off x="7989050" y="111084"/>
            <a:ext cx="509501" cy="74241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5" name="Shape 1455"/>
        <p:cNvGrpSpPr/>
        <p:nvPr/>
      </p:nvGrpSpPr>
      <p:grpSpPr>
        <a:xfrm>
          <a:off x="0" y="0"/>
          <a:ext cx="0" cy="0"/>
          <a:chOff x="0" y="0"/>
          <a:chExt cx="0" cy="0"/>
        </a:xfrm>
      </p:grpSpPr>
      <p:sp>
        <p:nvSpPr>
          <p:cNvPr id="1456" name="Google Shape;1456;g121d1d896a7_0_36"/>
          <p:cNvSpPr txBox="1"/>
          <p:nvPr>
            <p:ph type="title"/>
          </p:nvPr>
        </p:nvSpPr>
        <p:spPr>
          <a:xfrm>
            <a:off x="228600" y="209550"/>
            <a:ext cx="8686800" cy="682500"/>
          </a:xfrm>
          <a:prstGeom prst="rect">
            <a:avLst/>
          </a:prstGeom>
        </p:spPr>
        <p:txBody>
          <a:bodyPr anchorCtr="0" anchor="ctr" bIns="0" lIns="0" spcFirstLastPara="1" rIns="1097275" wrap="square" tIns="0">
            <a:noAutofit/>
          </a:bodyPr>
          <a:lstStyle/>
          <a:p>
            <a:pPr indent="0" lvl="0" marL="0" rtl="0" algn="l">
              <a:lnSpc>
                <a:spcPct val="100000"/>
              </a:lnSpc>
              <a:spcBef>
                <a:spcPts val="0"/>
              </a:spcBef>
              <a:spcAft>
                <a:spcPts val="800"/>
              </a:spcAft>
              <a:buNone/>
            </a:pPr>
            <a:r>
              <a:rPr lang="en-US">
                <a:solidFill>
                  <a:srgbClr val="000000"/>
                </a:solidFill>
              </a:rPr>
              <a:t>Recommended target: </a:t>
            </a:r>
            <a:endParaRPr/>
          </a:p>
        </p:txBody>
      </p:sp>
      <p:sp>
        <p:nvSpPr>
          <p:cNvPr id="1457" name="Google Shape;1457;g121d1d896a7_0_36"/>
          <p:cNvSpPr txBox="1"/>
          <p:nvPr>
            <p:ph idx="1" type="body"/>
          </p:nvPr>
        </p:nvSpPr>
        <p:spPr>
          <a:xfrm>
            <a:off x="228600" y="888500"/>
            <a:ext cx="6808500" cy="4184700"/>
          </a:xfrm>
          <a:prstGeom prst="rect">
            <a:avLst/>
          </a:prstGeom>
        </p:spPr>
        <p:txBody>
          <a:bodyPr anchorCtr="0" anchor="t" bIns="0" lIns="0" spcFirstLastPara="1" rIns="0" wrap="square" tIns="0">
            <a:noAutofit/>
          </a:bodyPr>
          <a:lstStyle/>
          <a:p>
            <a:pPr indent="-311150" lvl="0" marL="457200" rtl="0" algn="l">
              <a:lnSpc>
                <a:spcPct val="115000"/>
              </a:lnSpc>
              <a:spcBef>
                <a:spcPts val="0"/>
              </a:spcBef>
              <a:spcAft>
                <a:spcPts val="0"/>
              </a:spcAft>
              <a:buClr>
                <a:srgbClr val="000000"/>
              </a:buClr>
              <a:buSzPts val="1300"/>
              <a:buChar char="•"/>
            </a:pPr>
            <a:r>
              <a:rPr lang="en-US" sz="1300">
                <a:solidFill>
                  <a:srgbClr val="000000"/>
                </a:solidFill>
              </a:rPr>
              <a:t>Overall, we can conclude that the best segments to market should be </a:t>
            </a:r>
            <a:r>
              <a:rPr b="1" lang="en-US" sz="1300">
                <a:solidFill>
                  <a:srgbClr val="000000"/>
                </a:solidFill>
                <a:highlight>
                  <a:srgbClr val="FFFF00"/>
                </a:highlight>
              </a:rPr>
              <a:t>Segment 1 (Small Businesses) and Segment 2 (Innovators)</a:t>
            </a:r>
            <a:r>
              <a:rPr lang="en-US" sz="1300">
                <a:solidFill>
                  <a:srgbClr val="000000"/>
                </a:solidFill>
              </a:rPr>
              <a:t>,</a:t>
            </a:r>
            <a:endParaRPr sz="1300">
              <a:solidFill>
                <a:srgbClr val="000000"/>
              </a:solidFill>
            </a:endParaRPr>
          </a:p>
          <a:p>
            <a:pPr indent="-311150" lvl="0" marL="457200" rtl="0" algn="l">
              <a:lnSpc>
                <a:spcPct val="115000"/>
              </a:lnSpc>
              <a:spcBef>
                <a:spcPts val="0"/>
              </a:spcBef>
              <a:spcAft>
                <a:spcPts val="0"/>
              </a:spcAft>
              <a:buClr>
                <a:srgbClr val="000000"/>
              </a:buClr>
              <a:buSzPts val="1300"/>
              <a:buChar char="•"/>
            </a:pPr>
            <a:r>
              <a:rPr lang="en-US" sz="1300">
                <a:solidFill>
                  <a:srgbClr val="000000"/>
                </a:solidFill>
              </a:rPr>
              <a:t>Considering their attractiveness, </a:t>
            </a:r>
            <a:r>
              <a:rPr b="1" lang="en-US" sz="1300">
                <a:solidFill>
                  <a:srgbClr val="000000"/>
                </a:solidFill>
              </a:rPr>
              <a:t>segment 1 </a:t>
            </a:r>
            <a:r>
              <a:rPr lang="en-US" sz="1300">
                <a:solidFill>
                  <a:srgbClr val="000000"/>
                </a:solidFill>
              </a:rPr>
              <a:t>has a considerable</a:t>
            </a:r>
            <a:r>
              <a:rPr b="1" lang="en-US" sz="1300">
                <a:solidFill>
                  <a:srgbClr val="000000"/>
                </a:solidFill>
              </a:rPr>
              <a:t> size</a:t>
            </a:r>
            <a:r>
              <a:rPr lang="en-US" sz="1300">
                <a:solidFill>
                  <a:srgbClr val="000000"/>
                </a:solidFill>
              </a:rPr>
              <a:t> and </a:t>
            </a:r>
            <a:r>
              <a:rPr b="1" lang="en-US" sz="1300">
                <a:solidFill>
                  <a:srgbClr val="000000"/>
                </a:solidFill>
              </a:rPr>
              <a:t>segment 2 </a:t>
            </a:r>
            <a:r>
              <a:rPr lang="en-US" sz="1300">
                <a:solidFill>
                  <a:srgbClr val="000000"/>
                </a:solidFill>
              </a:rPr>
              <a:t>has the </a:t>
            </a:r>
            <a:r>
              <a:rPr b="1" lang="en-US" sz="1300">
                <a:solidFill>
                  <a:srgbClr val="000000"/>
                </a:solidFill>
              </a:rPr>
              <a:t>potential for growing</a:t>
            </a:r>
            <a:r>
              <a:rPr lang="en-US" sz="1300">
                <a:solidFill>
                  <a:srgbClr val="000000"/>
                </a:solidFill>
              </a:rPr>
              <a:t>.</a:t>
            </a:r>
            <a:endParaRPr sz="1300">
              <a:solidFill>
                <a:srgbClr val="000000"/>
              </a:solidFill>
            </a:endParaRPr>
          </a:p>
          <a:p>
            <a:pPr indent="-311150" lvl="0" marL="457200" rtl="0" algn="l">
              <a:lnSpc>
                <a:spcPct val="115000"/>
              </a:lnSpc>
              <a:spcBef>
                <a:spcPts val="0"/>
              </a:spcBef>
              <a:spcAft>
                <a:spcPts val="0"/>
              </a:spcAft>
              <a:buClr>
                <a:srgbClr val="000000"/>
              </a:buClr>
              <a:buSzPts val="1300"/>
              <a:buChar char="•"/>
            </a:pPr>
            <a:r>
              <a:rPr lang="en-US" sz="1300">
                <a:solidFill>
                  <a:srgbClr val="000000"/>
                </a:solidFill>
              </a:rPr>
              <a:t>Most features that these segments need and appreciate, are the ones that ConneCtor already has e.g. </a:t>
            </a:r>
            <a:r>
              <a:rPr b="1" lang="en-US" sz="1300">
                <a:solidFill>
                  <a:srgbClr val="000000"/>
                </a:solidFill>
              </a:rPr>
              <a:t>it directly transmits and receives both data and voice, has email </a:t>
            </a:r>
            <a:r>
              <a:rPr lang="en-US" sz="1300">
                <a:solidFill>
                  <a:srgbClr val="000000"/>
                </a:solidFill>
              </a:rPr>
              <a:t>and </a:t>
            </a:r>
            <a:r>
              <a:rPr b="1" lang="en-US" sz="1300">
                <a:solidFill>
                  <a:srgbClr val="000000"/>
                </a:solidFill>
              </a:rPr>
              <a:t>multimedia capabilities</a:t>
            </a:r>
            <a:r>
              <a:rPr lang="en-US" sz="1300">
                <a:solidFill>
                  <a:srgbClr val="000000"/>
                </a:solidFill>
              </a:rPr>
              <a:t> etc.</a:t>
            </a:r>
            <a:endParaRPr sz="1300">
              <a:solidFill>
                <a:srgbClr val="000000"/>
              </a:solidFill>
            </a:endParaRPr>
          </a:p>
          <a:p>
            <a:pPr indent="-311150" lvl="0" marL="457200" rtl="0" algn="l">
              <a:lnSpc>
                <a:spcPct val="115000"/>
              </a:lnSpc>
              <a:spcBef>
                <a:spcPts val="0"/>
              </a:spcBef>
              <a:spcAft>
                <a:spcPts val="0"/>
              </a:spcAft>
              <a:buClr>
                <a:srgbClr val="000000"/>
              </a:buClr>
              <a:buSzPts val="1300"/>
              <a:buChar char="•"/>
            </a:pPr>
            <a:r>
              <a:rPr lang="en-US" sz="1300">
                <a:solidFill>
                  <a:srgbClr val="000000"/>
                </a:solidFill>
              </a:rPr>
              <a:t>Although segment 1 is willing to pay less than average, we feel that with they will be right target as </a:t>
            </a:r>
            <a:r>
              <a:rPr b="1" lang="en-US" sz="1300">
                <a:solidFill>
                  <a:srgbClr val="000000"/>
                </a:solidFill>
              </a:rPr>
              <a:t>most of the features that they want are present in the ConneCtor.</a:t>
            </a:r>
            <a:endParaRPr b="1" sz="1300">
              <a:solidFill>
                <a:srgbClr val="000000"/>
              </a:solidFill>
            </a:endParaRPr>
          </a:p>
          <a:p>
            <a:pPr indent="-311150" lvl="0" marL="457200" rtl="0" algn="l">
              <a:lnSpc>
                <a:spcPct val="115000"/>
              </a:lnSpc>
              <a:spcBef>
                <a:spcPts val="0"/>
              </a:spcBef>
              <a:spcAft>
                <a:spcPts val="0"/>
              </a:spcAft>
              <a:buClr>
                <a:srgbClr val="000000"/>
              </a:buClr>
              <a:buSzPts val="1300"/>
              <a:buChar char="•"/>
            </a:pPr>
            <a:r>
              <a:rPr lang="en-US" sz="1300">
                <a:solidFill>
                  <a:srgbClr val="000000"/>
                </a:solidFill>
              </a:rPr>
              <a:t>By targeting both these segments, we will be able to </a:t>
            </a:r>
            <a:r>
              <a:rPr b="1" lang="en-US" sz="1300">
                <a:solidFill>
                  <a:srgbClr val="000000"/>
                </a:solidFill>
              </a:rPr>
              <a:t>target more than 50 %</a:t>
            </a:r>
            <a:r>
              <a:rPr lang="en-US" sz="1300">
                <a:solidFill>
                  <a:srgbClr val="000000"/>
                </a:solidFill>
              </a:rPr>
              <a:t> of the same which may ensure profitability</a:t>
            </a:r>
            <a:endParaRPr sz="1300">
              <a:solidFill>
                <a:srgbClr val="000000"/>
              </a:solidFill>
            </a:endParaRPr>
          </a:p>
          <a:p>
            <a:pPr indent="-311150" lvl="0" marL="457200" rtl="0" algn="l">
              <a:lnSpc>
                <a:spcPct val="115000"/>
              </a:lnSpc>
              <a:spcBef>
                <a:spcPts val="0"/>
              </a:spcBef>
              <a:spcAft>
                <a:spcPts val="0"/>
              </a:spcAft>
              <a:buClr>
                <a:srgbClr val="000000"/>
              </a:buClr>
              <a:buSzPts val="1300"/>
              <a:buChar char="•"/>
            </a:pPr>
            <a:r>
              <a:rPr lang="en-US" sz="1300">
                <a:solidFill>
                  <a:srgbClr val="000000"/>
                </a:solidFill>
              </a:rPr>
              <a:t>Also, we should </a:t>
            </a:r>
            <a:r>
              <a:rPr b="1" lang="en-US" sz="1300">
                <a:solidFill>
                  <a:srgbClr val="000000"/>
                </a:solidFill>
              </a:rPr>
              <a:t>not target segment 3 </a:t>
            </a:r>
            <a:r>
              <a:rPr lang="en-US" sz="1300">
                <a:solidFill>
                  <a:srgbClr val="000000"/>
                </a:solidFill>
              </a:rPr>
              <a:t>(mobile professionals), considering that “ConneCtor” is </a:t>
            </a:r>
            <a:r>
              <a:rPr b="1" lang="en-US" sz="1300">
                <a:solidFill>
                  <a:srgbClr val="000000"/>
                </a:solidFill>
              </a:rPr>
              <a:t>heavy </a:t>
            </a:r>
            <a:r>
              <a:rPr lang="en-US" sz="1300">
                <a:solidFill>
                  <a:srgbClr val="000000"/>
                </a:solidFill>
              </a:rPr>
              <a:t>(so it has a disadvantage in terms of portability) and that they are willing to pay the least, on average, for their main features</a:t>
            </a:r>
            <a:endParaRPr sz="1300">
              <a:solidFill>
                <a:srgbClr val="000000"/>
              </a:solidFill>
            </a:endParaRPr>
          </a:p>
          <a:p>
            <a:pPr indent="-311150" lvl="0" marL="457200" rtl="0" algn="l">
              <a:lnSpc>
                <a:spcPct val="115000"/>
              </a:lnSpc>
              <a:spcBef>
                <a:spcPts val="0"/>
              </a:spcBef>
              <a:spcAft>
                <a:spcPts val="0"/>
              </a:spcAft>
              <a:buClr>
                <a:srgbClr val="000000"/>
              </a:buClr>
              <a:buSzPts val="1300"/>
              <a:buChar char="•"/>
            </a:pPr>
            <a:r>
              <a:rPr lang="en-US" sz="1300">
                <a:solidFill>
                  <a:srgbClr val="000000"/>
                </a:solidFill>
              </a:rPr>
              <a:t>Lastly we also feel that targeting </a:t>
            </a:r>
            <a:r>
              <a:rPr b="1" lang="en-US" sz="1300">
                <a:solidFill>
                  <a:srgbClr val="000000"/>
                </a:solidFill>
              </a:rPr>
              <a:t>segment 4</a:t>
            </a:r>
            <a:r>
              <a:rPr lang="en-US" sz="1300">
                <a:solidFill>
                  <a:srgbClr val="000000"/>
                </a:solidFill>
              </a:rPr>
              <a:t> is also a good idea as they are </a:t>
            </a:r>
            <a:r>
              <a:rPr b="1" lang="en-US" sz="1300">
                <a:solidFill>
                  <a:srgbClr val="000000"/>
                </a:solidFill>
              </a:rPr>
              <a:t>willing to pay the price</a:t>
            </a:r>
            <a:r>
              <a:rPr lang="en-US" sz="1300">
                <a:solidFill>
                  <a:srgbClr val="000000"/>
                </a:solidFill>
              </a:rPr>
              <a:t>. However many of the features that want are not present in “ConneCtor” and hence this is a long shot. </a:t>
            </a:r>
            <a:endParaRPr sz="1300">
              <a:solidFill>
                <a:srgbClr val="000000"/>
              </a:solidFill>
            </a:endParaRPr>
          </a:p>
          <a:p>
            <a:pPr indent="0" lvl="0" marL="0" rtl="0" algn="l">
              <a:spcBef>
                <a:spcPts val="900"/>
              </a:spcBef>
              <a:spcAft>
                <a:spcPts val="0"/>
              </a:spcAft>
              <a:buNone/>
            </a:pPr>
            <a:r>
              <a:t/>
            </a:r>
            <a:endParaRPr/>
          </a:p>
        </p:txBody>
      </p:sp>
      <p:pic>
        <p:nvPicPr>
          <p:cNvPr id="1458" name="Google Shape;1458;g121d1d896a7_0_36"/>
          <p:cNvPicPr preferRelativeResize="0"/>
          <p:nvPr/>
        </p:nvPicPr>
        <p:blipFill>
          <a:blip r:embed="rId3">
            <a:alphaModFix/>
          </a:blip>
          <a:stretch>
            <a:fillRect/>
          </a:stretch>
        </p:blipFill>
        <p:spPr>
          <a:xfrm>
            <a:off x="6928800" y="1728788"/>
            <a:ext cx="2083200" cy="2083200"/>
          </a:xfrm>
          <a:prstGeom prst="rect">
            <a:avLst/>
          </a:prstGeom>
          <a:noFill/>
          <a:ln>
            <a:noFill/>
          </a:ln>
        </p:spPr>
      </p:pic>
      <p:pic>
        <p:nvPicPr>
          <p:cNvPr id="1459" name="Google Shape;1459;g121d1d896a7_0_36"/>
          <p:cNvPicPr preferRelativeResize="0"/>
          <p:nvPr/>
        </p:nvPicPr>
        <p:blipFill>
          <a:blip r:embed="rId4">
            <a:alphaModFix/>
          </a:blip>
          <a:stretch>
            <a:fillRect/>
          </a:stretch>
        </p:blipFill>
        <p:spPr>
          <a:xfrm>
            <a:off x="7989050" y="111084"/>
            <a:ext cx="509501" cy="74241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3" name="Shape 1463"/>
        <p:cNvGrpSpPr/>
        <p:nvPr/>
      </p:nvGrpSpPr>
      <p:grpSpPr>
        <a:xfrm>
          <a:off x="0" y="0"/>
          <a:ext cx="0" cy="0"/>
          <a:chOff x="0" y="0"/>
          <a:chExt cx="0" cy="0"/>
        </a:xfrm>
      </p:grpSpPr>
      <p:sp>
        <p:nvSpPr>
          <p:cNvPr id="1464" name="Google Shape;1464;p7"/>
          <p:cNvSpPr txBox="1"/>
          <p:nvPr>
            <p:ph type="title"/>
          </p:nvPr>
        </p:nvSpPr>
        <p:spPr>
          <a:xfrm>
            <a:off x="722313" y="1549400"/>
            <a:ext cx="7772400" cy="1022350"/>
          </a:xfrm>
          <a:prstGeom prst="rect">
            <a:avLst/>
          </a:prstGeom>
          <a:noFill/>
          <a:ln>
            <a:noFill/>
          </a:ln>
        </p:spPr>
        <p:txBody>
          <a:bodyPr anchorCtr="0" anchor="b" bIns="91425" lIns="0" spcFirstLastPara="1" rIns="0" wrap="square" tIns="0">
            <a:noAutofit/>
          </a:bodyPr>
          <a:lstStyle/>
          <a:p>
            <a:pPr indent="0" lvl="0" marL="0" rtl="0" algn="ctr">
              <a:lnSpc>
                <a:spcPct val="90000"/>
              </a:lnSpc>
              <a:spcBef>
                <a:spcPts val="0"/>
              </a:spcBef>
              <a:spcAft>
                <a:spcPts val="0"/>
              </a:spcAft>
              <a:buNone/>
            </a:pPr>
            <a:r>
              <a:rPr lang="en-US"/>
              <a:t>Limitations</a:t>
            </a:r>
            <a:endParaRPr/>
          </a:p>
        </p:txBody>
      </p:sp>
      <p:sp>
        <p:nvSpPr>
          <p:cNvPr id="1465" name="Google Shape;1465;p7"/>
          <p:cNvSpPr txBox="1"/>
          <p:nvPr>
            <p:ph idx="12" type="sldNum"/>
          </p:nvPr>
        </p:nvSpPr>
        <p:spPr>
          <a:xfrm>
            <a:off x="6858000" y="4933950"/>
            <a:ext cx="2057400" cy="182563"/>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1466" name="Google Shape;1466;p7"/>
          <p:cNvSpPr txBox="1"/>
          <p:nvPr/>
        </p:nvSpPr>
        <p:spPr>
          <a:xfrm>
            <a:off x="4335236" y="5021036"/>
            <a:ext cx="0" cy="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sz="1100">
              <a:solidFill>
                <a:schemeClr val="dk1"/>
              </a:solidFill>
              <a:latin typeface="Arial"/>
              <a:ea typeface="Arial"/>
              <a:cs typeface="Arial"/>
              <a:sym typeface="Arial"/>
            </a:endParaRPr>
          </a:p>
        </p:txBody>
      </p:sp>
      <p:sp>
        <p:nvSpPr>
          <p:cNvPr id="1467" name="Google Shape;1467;p7"/>
          <p:cNvSpPr txBox="1"/>
          <p:nvPr/>
        </p:nvSpPr>
        <p:spPr>
          <a:xfrm>
            <a:off x="4090307" y="4759665"/>
            <a:ext cx="963385" cy="348570"/>
          </a:xfrm>
          <a:prstGeom prst="rect">
            <a:avLst/>
          </a:prstGeom>
          <a:solidFill>
            <a:schemeClr val="accent2"/>
          </a:solidFill>
          <a:ln>
            <a:noFill/>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sz="1100">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1" name="Shape 1471"/>
        <p:cNvGrpSpPr/>
        <p:nvPr/>
      </p:nvGrpSpPr>
      <p:grpSpPr>
        <a:xfrm>
          <a:off x="0" y="0"/>
          <a:ext cx="0" cy="0"/>
          <a:chOff x="0" y="0"/>
          <a:chExt cx="0" cy="0"/>
        </a:xfrm>
      </p:grpSpPr>
      <p:sp>
        <p:nvSpPr>
          <p:cNvPr id="1472" name="Google Shape;1472;g1220f2d5fc5_0_53"/>
          <p:cNvSpPr txBox="1"/>
          <p:nvPr>
            <p:ph type="title"/>
          </p:nvPr>
        </p:nvSpPr>
        <p:spPr>
          <a:xfrm>
            <a:off x="228600" y="209550"/>
            <a:ext cx="8686800" cy="682500"/>
          </a:xfrm>
          <a:prstGeom prst="rect">
            <a:avLst/>
          </a:prstGeom>
          <a:noFill/>
          <a:ln>
            <a:noFill/>
          </a:ln>
        </p:spPr>
        <p:txBody>
          <a:bodyPr anchorCtr="0" anchor="ctr" bIns="0" lIns="0" spcFirstLastPara="1" rIns="1097275" wrap="square" tIns="0">
            <a:noAutofit/>
          </a:bodyPr>
          <a:lstStyle/>
          <a:p>
            <a:pPr indent="0" lvl="0" marL="0" rtl="0" algn="l">
              <a:lnSpc>
                <a:spcPct val="90000"/>
              </a:lnSpc>
              <a:spcBef>
                <a:spcPts val="0"/>
              </a:spcBef>
              <a:spcAft>
                <a:spcPts val="0"/>
              </a:spcAft>
              <a:buNone/>
            </a:pPr>
            <a:r>
              <a:rPr lang="en-US"/>
              <a:t>Limitations</a:t>
            </a:r>
            <a:endParaRPr/>
          </a:p>
        </p:txBody>
      </p:sp>
      <p:sp>
        <p:nvSpPr>
          <p:cNvPr id="1473" name="Google Shape;1473;g1220f2d5fc5_0_53"/>
          <p:cNvSpPr txBox="1"/>
          <p:nvPr>
            <p:ph idx="3" type="body"/>
          </p:nvPr>
        </p:nvSpPr>
        <p:spPr>
          <a:xfrm>
            <a:off x="351064" y="739775"/>
            <a:ext cx="7772400" cy="304800"/>
          </a:xfrm>
          <a:prstGeom prst="rect">
            <a:avLst/>
          </a:prstGeom>
          <a:noFill/>
          <a:ln>
            <a:noFill/>
          </a:ln>
        </p:spPr>
        <p:txBody>
          <a:bodyPr anchorCtr="0" anchor="t" bIns="0" lIns="0" spcFirstLastPara="1" rIns="0" wrap="square" tIns="0">
            <a:normAutofit/>
          </a:bodyPr>
          <a:lstStyle/>
          <a:p>
            <a:pPr indent="0" lvl="0" marL="0" rtl="0" algn="ctr">
              <a:lnSpc>
                <a:spcPct val="86000"/>
              </a:lnSpc>
              <a:spcBef>
                <a:spcPts val="0"/>
              </a:spcBef>
              <a:spcAft>
                <a:spcPts val="0"/>
              </a:spcAft>
              <a:buClr>
                <a:schemeClr val="dk1"/>
              </a:buClr>
              <a:buSzPts val="2000"/>
              <a:buNone/>
            </a:pPr>
            <a:r>
              <a:rPr lang="en-US" sz="2000"/>
              <a:t>Limitations of Analysis</a:t>
            </a:r>
            <a:endParaRPr/>
          </a:p>
        </p:txBody>
      </p:sp>
      <p:sp>
        <p:nvSpPr>
          <p:cNvPr id="1474" name="Google Shape;1474;g1220f2d5fc5_0_53"/>
          <p:cNvSpPr/>
          <p:nvPr/>
        </p:nvSpPr>
        <p:spPr>
          <a:xfrm>
            <a:off x="97290" y="2039403"/>
            <a:ext cx="2183100" cy="2106600"/>
          </a:xfrm>
          <a:prstGeom prst="ellipse">
            <a:avLst/>
          </a:prstGeom>
          <a:solidFill>
            <a:srgbClr val="00B050"/>
          </a:solidFill>
          <a:ln cap="flat" cmpd="sng" w="69850">
            <a:solidFill>
              <a:schemeClr val="accent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l">
              <a:lnSpc>
                <a:spcPct val="80000"/>
              </a:lnSpc>
              <a:spcBef>
                <a:spcPts val="0"/>
              </a:spcBef>
              <a:spcAft>
                <a:spcPts val="0"/>
              </a:spcAft>
              <a:buNone/>
            </a:pPr>
            <a:r>
              <a:t/>
            </a:r>
            <a:endParaRPr sz="1187">
              <a:solidFill>
                <a:schemeClr val="lt1"/>
              </a:solidFill>
              <a:latin typeface="Arial"/>
              <a:ea typeface="Arial"/>
              <a:cs typeface="Arial"/>
              <a:sym typeface="Arial"/>
            </a:endParaRPr>
          </a:p>
          <a:p>
            <a:pPr indent="0" lvl="0" marL="457200" marR="0" rtl="0" algn="l">
              <a:lnSpc>
                <a:spcPct val="80000"/>
              </a:lnSpc>
              <a:spcBef>
                <a:spcPts val="0"/>
              </a:spcBef>
              <a:spcAft>
                <a:spcPts val="0"/>
              </a:spcAft>
              <a:buNone/>
            </a:pPr>
            <a:r>
              <a:t/>
            </a:r>
            <a:endParaRPr sz="843">
              <a:solidFill>
                <a:schemeClr val="lt1"/>
              </a:solidFill>
              <a:latin typeface="Arial"/>
              <a:ea typeface="Arial"/>
              <a:cs typeface="Arial"/>
              <a:sym typeface="Arial"/>
            </a:endParaRPr>
          </a:p>
        </p:txBody>
      </p:sp>
      <p:sp>
        <p:nvSpPr>
          <p:cNvPr id="1475" name="Google Shape;1475;g1220f2d5fc5_0_53"/>
          <p:cNvSpPr/>
          <p:nvPr/>
        </p:nvSpPr>
        <p:spPr>
          <a:xfrm>
            <a:off x="4495799" y="2004330"/>
            <a:ext cx="2108100" cy="2106600"/>
          </a:xfrm>
          <a:prstGeom prst="ellipse">
            <a:avLst/>
          </a:prstGeom>
          <a:solidFill>
            <a:srgbClr val="00B050"/>
          </a:solidFill>
          <a:ln cap="flat" cmpd="sng" w="69850">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457200" marR="0" rtl="0" algn="l">
              <a:lnSpc>
                <a:spcPct val="90000"/>
              </a:lnSpc>
              <a:spcBef>
                <a:spcPts val="0"/>
              </a:spcBef>
              <a:spcAft>
                <a:spcPts val="0"/>
              </a:spcAft>
              <a:buNone/>
            </a:pPr>
            <a:r>
              <a:t/>
            </a:r>
            <a:endParaRPr/>
          </a:p>
        </p:txBody>
      </p:sp>
      <p:sp>
        <p:nvSpPr>
          <p:cNvPr id="1476" name="Google Shape;1476;g1220f2d5fc5_0_53"/>
          <p:cNvSpPr/>
          <p:nvPr/>
        </p:nvSpPr>
        <p:spPr>
          <a:xfrm>
            <a:off x="2312646" y="2004331"/>
            <a:ext cx="2108100" cy="2106600"/>
          </a:xfrm>
          <a:prstGeom prst="ellipse">
            <a:avLst/>
          </a:prstGeom>
          <a:solidFill>
            <a:schemeClr val="accent1"/>
          </a:solidFill>
          <a:ln cap="flat" cmpd="sng" w="69850">
            <a:solidFill>
              <a:srgbClr val="00B050"/>
            </a:solidFill>
            <a:prstDash val="solid"/>
            <a:round/>
            <a:headEnd len="sm" w="sm" type="none"/>
            <a:tailEnd len="sm" w="sm" type="none"/>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350"/>
              <a:buFont typeface="Arial"/>
              <a:buChar char="•"/>
            </a:pPr>
            <a:r>
              <a:rPr lang="en-US" sz="1350">
                <a:solidFill>
                  <a:schemeClr val="dk1"/>
                </a:solidFill>
                <a:latin typeface="Arial"/>
                <a:ea typeface="Arial"/>
                <a:cs typeface="Arial"/>
                <a:sym typeface="Arial"/>
              </a:rPr>
              <a:t>Traits associated: honest, trendy, young, luxurious </a:t>
            </a:r>
            <a:endParaRPr/>
          </a:p>
        </p:txBody>
      </p:sp>
      <p:sp>
        <p:nvSpPr>
          <p:cNvPr id="1477" name="Google Shape;1477;g1220f2d5fc5_0_53"/>
          <p:cNvSpPr/>
          <p:nvPr/>
        </p:nvSpPr>
        <p:spPr>
          <a:xfrm>
            <a:off x="6668407" y="2039404"/>
            <a:ext cx="2108100" cy="2106600"/>
          </a:xfrm>
          <a:prstGeom prst="ellipse">
            <a:avLst/>
          </a:prstGeom>
          <a:solidFill>
            <a:schemeClr val="accent1"/>
          </a:solidFill>
          <a:ln cap="flat" cmpd="sng" w="6985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a:p>
          <a:p>
            <a:pPr indent="0" lvl="0" marL="0" marR="0" rtl="0" algn="ctr">
              <a:spcBef>
                <a:spcPts val="0"/>
              </a:spcBef>
              <a:spcAft>
                <a:spcPts val="0"/>
              </a:spcAft>
              <a:buNone/>
            </a:pPr>
            <a:r>
              <a:rPr lang="en-US" sz="1350">
                <a:solidFill>
                  <a:schemeClr val="lt1"/>
                </a:solidFill>
                <a:latin typeface="Arial"/>
                <a:ea typeface="Arial"/>
                <a:cs typeface="Arial"/>
                <a:sym typeface="Arial"/>
              </a:rPr>
              <a:t> </a:t>
            </a:r>
            <a:endParaRPr/>
          </a:p>
        </p:txBody>
      </p:sp>
      <p:sp>
        <p:nvSpPr>
          <p:cNvPr id="1478" name="Google Shape;1478;g1220f2d5fc5_0_53"/>
          <p:cNvSpPr txBox="1"/>
          <p:nvPr/>
        </p:nvSpPr>
        <p:spPr>
          <a:xfrm>
            <a:off x="4318907" y="5004707"/>
            <a:ext cx="0" cy="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sz="1100">
              <a:solidFill>
                <a:schemeClr val="dk1"/>
              </a:solidFill>
              <a:latin typeface="Arial"/>
              <a:ea typeface="Arial"/>
              <a:cs typeface="Arial"/>
              <a:sym typeface="Arial"/>
            </a:endParaRPr>
          </a:p>
        </p:txBody>
      </p:sp>
      <p:sp>
        <p:nvSpPr>
          <p:cNvPr id="1479" name="Google Shape;1479;g1220f2d5fc5_0_53"/>
          <p:cNvSpPr txBox="1"/>
          <p:nvPr/>
        </p:nvSpPr>
        <p:spPr>
          <a:xfrm>
            <a:off x="4580164" y="5012871"/>
            <a:ext cx="0" cy="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sz="1100">
              <a:solidFill>
                <a:schemeClr val="dk1"/>
              </a:solidFill>
              <a:latin typeface="Arial"/>
              <a:ea typeface="Arial"/>
              <a:cs typeface="Arial"/>
              <a:sym typeface="Arial"/>
            </a:endParaRPr>
          </a:p>
        </p:txBody>
      </p:sp>
      <p:sp>
        <p:nvSpPr>
          <p:cNvPr id="1480" name="Google Shape;1480;g1220f2d5fc5_0_53"/>
          <p:cNvSpPr txBox="1"/>
          <p:nvPr/>
        </p:nvSpPr>
        <p:spPr>
          <a:xfrm>
            <a:off x="4041321" y="4808764"/>
            <a:ext cx="1143000" cy="277500"/>
          </a:xfrm>
          <a:prstGeom prst="rect">
            <a:avLst/>
          </a:prstGeom>
          <a:solidFill>
            <a:schemeClr val="lt2"/>
          </a:solidFill>
          <a:ln>
            <a:noFill/>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sz="1100">
              <a:solidFill>
                <a:schemeClr val="dk1"/>
              </a:solidFill>
              <a:latin typeface="Arial"/>
              <a:ea typeface="Arial"/>
              <a:cs typeface="Arial"/>
              <a:sym typeface="Arial"/>
            </a:endParaRPr>
          </a:p>
        </p:txBody>
      </p:sp>
      <p:sp>
        <p:nvSpPr>
          <p:cNvPr id="1481" name="Google Shape;1481;g1220f2d5fc5_0_53"/>
          <p:cNvSpPr txBox="1"/>
          <p:nvPr/>
        </p:nvSpPr>
        <p:spPr>
          <a:xfrm>
            <a:off x="-190000" y="2554500"/>
            <a:ext cx="2427600" cy="825000"/>
          </a:xfrm>
          <a:prstGeom prst="rect">
            <a:avLst/>
          </a:prstGeom>
          <a:noFill/>
          <a:ln>
            <a:noFill/>
          </a:ln>
        </p:spPr>
        <p:txBody>
          <a:bodyPr anchorCtr="0" anchor="t" bIns="91425" lIns="91425" spcFirstLastPara="1" rIns="91425" wrap="square" tIns="91425">
            <a:spAutoFit/>
          </a:bodyPr>
          <a:lstStyle/>
          <a:p>
            <a:pPr indent="0" lvl="0" marL="457200" rtl="0" algn="ctr">
              <a:lnSpc>
                <a:spcPct val="80000"/>
              </a:lnSpc>
              <a:spcBef>
                <a:spcPts val="0"/>
              </a:spcBef>
              <a:spcAft>
                <a:spcPts val="0"/>
              </a:spcAft>
              <a:buNone/>
            </a:pPr>
            <a:r>
              <a:rPr b="1" lang="en-US" sz="1300">
                <a:latin typeface="Calibri"/>
                <a:ea typeface="Calibri"/>
                <a:cs typeface="Calibri"/>
                <a:sym typeface="Calibri"/>
              </a:rPr>
              <a:t>We might get a different result if we use another clustering method such as Ward’s method</a:t>
            </a:r>
            <a:endParaRPr/>
          </a:p>
        </p:txBody>
      </p:sp>
      <p:sp>
        <p:nvSpPr>
          <p:cNvPr id="1482" name="Google Shape;1482;g1220f2d5fc5_0_53"/>
          <p:cNvSpPr txBox="1"/>
          <p:nvPr/>
        </p:nvSpPr>
        <p:spPr>
          <a:xfrm>
            <a:off x="1872900" y="2416175"/>
            <a:ext cx="2558400" cy="15033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0"/>
              </a:spcAft>
              <a:buNone/>
            </a:pPr>
            <a:r>
              <a:rPr b="1" lang="en-US" sz="1300">
                <a:solidFill>
                  <a:schemeClr val="lt1"/>
                </a:solidFill>
                <a:latin typeface="Calibri"/>
                <a:ea typeface="Calibri"/>
                <a:cs typeface="Calibri"/>
                <a:sym typeface="Calibri"/>
              </a:rPr>
              <a:t>W</a:t>
            </a:r>
            <a:r>
              <a:rPr b="1" lang="en-US" sz="1300">
                <a:solidFill>
                  <a:schemeClr val="lt1"/>
                </a:solidFill>
                <a:latin typeface="Calibri"/>
                <a:ea typeface="Calibri"/>
                <a:cs typeface="Calibri"/>
                <a:sym typeface="Calibri"/>
              </a:rPr>
              <a:t>e may be losing the opportunity of attending a very important segment of the market (mobile professionals). </a:t>
            </a:r>
            <a:endParaRPr>
              <a:solidFill>
                <a:schemeClr val="lt1"/>
              </a:solidFill>
            </a:endParaRPr>
          </a:p>
          <a:p>
            <a:pPr indent="0" lvl="0" marL="0" rtl="0" algn="l">
              <a:spcBef>
                <a:spcPts val="800"/>
              </a:spcBef>
              <a:spcAft>
                <a:spcPts val="0"/>
              </a:spcAft>
              <a:buNone/>
            </a:pPr>
            <a:r>
              <a:t/>
            </a:r>
            <a:endParaRPr/>
          </a:p>
        </p:txBody>
      </p:sp>
      <p:sp>
        <p:nvSpPr>
          <p:cNvPr id="1483" name="Google Shape;1483;g1220f2d5fc5_0_53"/>
          <p:cNvSpPr txBox="1"/>
          <p:nvPr/>
        </p:nvSpPr>
        <p:spPr>
          <a:xfrm>
            <a:off x="4041325" y="2541150"/>
            <a:ext cx="2558400" cy="11031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0"/>
              </a:spcAft>
              <a:buNone/>
            </a:pPr>
            <a:r>
              <a:rPr b="1" lang="en-US" sz="1300">
                <a:latin typeface="Calibri"/>
                <a:ea typeface="Calibri"/>
                <a:cs typeface="Calibri"/>
                <a:sym typeface="Calibri"/>
              </a:rPr>
              <a:t>The sample size is simply too small to represent the whole PDA market.</a:t>
            </a:r>
            <a:endParaRPr b="1"/>
          </a:p>
          <a:p>
            <a:pPr indent="0" lvl="0" marL="0" rtl="0" algn="l">
              <a:spcBef>
                <a:spcPts val="800"/>
              </a:spcBef>
              <a:spcAft>
                <a:spcPts val="0"/>
              </a:spcAft>
              <a:buNone/>
            </a:pPr>
            <a:r>
              <a:t/>
            </a:r>
            <a:endParaRPr b="1"/>
          </a:p>
        </p:txBody>
      </p:sp>
      <p:sp>
        <p:nvSpPr>
          <p:cNvPr id="1484" name="Google Shape;1484;g1220f2d5fc5_0_53"/>
          <p:cNvSpPr txBox="1"/>
          <p:nvPr/>
        </p:nvSpPr>
        <p:spPr>
          <a:xfrm>
            <a:off x="6841475" y="2426575"/>
            <a:ext cx="1884000" cy="1123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300">
                <a:solidFill>
                  <a:schemeClr val="lt1"/>
                </a:solidFill>
              </a:rPr>
              <a:t>I</a:t>
            </a:r>
            <a:r>
              <a:rPr b="1" lang="en-US" sz="1200">
                <a:solidFill>
                  <a:schemeClr val="lt1"/>
                </a:solidFill>
              </a:rPr>
              <a:t>ssue could be sampling bias or respondents overstating vs giving honest responses.</a:t>
            </a:r>
            <a:endParaRPr b="1" sz="1200">
              <a:solidFill>
                <a:schemeClr val="lt1"/>
              </a:solidFill>
            </a:endParaRPr>
          </a:p>
        </p:txBody>
      </p:sp>
      <p:pic>
        <p:nvPicPr>
          <p:cNvPr id="1485" name="Google Shape;1485;g1220f2d5fc5_0_53"/>
          <p:cNvPicPr preferRelativeResize="0"/>
          <p:nvPr/>
        </p:nvPicPr>
        <p:blipFill>
          <a:blip r:embed="rId3">
            <a:alphaModFix/>
          </a:blip>
          <a:stretch>
            <a:fillRect/>
          </a:stretch>
        </p:blipFill>
        <p:spPr>
          <a:xfrm>
            <a:off x="7989050" y="111084"/>
            <a:ext cx="509501" cy="74241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9" name="Shape 1489"/>
        <p:cNvGrpSpPr/>
        <p:nvPr/>
      </p:nvGrpSpPr>
      <p:grpSpPr>
        <a:xfrm>
          <a:off x="0" y="0"/>
          <a:ext cx="0" cy="0"/>
          <a:chOff x="0" y="0"/>
          <a:chExt cx="0" cy="0"/>
        </a:xfrm>
      </p:grpSpPr>
      <p:sp>
        <p:nvSpPr>
          <p:cNvPr id="1490" name="Google Shape;1490;gf3e9bfcfe0_5_1"/>
          <p:cNvSpPr txBox="1"/>
          <p:nvPr>
            <p:ph type="title"/>
          </p:nvPr>
        </p:nvSpPr>
        <p:spPr>
          <a:xfrm>
            <a:off x="228600" y="209550"/>
            <a:ext cx="8686800" cy="682500"/>
          </a:xfrm>
          <a:prstGeom prst="rect">
            <a:avLst/>
          </a:prstGeom>
          <a:noFill/>
          <a:ln>
            <a:noFill/>
          </a:ln>
        </p:spPr>
        <p:txBody>
          <a:bodyPr anchorCtr="0" anchor="ctr" bIns="0" lIns="0" spcFirstLastPara="1" rIns="1097275" wrap="square" tIns="0">
            <a:noAutofit/>
          </a:bodyPr>
          <a:lstStyle/>
          <a:p>
            <a:pPr indent="0" lvl="0" marL="0" rtl="0" algn="l">
              <a:lnSpc>
                <a:spcPct val="90000"/>
              </a:lnSpc>
              <a:spcBef>
                <a:spcPts val="0"/>
              </a:spcBef>
              <a:spcAft>
                <a:spcPts val="0"/>
              </a:spcAft>
              <a:buNone/>
            </a:pPr>
            <a:r>
              <a:rPr lang="en-US"/>
              <a:t>Limitations</a:t>
            </a:r>
            <a:endParaRPr/>
          </a:p>
        </p:txBody>
      </p:sp>
      <p:sp>
        <p:nvSpPr>
          <p:cNvPr id="1491" name="Google Shape;1491;gf3e9bfcfe0_5_1"/>
          <p:cNvSpPr txBox="1"/>
          <p:nvPr>
            <p:ph idx="3" type="body"/>
          </p:nvPr>
        </p:nvSpPr>
        <p:spPr>
          <a:xfrm>
            <a:off x="351064" y="739775"/>
            <a:ext cx="7772400" cy="304800"/>
          </a:xfrm>
          <a:prstGeom prst="rect">
            <a:avLst/>
          </a:prstGeom>
          <a:noFill/>
          <a:ln>
            <a:noFill/>
          </a:ln>
        </p:spPr>
        <p:txBody>
          <a:bodyPr anchorCtr="0" anchor="t" bIns="0" lIns="0" spcFirstLastPara="1" rIns="0" wrap="square" tIns="0">
            <a:normAutofit/>
          </a:bodyPr>
          <a:lstStyle/>
          <a:p>
            <a:pPr indent="0" lvl="0" marL="0" rtl="0" algn="ctr">
              <a:lnSpc>
                <a:spcPct val="86000"/>
              </a:lnSpc>
              <a:spcBef>
                <a:spcPts val="0"/>
              </a:spcBef>
              <a:spcAft>
                <a:spcPts val="0"/>
              </a:spcAft>
              <a:buClr>
                <a:schemeClr val="dk1"/>
              </a:buClr>
              <a:buSzPts val="2000"/>
              <a:buNone/>
            </a:pPr>
            <a:r>
              <a:rPr lang="en-US" sz="2000"/>
              <a:t>Limitations of Analysis</a:t>
            </a:r>
            <a:endParaRPr/>
          </a:p>
        </p:txBody>
      </p:sp>
      <p:sp>
        <p:nvSpPr>
          <p:cNvPr id="1492" name="Google Shape;1492;gf3e9bfcfe0_5_1"/>
          <p:cNvSpPr/>
          <p:nvPr/>
        </p:nvSpPr>
        <p:spPr>
          <a:xfrm>
            <a:off x="1473015" y="1992966"/>
            <a:ext cx="2183100" cy="2106600"/>
          </a:xfrm>
          <a:prstGeom prst="ellipse">
            <a:avLst/>
          </a:prstGeom>
          <a:solidFill>
            <a:srgbClr val="00B050"/>
          </a:solidFill>
          <a:ln cap="flat" cmpd="sng" w="69850">
            <a:solidFill>
              <a:schemeClr val="accent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l">
              <a:lnSpc>
                <a:spcPct val="80000"/>
              </a:lnSpc>
              <a:spcBef>
                <a:spcPts val="0"/>
              </a:spcBef>
              <a:spcAft>
                <a:spcPts val="0"/>
              </a:spcAft>
              <a:buNone/>
            </a:pPr>
            <a:r>
              <a:t/>
            </a:r>
            <a:endParaRPr sz="1187">
              <a:solidFill>
                <a:schemeClr val="lt1"/>
              </a:solidFill>
              <a:latin typeface="Arial"/>
              <a:ea typeface="Arial"/>
              <a:cs typeface="Arial"/>
              <a:sym typeface="Arial"/>
            </a:endParaRPr>
          </a:p>
          <a:p>
            <a:pPr indent="0" lvl="0" marL="457200" marR="0" rtl="0" algn="l">
              <a:lnSpc>
                <a:spcPct val="80000"/>
              </a:lnSpc>
              <a:spcBef>
                <a:spcPts val="0"/>
              </a:spcBef>
              <a:spcAft>
                <a:spcPts val="0"/>
              </a:spcAft>
              <a:buNone/>
            </a:pPr>
            <a:r>
              <a:t/>
            </a:r>
            <a:endParaRPr sz="843">
              <a:solidFill>
                <a:schemeClr val="lt1"/>
              </a:solidFill>
              <a:latin typeface="Arial"/>
              <a:ea typeface="Arial"/>
              <a:cs typeface="Arial"/>
              <a:sym typeface="Arial"/>
            </a:endParaRPr>
          </a:p>
        </p:txBody>
      </p:sp>
      <p:sp>
        <p:nvSpPr>
          <p:cNvPr id="1493" name="Google Shape;1493;gf3e9bfcfe0_5_1"/>
          <p:cNvSpPr/>
          <p:nvPr/>
        </p:nvSpPr>
        <p:spPr>
          <a:xfrm>
            <a:off x="5871524" y="1957892"/>
            <a:ext cx="2108100" cy="2106600"/>
          </a:xfrm>
          <a:prstGeom prst="ellipse">
            <a:avLst/>
          </a:prstGeom>
          <a:solidFill>
            <a:srgbClr val="00B050"/>
          </a:solidFill>
          <a:ln cap="flat" cmpd="sng" w="69850">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457200" marR="0" rtl="0" algn="l">
              <a:lnSpc>
                <a:spcPct val="90000"/>
              </a:lnSpc>
              <a:spcBef>
                <a:spcPts val="0"/>
              </a:spcBef>
              <a:spcAft>
                <a:spcPts val="0"/>
              </a:spcAft>
              <a:buNone/>
            </a:pPr>
            <a:r>
              <a:t/>
            </a:r>
            <a:endParaRPr/>
          </a:p>
        </p:txBody>
      </p:sp>
      <p:sp>
        <p:nvSpPr>
          <p:cNvPr id="1494" name="Google Shape;1494;gf3e9bfcfe0_5_1"/>
          <p:cNvSpPr/>
          <p:nvPr/>
        </p:nvSpPr>
        <p:spPr>
          <a:xfrm>
            <a:off x="3688371" y="1957894"/>
            <a:ext cx="2108100" cy="2106600"/>
          </a:xfrm>
          <a:prstGeom prst="ellipse">
            <a:avLst/>
          </a:prstGeom>
          <a:solidFill>
            <a:schemeClr val="accent1"/>
          </a:solidFill>
          <a:ln cap="flat" cmpd="sng" w="69850">
            <a:solidFill>
              <a:srgbClr val="00B050"/>
            </a:solidFill>
            <a:prstDash val="solid"/>
            <a:round/>
            <a:headEnd len="sm" w="sm" type="none"/>
            <a:tailEnd len="sm" w="sm" type="none"/>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350"/>
              <a:buFont typeface="Arial"/>
              <a:buChar char="•"/>
            </a:pPr>
            <a:r>
              <a:rPr lang="en-US" sz="1350">
                <a:solidFill>
                  <a:schemeClr val="dk1"/>
                </a:solidFill>
                <a:latin typeface="Arial"/>
                <a:ea typeface="Arial"/>
                <a:cs typeface="Arial"/>
                <a:sym typeface="Arial"/>
              </a:rPr>
              <a:t>Traits associated: honest, trendy, young, luxurious </a:t>
            </a:r>
            <a:endParaRPr/>
          </a:p>
        </p:txBody>
      </p:sp>
      <p:sp>
        <p:nvSpPr>
          <p:cNvPr id="1495" name="Google Shape;1495;gf3e9bfcfe0_5_1"/>
          <p:cNvSpPr txBox="1"/>
          <p:nvPr/>
        </p:nvSpPr>
        <p:spPr>
          <a:xfrm>
            <a:off x="4318907" y="5004707"/>
            <a:ext cx="0" cy="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sz="1100">
              <a:solidFill>
                <a:schemeClr val="dk1"/>
              </a:solidFill>
              <a:latin typeface="Arial"/>
              <a:ea typeface="Arial"/>
              <a:cs typeface="Arial"/>
              <a:sym typeface="Arial"/>
            </a:endParaRPr>
          </a:p>
        </p:txBody>
      </p:sp>
      <p:sp>
        <p:nvSpPr>
          <p:cNvPr id="1496" name="Google Shape;1496;gf3e9bfcfe0_5_1"/>
          <p:cNvSpPr txBox="1"/>
          <p:nvPr/>
        </p:nvSpPr>
        <p:spPr>
          <a:xfrm>
            <a:off x="4580164" y="5012871"/>
            <a:ext cx="0" cy="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sz="1100">
              <a:solidFill>
                <a:schemeClr val="dk1"/>
              </a:solidFill>
              <a:latin typeface="Arial"/>
              <a:ea typeface="Arial"/>
              <a:cs typeface="Arial"/>
              <a:sym typeface="Arial"/>
            </a:endParaRPr>
          </a:p>
        </p:txBody>
      </p:sp>
      <p:sp>
        <p:nvSpPr>
          <p:cNvPr id="1497" name="Google Shape;1497;gf3e9bfcfe0_5_1"/>
          <p:cNvSpPr txBox="1"/>
          <p:nvPr/>
        </p:nvSpPr>
        <p:spPr>
          <a:xfrm>
            <a:off x="4041321" y="4808764"/>
            <a:ext cx="1143000" cy="277500"/>
          </a:xfrm>
          <a:prstGeom prst="rect">
            <a:avLst/>
          </a:prstGeom>
          <a:solidFill>
            <a:schemeClr val="lt2"/>
          </a:solidFill>
          <a:ln>
            <a:noFill/>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sz="1100">
              <a:solidFill>
                <a:schemeClr val="dk1"/>
              </a:solidFill>
              <a:latin typeface="Arial"/>
              <a:ea typeface="Arial"/>
              <a:cs typeface="Arial"/>
              <a:sym typeface="Arial"/>
            </a:endParaRPr>
          </a:p>
        </p:txBody>
      </p:sp>
      <p:sp>
        <p:nvSpPr>
          <p:cNvPr id="1498" name="Google Shape;1498;gf3e9bfcfe0_5_1"/>
          <p:cNvSpPr txBox="1"/>
          <p:nvPr/>
        </p:nvSpPr>
        <p:spPr>
          <a:xfrm>
            <a:off x="1260775" y="2280938"/>
            <a:ext cx="2427600" cy="1680900"/>
          </a:xfrm>
          <a:prstGeom prst="rect">
            <a:avLst/>
          </a:prstGeom>
          <a:noFill/>
          <a:ln>
            <a:noFill/>
          </a:ln>
        </p:spPr>
        <p:txBody>
          <a:bodyPr anchorCtr="0" anchor="t" bIns="91425" lIns="91425" spcFirstLastPara="1" rIns="91425" wrap="square" tIns="91425">
            <a:spAutoFit/>
          </a:bodyPr>
          <a:lstStyle/>
          <a:p>
            <a:pPr indent="0" lvl="0" marL="457200" rtl="0" algn="l">
              <a:lnSpc>
                <a:spcPct val="80000"/>
              </a:lnSpc>
              <a:spcBef>
                <a:spcPts val="0"/>
              </a:spcBef>
              <a:spcAft>
                <a:spcPts val="0"/>
              </a:spcAft>
              <a:buNone/>
            </a:pPr>
            <a:r>
              <a:rPr b="1" lang="en-US" sz="1300">
                <a:latin typeface="Calibri"/>
                <a:ea typeface="Calibri"/>
                <a:cs typeface="Calibri"/>
                <a:sym typeface="Calibri"/>
              </a:rPr>
              <a:t>Attribute ‘Price’ was on completely different scale. All attributes should have been normalised , to prevent price-sensitivity dominating, due to far larger value.</a:t>
            </a:r>
            <a:endParaRPr b="1" sz="1500"/>
          </a:p>
          <a:p>
            <a:pPr indent="0" lvl="0" marL="0" rtl="0" algn="l">
              <a:spcBef>
                <a:spcPts val="0"/>
              </a:spcBef>
              <a:spcAft>
                <a:spcPts val="0"/>
              </a:spcAft>
              <a:buNone/>
            </a:pPr>
            <a:r>
              <a:t/>
            </a:r>
            <a:endParaRPr/>
          </a:p>
        </p:txBody>
      </p:sp>
      <p:sp>
        <p:nvSpPr>
          <p:cNvPr id="1499" name="Google Shape;1499;gf3e9bfcfe0_5_1"/>
          <p:cNvSpPr txBox="1"/>
          <p:nvPr/>
        </p:nvSpPr>
        <p:spPr>
          <a:xfrm>
            <a:off x="3248625" y="2418488"/>
            <a:ext cx="2558400" cy="13032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0"/>
              </a:spcAft>
              <a:buNone/>
            </a:pPr>
            <a:r>
              <a:rPr b="1" lang="en-US" sz="1300">
                <a:solidFill>
                  <a:schemeClr val="lt1"/>
                </a:solidFill>
                <a:latin typeface="Calibri"/>
                <a:ea typeface="Calibri"/>
                <a:cs typeface="Calibri"/>
                <a:sym typeface="Calibri"/>
              </a:rPr>
              <a:t>Rapidly evolving market means any segment analysis can be </a:t>
            </a:r>
            <a:r>
              <a:rPr b="1" lang="en-US" sz="1300">
                <a:solidFill>
                  <a:schemeClr val="lt1"/>
                </a:solidFill>
                <a:latin typeface="Calibri"/>
                <a:ea typeface="Calibri"/>
                <a:cs typeface="Calibri"/>
                <a:sym typeface="Calibri"/>
              </a:rPr>
              <a:t>changed</a:t>
            </a:r>
            <a:r>
              <a:rPr b="1" lang="en-US" sz="1300">
                <a:solidFill>
                  <a:schemeClr val="lt1"/>
                </a:solidFill>
                <a:latin typeface="Calibri"/>
                <a:ea typeface="Calibri"/>
                <a:cs typeface="Calibri"/>
                <a:sym typeface="Calibri"/>
              </a:rPr>
              <a:t> year-by-year</a:t>
            </a:r>
            <a:endParaRPr b="1" sz="1300">
              <a:solidFill>
                <a:schemeClr val="lt1"/>
              </a:solidFill>
              <a:latin typeface="Calibri"/>
              <a:ea typeface="Calibri"/>
              <a:cs typeface="Calibri"/>
              <a:sym typeface="Calibri"/>
            </a:endParaRPr>
          </a:p>
          <a:p>
            <a:pPr indent="0" lvl="0" marL="0" rtl="0" algn="l">
              <a:spcBef>
                <a:spcPts val="800"/>
              </a:spcBef>
              <a:spcAft>
                <a:spcPts val="0"/>
              </a:spcAft>
              <a:buNone/>
            </a:pPr>
            <a:r>
              <a:t/>
            </a:r>
            <a:endParaRPr/>
          </a:p>
        </p:txBody>
      </p:sp>
      <p:sp>
        <p:nvSpPr>
          <p:cNvPr id="1500" name="Google Shape;1500;gf3e9bfcfe0_5_1"/>
          <p:cNvSpPr txBox="1"/>
          <p:nvPr/>
        </p:nvSpPr>
        <p:spPr>
          <a:xfrm>
            <a:off x="5590725" y="2430738"/>
            <a:ext cx="2558400" cy="11853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800"/>
              </a:spcAft>
              <a:buNone/>
            </a:pPr>
            <a:r>
              <a:rPr b="1" lang="en-US" sz="1300">
                <a:latin typeface="Calibri"/>
                <a:ea typeface="Calibri"/>
                <a:cs typeface="Calibri"/>
                <a:sym typeface="Calibri"/>
              </a:rPr>
              <a:t>New products could be released at any time, challenging existing competitors offering and market share.</a:t>
            </a:r>
            <a:endParaRPr b="1"/>
          </a:p>
        </p:txBody>
      </p:sp>
      <p:sp>
        <p:nvSpPr>
          <p:cNvPr id="1501" name="Google Shape;1501;gf3e9bfcfe0_5_1"/>
          <p:cNvSpPr txBox="1"/>
          <p:nvPr/>
        </p:nvSpPr>
        <p:spPr>
          <a:xfrm>
            <a:off x="8217200" y="2380138"/>
            <a:ext cx="1884000" cy="112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300">
                <a:solidFill>
                  <a:schemeClr val="lt1"/>
                </a:solidFill>
              </a:rPr>
              <a:t>I</a:t>
            </a:r>
            <a:r>
              <a:rPr b="1" lang="en-US" sz="1200">
                <a:solidFill>
                  <a:schemeClr val="lt1"/>
                </a:solidFill>
              </a:rPr>
              <a:t>ssue could be sampling bias or respondents overstating vs giving honest responses.</a:t>
            </a:r>
            <a:endParaRPr b="1" sz="1200">
              <a:solidFill>
                <a:schemeClr val="lt1"/>
              </a:solidFill>
            </a:endParaRPr>
          </a:p>
        </p:txBody>
      </p:sp>
      <p:pic>
        <p:nvPicPr>
          <p:cNvPr id="1502" name="Google Shape;1502;gf3e9bfcfe0_5_1"/>
          <p:cNvPicPr preferRelativeResize="0"/>
          <p:nvPr/>
        </p:nvPicPr>
        <p:blipFill>
          <a:blip r:embed="rId3">
            <a:alphaModFix/>
          </a:blip>
          <a:stretch>
            <a:fillRect/>
          </a:stretch>
        </p:blipFill>
        <p:spPr>
          <a:xfrm>
            <a:off x="7989050" y="34884"/>
            <a:ext cx="509501" cy="74241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6" name="Shape 1506"/>
        <p:cNvGrpSpPr/>
        <p:nvPr/>
      </p:nvGrpSpPr>
      <p:grpSpPr>
        <a:xfrm>
          <a:off x="0" y="0"/>
          <a:ext cx="0" cy="0"/>
          <a:chOff x="0" y="0"/>
          <a:chExt cx="0" cy="0"/>
        </a:xfrm>
      </p:grpSpPr>
      <p:sp>
        <p:nvSpPr>
          <p:cNvPr id="1507" name="Google Shape;1507;p25"/>
          <p:cNvSpPr txBox="1"/>
          <p:nvPr>
            <p:ph type="title"/>
          </p:nvPr>
        </p:nvSpPr>
        <p:spPr>
          <a:xfrm>
            <a:off x="722313" y="1549400"/>
            <a:ext cx="7772400" cy="1022350"/>
          </a:xfrm>
          <a:prstGeom prst="rect">
            <a:avLst/>
          </a:prstGeom>
          <a:noFill/>
          <a:ln>
            <a:noFill/>
          </a:ln>
        </p:spPr>
        <p:txBody>
          <a:bodyPr anchorCtr="0" anchor="b" bIns="91425" lIns="0" spcFirstLastPara="1" rIns="0" wrap="square" tIns="0">
            <a:noAutofit/>
          </a:bodyPr>
          <a:lstStyle/>
          <a:p>
            <a:pPr indent="0" lvl="0" marL="0" rtl="0" algn="ctr">
              <a:lnSpc>
                <a:spcPct val="90000"/>
              </a:lnSpc>
              <a:spcBef>
                <a:spcPts val="0"/>
              </a:spcBef>
              <a:spcAft>
                <a:spcPts val="0"/>
              </a:spcAft>
              <a:buNone/>
            </a:pPr>
            <a:r>
              <a:rPr lang="en-US"/>
              <a:t>Thank you! Questions?</a:t>
            </a:r>
            <a:endParaRPr/>
          </a:p>
        </p:txBody>
      </p:sp>
      <p:sp>
        <p:nvSpPr>
          <p:cNvPr id="1508" name="Google Shape;1508;p25"/>
          <p:cNvSpPr txBox="1"/>
          <p:nvPr>
            <p:ph idx="11" type="ftr"/>
          </p:nvPr>
        </p:nvSpPr>
        <p:spPr>
          <a:xfrm>
            <a:off x="228600" y="4933950"/>
            <a:ext cx="3657600" cy="185738"/>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1509" name="Google Shape;1509;p25"/>
          <p:cNvSpPr txBox="1"/>
          <p:nvPr>
            <p:ph idx="12" type="sldNum"/>
          </p:nvPr>
        </p:nvSpPr>
        <p:spPr>
          <a:xfrm>
            <a:off x="6858000" y="4933950"/>
            <a:ext cx="2057400" cy="182563"/>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1510" name="Google Shape;1510;p25"/>
          <p:cNvSpPr txBox="1"/>
          <p:nvPr/>
        </p:nvSpPr>
        <p:spPr>
          <a:xfrm>
            <a:off x="4335236" y="5021036"/>
            <a:ext cx="0" cy="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sz="1100">
              <a:solidFill>
                <a:schemeClr val="dk1"/>
              </a:solidFill>
              <a:latin typeface="Arial"/>
              <a:ea typeface="Arial"/>
              <a:cs typeface="Arial"/>
              <a:sym typeface="Arial"/>
            </a:endParaRPr>
          </a:p>
        </p:txBody>
      </p:sp>
      <p:sp>
        <p:nvSpPr>
          <p:cNvPr id="1511" name="Google Shape;1511;p25"/>
          <p:cNvSpPr txBox="1"/>
          <p:nvPr/>
        </p:nvSpPr>
        <p:spPr>
          <a:xfrm>
            <a:off x="4090307" y="4759665"/>
            <a:ext cx="963385" cy="348570"/>
          </a:xfrm>
          <a:prstGeom prst="rect">
            <a:avLst/>
          </a:prstGeom>
          <a:solidFill>
            <a:schemeClr val="accent2"/>
          </a:solidFill>
          <a:ln>
            <a:noFill/>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sz="110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2" name="Shape 1252"/>
        <p:cNvGrpSpPr/>
        <p:nvPr/>
      </p:nvGrpSpPr>
      <p:grpSpPr>
        <a:xfrm>
          <a:off x="0" y="0"/>
          <a:ext cx="0" cy="0"/>
          <a:chOff x="0" y="0"/>
          <a:chExt cx="0" cy="0"/>
        </a:xfrm>
      </p:grpSpPr>
      <p:sp>
        <p:nvSpPr>
          <p:cNvPr id="1253" name="Google Shape;1253;p3"/>
          <p:cNvSpPr txBox="1"/>
          <p:nvPr>
            <p:ph idx="4294967295" type="sldNum"/>
          </p:nvPr>
        </p:nvSpPr>
        <p:spPr>
          <a:xfrm>
            <a:off x="9144000" y="6578600"/>
            <a:ext cx="2743200" cy="24384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b="0" i="0" lang="en-US" sz="1050" u="none" cap="none" strike="noStrike">
                <a:solidFill>
                  <a:schemeClr val="dk1"/>
                </a:solidFill>
                <a:latin typeface="Arial"/>
                <a:ea typeface="Arial"/>
                <a:cs typeface="Arial"/>
                <a:sym typeface="Arial"/>
              </a:rPr>
              <a:t>‹#›</a:t>
            </a:fld>
            <a:endParaRPr b="0" i="0" sz="1050" u="none" cap="none" strike="noStrike">
              <a:solidFill>
                <a:schemeClr val="dk1"/>
              </a:solidFill>
              <a:latin typeface="Arial"/>
              <a:ea typeface="Arial"/>
              <a:cs typeface="Arial"/>
              <a:sym typeface="Arial"/>
            </a:endParaRPr>
          </a:p>
        </p:txBody>
      </p:sp>
      <p:sp>
        <p:nvSpPr>
          <p:cNvPr id="1254" name="Google Shape;1254;p3"/>
          <p:cNvSpPr txBox="1"/>
          <p:nvPr>
            <p:ph type="title"/>
          </p:nvPr>
        </p:nvSpPr>
        <p:spPr>
          <a:xfrm>
            <a:off x="228600" y="209550"/>
            <a:ext cx="8686800" cy="545464"/>
          </a:xfrm>
          <a:prstGeom prst="rect">
            <a:avLst/>
          </a:prstGeom>
          <a:noFill/>
          <a:ln>
            <a:noFill/>
          </a:ln>
        </p:spPr>
        <p:txBody>
          <a:bodyPr anchorCtr="0" anchor="ctr" bIns="0" lIns="0" spcFirstLastPara="1" rIns="1097275" wrap="square" tIns="0">
            <a:noAutofit/>
          </a:bodyPr>
          <a:lstStyle/>
          <a:p>
            <a:pPr indent="0" lvl="0" marL="0" rtl="0" algn="l">
              <a:lnSpc>
                <a:spcPct val="90000"/>
              </a:lnSpc>
              <a:spcBef>
                <a:spcPts val="0"/>
              </a:spcBef>
              <a:spcAft>
                <a:spcPts val="0"/>
              </a:spcAft>
              <a:buNone/>
            </a:pPr>
            <a:r>
              <a:rPr lang="en-US"/>
              <a:t>Table of Contents</a:t>
            </a:r>
            <a:endParaRPr/>
          </a:p>
        </p:txBody>
      </p:sp>
      <p:graphicFrame>
        <p:nvGraphicFramePr>
          <p:cNvPr id="1255" name="Google Shape;1255;p3"/>
          <p:cNvGraphicFramePr/>
          <p:nvPr/>
        </p:nvGraphicFramePr>
        <p:xfrm>
          <a:off x="228600" y="1391184"/>
          <a:ext cx="3000000" cy="3000000"/>
        </p:xfrm>
        <a:graphic>
          <a:graphicData uri="http://schemas.openxmlformats.org/drawingml/2006/table">
            <a:tbl>
              <a:tblPr>
                <a:solidFill>
                  <a:schemeClr val="lt1"/>
                </a:solidFill>
                <a:tableStyleId>{15704FF0-58DB-46C5-B02D-134181D4B2EA}</a:tableStyleId>
              </a:tblPr>
              <a:tblGrid>
                <a:gridCol w="4343400"/>
                <a:gridCol w="4343400"/>
              </a:tblGrid>
              <a:tr h="450850">
                <a:tc>
                  <a:txBody>
                    <a:bodyPr/>
                    <a:lstStyle/>
                    <a:p>
                      <a:pPr indent="0" lvl="0" marL="91440" marR="0" rtl="0" algn="l">
                        <a:lnSpc>
                          <a:spcPct val="106000"/>
                        </a:lnSpc>
                        <a:spcBef>
                          <a:spcPts val="0"/>
                        </a:spcBef>
                        <a:spcAft>
                          <a:spcPts val="0"/>
                        </a:spcAft>
                        <a:buClr>
                          <a:srgbClr val="333333"/>
                        </a:buClr>
                        <a:buSzPts val="960"/>
                        <a:buFont typeface="Noto Sans Symbols"/>
                        <a:buNone/>
                      </a:pPr>
                      <a:r>
                        <a:rPr lang="en-US">
                          <a:solidFill>
                            <a:schemeClr val="lt1"/>
                          </a:solidFill>
                        </a:rPr>
                        <a:t>Team Introduction</a:t>
                      </a:r>
                      <a:endParaRPr>
                        <a:solidFill>
                          <a:schemeClr val="lt1"/>
                        </a:solidFill>
                      </a:endParaRPr>
                    </a:p>
                  </a:txBody>
                  <a:tcPr marT="102875" marB="102875"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91440" marR="0" rtl="0" algn="r">
                        <a:lnSpc>
                          <a:spcPct val="106000"/>
                        </a:lnSpc>
                        <a:spcBef>
                          <a:spcPts val="0"/>
                        </a:spcBef>
                        <a:spcAft>
                          <a:spcPts val="0"/>
                        </a:spcAft>
                        <a:buClr>
                          <a:srgbClr val="333333"/>
                        </a:buClr>
                        <a:buSzPts val="960"/>
                        <a:buFont typeface="Noto Sans Symbols"/>
                        <a:buNone/>
                      </a:pPr>
                      <a:r>
                        <a:t/>
                      </a:r>
                      <a:endParaRPr b="0" i="0" sz="1200" u="none" cap="none" strike="noStrike">
                        <a:solidFill>
                          <a:schemeClr val="lt1"/>
                        </a:solidFill>
                        <a:latin typeface="Arial"/>
                        <a:ea typeface="Arial"/>
                        <a:cs typeface="Arial"/>
                        <a:sym typeface="Arial"/>
                      </a:endParaRPr>
                    </a:p>
                  </a:txBody>
                  <a:tcPr marT="102875" marB="102875" marR="68575"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r>
              <a:tr h="450850">
                <a:tc>
                  <a:txBody>
                    <a:bodyPr/>
                    <a:lstStyle/>
                    <a:p>
                      <a:pPr indent="0" lvl="0" marL="91440" marR="0" rtl="0" algn="l">
                        <a:lnSpc>
                          <a:spcPct val="106000"/>
                        </a:lnSpc>
                        <a:spcBef>
                          <a:spcPts val="0"/>
                        </a:spcBef>
                        <a:spcAft>
                          <a:spcPts val="0"/>
                        </a:spcAft>
                        <a:buClr>
                          <a:schemeClr val="dk2"/>
                        </a:buClr>
                        <a:buSzPts val="1200"/>
                        <a:buFont typeface="Arial"/>
                        <a:buNone/>
                      </a:pPr>
                      <a:r>
                        <a:rPr lang="en-US"/>
                        <a:t>Features of PDA</a:t>
                      </a:r>
                      <a:endParaRPr b="0" i="0" u="none" cap="none" strike="noStrike">
                        <a:latin typeface="Arial"/>
                        <a:ea typeface="Arial"/>
                        <a:cs typeface="Arial"/>
                        <a:sym typeface="Arial"/>
                      </a:endParaRPr>
                    </a:p>
                  </a:txBody>
                  <a:tcPr marT="102875" marB="102875"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91440" marR="0" rtl="0" algn="r">
                        <a:lnSpc>
                          <a:spcPct val="106000"/>
                        </a:lnSpc>
                        <a:spcBef>
                          <a:spcPts val="0"/>
                        </a:spcBef>
                        <a:spcAft>
                          <a:spcPts val="0"/>
                        </a:spcAft>
                        <a:buClr>
                          <a:schemeClr val="dk1"/>
                        </a:buClr>
                        <a:buSzPts val="960"/>
                        <a:buFont typeface="Noto Sans Symbols"/>
                        <a:buNone/>
                      </a:pPr>
                      <a:r>
                        <a:t/>
                      </a:r>
                      <a:endParaRPr b="0" i="0" sz="1200" u="none" cap="none" strike="noStrike">
                        <a:solidFill>
                          <a:schemeClr val="dk2"/>
                        </a:solidFill>
                        <a:latin typeface="Arial"/>
                        <a:ea typeface="Arial"/>
                        <a:cs typeface="Arial"/>
                        <a:sym typeface="Arial"/>
                      </a:endParaRPr>
                    </a:p>
                  </a:txBody>
                  <a:tcPr marT="102875" marB="102875" marR="68575"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50850">
                <a:tc>
                  <a:txBody>
                    <a:bodyPr/>
                    <a:lstStyle/>
                    <a:p>
                      <a:pPr indent="0" lvl="0" marL="91440" marR="0" rtl="0" algn="l">
                        <a:lnSpc>
                          <a:spcPct val="106000"/>
                        </a:lnSpc>
                        <a:spcBef>
                          <a:spcPts val="0"/>
                        </a:spcBef>
                        <a:spcAft>
                          <a:spcPts val="0"/>
                        </a:spcAft>
                        <a:buClr>
                          <a:schemeClr val="dk2"/>
                        </a:buClr>
                        <a:buSzPts val="1200"/>
                        <a:buFont typeface="Arial"/>
                        <a:buNone/>
                      </a:pPr>
                      <a:r>
                        <a:rPr lang="en-US"/>
                        <a:t>Segments of the Market</a:t>
                      </a:r>
                      <a:endParaRPr b="0" i="0" u="none" cap="none" strike="noStrike">
                        <a:latin typeface="Arial"/>
                        <a:ea typeface="Arial"/>
                        <a:cs typeface="Arial"/>
                        <a:sym typeface="Arial"/>
                      </a:endParaRPr>
                    </a:p>
                  </a:txBody>
                  <a:tcPr marT="102875" marB="102875"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91440" marR="0" rtl="0" algn="r">
                        <a:lnSpc>
                          <a:spcPct val="106000"/>
                        </a:lnSpc>
                        <a:spcBef>
                          <a:spcPts val="0"/>
                        </a:spcBef>
                        <a:spcAft>
                          <a:spcPts val="0"/>
                        </a:spcAft>
                        <a:buClr>
                          <a:schemeClr val="dk1"/>
                        </a:buClr>
                        <a:buSzPts val="960"/>
                        <a:buFont typeface="Noto Sans Symbols"/>
                        <a:buNone/>
                      </a:pPr>
                      <a:r>
                        <a:t/>
                      </a:r>
                      <a:endParaRPr b="0" i="0" sz="1200" u="none" cap="none" strike="noStrike">
                        <a:solidFill>
                          <a:schemeClr val="dk2"/>
                        </a:solidFill>
                        <a:latin typeface="Arial"/>
                        <a:ea typeface="Arial"/>
                        <a:cs typeface="Arial"/>
                        <a:sym typeface="Arial"/>
                      </a:endParaRPr>
                    </a:p>
                  </a:txBody>
                  <a:tcPr marT="102875" marB="102875" marR="68575"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50850">
                <a:tc>
                  <a:txBody>
                    <a:bodyPr/>
                    <a:lstStyle/>
                    <a:p>
                      <a:pPr indent="0" lvl="0" marL="91440" marR="0" rtl="0" algn="l">
                        <a:lnSpc>
                          <a:spcPct val="106000"/>
                        </a:lnSpc>
                        <a:spcBef>
                          <a:spcPts val="0"/>
                        </a:spcBef>
                        <a:spcAft>
                          <a:spcPts val="0"/>
                        </a:spcAft>
                        <a:buClr>
                          <a:schemeClr val="dk2"/>
                        </a:buClr>
                        <a:buSzPts val="1200"/>
                        <a:buFont typeface="Arial"/>
                        <a:buNone/>
                      </a:pPr>
                      <a:r>
                        <a:rPr lang="en-US"/>
                        <a:t>Targeting</a:t>
                      </a:r>
                      <a:endParaRPr/>
                    </a:p>
                  </a:txBody>
                  <a:tcPr marT="102875" marB="102875"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91440" marR="0" rtl="0" algn="r">
                        <a:lnSpc>
                          <a:spcPct val="106000"/>
                        </a:lnSpc>
                        <a:spcBef>
                          <a:spcPts val="0"/>
                        </a:spcBef>
                        <a:spcAft>
                          <a:spcPts val="0"/>
                        </a:spcAft>
                        <a:buClr>
                          <a:schemeClr val="dk1"/>
                        </a:buClr>
                        <a:buSzPts val="1200"/>
                        <a:buFont typeface="Noto Sans Symbols"/>
                        <a:buNone/>
                      </a:pPr>
                      <a:r>
                        <a:t/>
                      </a:r>
                      <a:endParaRPr b="0" i="0" sz="1200" u="none" cap="none" strike="noStrike">
                        <a:solidFill>
                          <a:schemeClr val="dk2"/>
                        </a:solidFill>
                        <a:latin typeface="Arial"/>
                        <a:ea typeface="Arial"/>
                        <a:cs typeface="Arial"/>
                        <a:sym typeface="Arial"/>
                      </a:endParaRPr>
                    </a:p>
                  </a:txBody>
                  <a:tcPr marT="102875" marB="102875" marR="68575"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50850">
                <a:tc>
                  <a:txBody>
                    <a:bodyPr/>
                    <a:lstStyle/>
                    <a:p>
                      <a:pPr indent="0" lvl="0" marL="91440" marR="0" rtl="0" algn="l">
                        <a:lnSpc>
                          <a:spcPct val="106000"/>
                        </a:lnSpc>
                        <a:spcBef>
                          <a:spcPts val="0"/>
                        </a:spcBef>
                        <a:spcAft>
                          <a:spcPts val="0"/>
                        </a:spcAft>
                        <a:buClr>
                          <a:schemeClr val="dk2"/>
                        </a:buClr>
                        <a:buSzPts val="1200"/>
                        <a:buFont typeface="Noto Sans Symbols"/>
                        <a:buNone/>
                      </a:pPr>
                      <a:r>
                        <a:rPr lang="en-US"/>
                        <a:t>Limitations</a:t>
                      </a:r>
                      <a:endParaRPr/>
                    </a:p>
                  </a:txBody>
                  <a:tcPr marT="102875" marB="102875"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91440" marR="0" rtl="0" algn="r">
                        <a:lnSpc>
                          <a:spcPct val="106000"/>
                        </a:lnSpc>
                        <a:spcBef>
                          <a:spcPts val="0"/>
                        </a:spcBef>
                        <a:spcAft>
                          <a:spcPts val="0"/>
                        </a:spcAft>
                        <a:buClr>
                          <a:schemeClr val="dk1"/>
                        </a:buClr>
                        <a:buSzPts val="1200"/>
                        <a:buFont typeface="Noto Sans Symbols"/>
                        <a:buNone/>
                      </a:pPr>
                      <a:r>
                        <a:t/>
                      </a:r>
                      <a:endParaRPr b="0" i="0" sz="1200" u="none" cap="none" strike="noStrike">
                        <a:solidFill>
                          <a:schemeClr val="dk2"/>
                        </a:solidFill>
                        <a:latin typeface="Arial"/>
                        <a:ea typeface="Arial"/>
                        <a:cs typeface="Arial"/>
                        <a:sym typeface="Arial"/>
                      </a:endParaRPr>
                    </a:p>
                  </a:txBody>
                  <a:tcPr marT="102875" marB="102875" marR="68575"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50850">
                <a:tc>
                  <a:txBody>
                    <a:bodyPr/>
                    <a:lstStyle/>
                    <a:p>
                      <a:pPr indent="0" lvl="0" marL="91440" marR="0" rtl="0" algn="l">
                        <a:lnSpc>
                          <a:spcPct val="106000"/>
                        </a:lnSpc>
                        <a:spcBef>
                          <a:spcPts val="0"/>
                        </a:spcBef>
                        <a:spcAft>
                          <a:spcPts val="0"/>
                        </a:spcAft>
                        <a:buClr>
                          <a:schemeClr val="dk1"/>
                        </a:buClr>
                        <a:buSzPts val="960"/>
                        <a:buFont typeface="Noto Sans Symbols"/>
                        <a:buNone/>
                      </a:pPr>
                      <a:r>
                        <a:rPr lang="en-US"/>
                        <a:t>Q&amp;A</a:t>
                      </a:r>
                      <a:endParaRPr b="0" i="0" u="none" cap="none" strike="noStrike">
                        <a:latin typeface="Arial"/>
                        <a:ea typeface="Arial"/>
                        <a:cs typeface="Arial"/>
                        <a:sym typeface="Arial"/>
                      </a:endParaRPr>
                    </a:p>
                  </a:txBody>
                  <a:tcPr marT="102875" marB="102875"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91440" marR="0" rtl="0" algn="r">
                        <a:lnSpc>
                          <a:spcPct val="106000"/>
                        </a:lnSpc>
                        <a:spcBef>
                          <a:spcPts val="0"/>
                        </a:spcBef>
                        <a:spcAft>
                          <a:spcPts val="0"/>
                        </a:spcAft>
                        <a:buClr>
                          <a:schemeClr val="dk1"/>
                        </a:buClr>
                        <a:buSzPts val="960"/>
                        <a:buFont typeface="Noto Sans Symbols"/>
                        <a:buNone/>
                      </a:pPr>
                      <a:r>
                        <a:t/>
                      </a:r>
                      <a:endParaRPr b="0" i="0" sz="1200" u="none" cap="none" strike="noStrike">
                        <a:solidFill>
                          <a:schemeClr val="dk2"/>
                        </a:solidFill>
                        <a:latin typeface="Arial"/>
                        <a:ea typeface="Arial"/>
                        <a:cs typeface="Arial"/>
                        <a:sym typeface="Arial"/>
                      </a:endParaRPr>
                    </a:p>
                  </a:txBody>
                  <a:tcPr marT="102875" marB="102875" marR="68575"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pic>
        <p:nvPicPr>
          <p:cNvPr id="1256" name="Google Shape;1256;p3"/>
          <p:cNvPicPr preferRelativeResize="0"/>
          <p:nvPr/>
        </p:nvPicPr>
        <p:blipFill>
          <a:blip r:embed="rId3">
            <a:alphaModFix/>
          </a:blip>
          <a:stretch>
            <a:fillRect/>
          </a:stretch>
        </p:blipFill>
        <p:spPr>
          <a:xfrm>
            <a:off x="7989050" y="111084"/>
            <a:ext cx="509501" cy="742416"/>
          </a:xfrm>
          <a:prstGeom prst="rect">
            <a:avLst/>
          </a:prstGeom>
          <a:noFill/>
          <a:ln>
            <a:noFill/>
          </a:ln>
        </p:spPr>
      </p:pic>
    </p:spTree>
  </p:cSld>
  <p:clrMapOvr>
    <a:masterClrMapping/>
  </p:clrMapOvr>
  <mc:AlternateContent>
    <mc:Choice Requires="p14">
      <p:transition spd="med" p14:dur="700">
        <p14:reveal dir="l"/>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0" name="Shape 1260"/>
        <p:cNvGrpSpPr/>
        <p:nvPr/>
      </p:nvGrpSpPr>
      <p:grpSpPr>
        <a:xfrm>
          <a:off x="0" y="0"/>
          <a:ext cx="0" cy="0"/>
          <a:chOff x="0" y="0"/>
          <a:chExt cx="0" cy="0"/>
        </a:xfrm>
      </p:grpSpPr>
      <p:sp>
        <p:nvSpPr>
          <p:cNvPr id="1261" name="Google Shape;1261;p2"/>
          <p:cNvSpPr txBox="1"/>
          <p:nvPr>
            <p:ph idx="11" type="ftr"/>
          </p:nvPr>
        </p:nvSpPr>
        <p:spPr>
          <a:xfrm>
            <a:off x="228600" y="4933950"/>
            <a:ext cx="3657600" cy="185738"/>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800" u="none" cap="none" strike="noStrike">
              <a:solidFill>
                <a:schemeClr val="dk1"/>
              </a:solidFill>
              <a:latin typeface="Arial"/>
              <a:ea typeface="Arial"/>
              <a:cs typeface="Arial"/>
              <a:sym typeface="Arial"/>
            </a:endParaRPr>
          </a:p>
        </p:txBody>
      </p:sp>
      <p:sp>
        <p:nvSpPr>
          <p:cNvPr id="1262" name="Google Shape;1262;p2"/>
          <p:cNvSpPr txBox="1"/>
          <p:nvPr>
            <p:ph idx="12" type="sldNum"/>
          </p:nvPr>
        </p:nvSpPr>
        <p:spPr>
          <a:xfrm>
            <a:off x="6858000" y="4933950"/>
            <a:ext cx="2057400" cy="182563"/>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fld id="{00000000-1234-1234-1234-123412341234}" type="slidenum">
              <a:rPr b="0" i="0" lang="en-US" sz="800" u="none" cap="none" strike="noStrike">
                <a:solidFill>
                  <a:schemeClr val="dk1"/>
                </a:solidFill>
                <a:latin typeface="Arial"/>
                <a:ea typeface="Arial"/>
                <a:cs typeface="Arial"/>
                <a:sym typeface="Arial"/>
              </a:rPr>
              <a:t>‹#›</a:t>
            </a:fld>
            <a:endParaRPr b="0" i="0" sz="800" u="none" cap="none" strike="noStrike">
              <a:solidFill>
                <a:schemeClr val="dk1"/>
              </a:solidFill>
              <a:latin typeface="Arial"/>
              <a:ea typeface="Arial"/>
              <a:cs typeface="Arial"/>
              <a:sym typeface="Arial"/>
            </a:endParaRPr>
          </a:p>
        </p:txBody>
      </p:sp>
      <p:sp>
        <p:nvSpPr>
          <p:cNvPr id="1263" name="Google Shape;1263;p2"/>
          <p:cNvSpPr txBox="1"/>
          <p:nvPr>
            <p:ph type="title"/>
          </p:nvPr>
        </p:nvSpPr>
        <p:spPr>
          <a:xfrm>
            <a:off x="228600" y="209550"/>
            <a:ext cx="8686800" cy="546100"/>
          </a:xfrm>
          <a:prstGeom prst="rect">
            <a:avLst/>
          </a:prstGeom>
          <a:noFill/>
          <a:ln>
            <a:noFill/>
          </a:ln>
        </p:spPr>
        <p:txBody>
          <a:bodyPr anchorCtr="0" anchor="ctr" bIns="0" lIns="0" spcFirstLastPara="1" rIns="1097275" wrap="square" tIns="0">
            <a:noAutofit/>
          </a:bodyPr>
          <a:lstStyle/>
          <a:p>
            <a:pPr indent="0" lvl="0" marL="0" rtl="0" algn="l">
              <a:lnSpc>
                <a:spcPct val="90000"/>
              </a:lnSpc>
              <a:spcBef>
                <a:spcPts val="0"/>
              </a:spcBef>
              <a:spcAft>
                <a:spcPts val="0"/>
              </a:spcAft>
              <a:buNone/>
            </a:pPr>
            <a:r>
              <a:rPr lang="en-US">
                <a:latin typeface="Arial"/>
                <a:ea typeface="Arial"/>
                <a:cs typeface="Arial"/>
                <a:sym typeface="Arial"/>
              </a:rPr>
              <a:t>Team Introduction</a:t>
            </a:r>
            <a:endParaRPr/>
          </a:p>
        </p:txBody>
      </p:sp>
      <p:grpSp>
        <p:nvGrpSpPr>
          <p:cNvPr id="1264" name="Google Shape;1264;p2"/>
          <p:cNvGrpSpPr/>
          <p:nvPr/>
        </p:nvGrpSpPr>
        <p:grpSpPr>
          <a:xfrm>
            <a:off x="228600" y="971545"/>
            <a:ext cx="4229099" cy="822322"/>
            <a:chOff x="228600" y="1118974"/>
            <a:chExt cx="4229099" cy="786384"/>
          </a:xfrm>
        </p:grpSpPr>
        <p:sp>
          <p:nvSpPr>
            <p:cNvPr id="1265" name="Google Shape;1265;p2"/>
            <p:cNvSpPr/>
            <p:nvPr/>
          </p:nvSpPr>
          <p:spPr>
            <a:xfrm>
              <a:off x="1279525" y="1118974"/>
              <a:ext cx="3178174" cy="786384"/>
            </a:xfrm>
            <a:prstGeom prst="rect">
              <a:avLst/>
            </a:prstGeom>
            <a:solidFill>
              <a:schemeClr val="dk1"/>
            </a:solidFill>
            <a:ln cap="flat" cmpd="sng" w="9525">
              <a:solidFill>
                <a:schemeClr val="accent1"/>
              </a:solidFill>
              <a:prstDash val="solid"/>
              <a:round/>
              <a:headEnd len="sm" w="sm" type="none"/>
              <a:tailEnd len="sm" w="sm" type="none"/>
            </a:ln>
          </p:spPr>
          <p:txBody>
            <a:bodyPr anchorCtr="0" anchor="ctr" bIns="91425" lIns="182875" spcFirstLastPara="1" rIns="91425" wrap="square" tIns="91425">
              <a:noAutofit/>
            </a:bodyPr>
            <a:lstStyle/>
            <a:p>
              <a:pPr indent="0" lvl="0" marL="0" marR="0" rtl="0" algn="l">
                <a:spcBef>
                  <a:spcPts val="0"/>
                </a:spcBef>
                <a:spcAft>
                  <a:spcPts val="0"/>
                </a:spcAft>
                <a:buNone/>
              </a:pPr>
              <a:r>
                <a:rPr b="1" lang="en-US" sz="1050">
                  <a:solidFill>
                    <a:schemeClr val="lt1"/>
                  </a:solidFill>
                </a:rPr>
                <a:t>Prachi Nerkar</a:t>
              </a:r>
              <a:endParaRPr b="0" i="0" sz="1800" u="none" cap="none" strike="noStrike">
                <a:solidFill>
                  <a:schemeClr val="lt1"/>
                </a:solidFill>
                <a:latin typeface="Arial"/>
                <a:ea typeface="Arial"/>
                <a:cs typeface="Arial"/>
                <a:sym typeface="Arial"/>
              </a:endParaRPr>
            </a:p>
            <a:p>
              <a:pPr indent="0" lvl="0" marL="0" marR="0" rtl="0" algn="l">
                <a:spcBef>
                  <a:spcPts val="0"/>
                </a:spcBef>
                <a:spcAft>
                  <a:spcPts val="0"/>
                </a:spcAft>
                <a:buNone/>
              </a:pPr>
              <a:r>
                <a:rPr b="0" i="0" lang="en-US" sz="800" u="none" cap="none" strike="noStrike">
                  <a:solidFill>
                    <a:schemeClr val="lt1"/>
                  </a:solidFill>
                  <a:latin typeface="Arial"/>
                  <a:ea typeface="Arial"/>
                  <a:cs typeface="Arial"/>
                  <a:sym typeface="Arial"/>
                </a:rPr>
                <a:t>GRADUATE STUDENT</a:t>
              </a:r>
              <a:endParaRPr b="0" i="0" sz="800" u="none" cap="none" strike="noStrike">
                <a:solidFill>
                  <a:schemeClr val="lt1"/>
                </a:solidFill>
                <a:latin typeface="Arial"/>
                <a:ea typeface="Arial"/>
                <a:cs typeface="Arial"/>
                <a:sym typeface="Arial"/>
              </a:endParaRPr>
            </a:p>
            <a:p>
              <a:pPr indent="0" lvl="0" marL="0" marR="0" rtl="0" algn="l">
                <a:spcBef>
                  <a:spcPts val="400"/>
                </a:spcBef>
                <a:spcAft>
                  <a:spcPts val="0"/>
                </a:spcAft>
                <a:buNone/>
              </a:pPr>
              <a:r>
                <a:rPr b="0" i="0" lang="en-US" sz="900" u="none" cap="none" strike="noStrike">
                  <a:solidFill>
                    <a:schemeClr val="lt1"/>
                  </a:solidFill>
                  <a:latin typeface="Arial"/>
                  <a:ea typeface="Arial"/>
                  <a:cs typeface="Arial"/>
                  <a:sym typeface="Arial"/>
                </a:rPr>
                <a:t>MS</a:t>
              </a:r>
              <a:r>
                <a:rPr lang="en-US" sz="900">
                  <a:solidFill>
                    <a:schemeClr val="lt1"/>
                  </a:solidFill>
                </a:rPr>
                <a:t>BA</a:t>
              </a:r>
              <a:endParaRPr/>
            </a:p>
          </p:txBody>
        </p:sp>
        <p:sp>
          <p:nvSpPr>
            <p:cNvPr id="1266" name="Google Shape;1266;p2"/>
            <p:cNvSpPr/>
            <p:nvPr/>
          </p:nvSpPr>
          <p:spPr>
            <a:xfrm>
              <a:off x="228600" y="1118974"/>
              <a:ext cx="1050925" cy="786384"/>
            </a:xfrm>
            <a:prstGeom prst="rect">
              <a:avLst/>
            </a:prstGeom>
            <a:solidFill>
              <a:schemeClr val="dk1"/>
            </a:solidFill>
            <a:ln cap="flat" cmpd="sng" w="9525">
              <a:solidFill>
                <a:srgbClr val="10264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1267" name="Google Shape;1267;p2"/>
          <p:cNvSpPr/>
          <p:nvPr/>
        </p:nvSpPr>
        <p:spPr>
          <a:xfrm>
            <a:off x="233573" y="2436019"/>
            <a:ext cx="4224127" cy="823912"/>
          </a:xfrm>
          <a:prstGeom prst="rect">
            <a:avLst/>
          </a:prstGeom>
          <a:solidFill>
            <a:schemeClr val="dk1"/>
          </a:solidFill>
          <a:ln cap="flat" cmpd="sng" w="9525">
            <a:solidFill>
              <a:schemeClr val="accent1"/>
            </a:solidFill>
            <a:prstDash val="solid"/>
            <a:round/>
            <a:headEnd len="sm" w="sm" type="none"/>
            <a:tailEnd len="sm" w="sm" type="none"/>
          </a:ln>
        </p:spPr>
        <p:txBody>
          <a:bodyPr anchorCtr="0" anchor="ctr" bIns="91425" lIns="182875" spcFirstLastPara="1" rIns="91425" wrap="square" tIns="91425">
            <a:noAutofit/>
          </a:bodyPr>
          <a:lstStyle/>
          <a:p>
            <a:pPr indent="0" lvl="0" marL="0" marR="0" rtl="0" algn="l">
              <a:spcBef>
                <a:spcPts val="0"/>
              </a:spcBef>
              <a:spcAft>
                <a:spcPts val="0"/>
              </a:spcAft>
              <a:buNone/>
            </a:pPr>
            <a:r>
              <a:rPr b="1" i="0" lang="en-US" sz="1050" u="none" cap="none" strike="noStrike">
                <a:solidFill>
                  <a:schemeClr val="lt1"/>
                </a:solidFill>
                <a:latin typeface="Arial"/>
                <a:ea typeface="Arial"/>
                <a:cs typeface="Arial"/>
                <a:sym typeface="Arial"/>
              </a:rPr>
              <a:t>                             Maria Sol Cordero</a:t>
            </a:r>
            <a:endParaRPr/>
          </a:p>
          <a:p>
            <a:pPr indent="0" lvl="0" marL="0" marR="0" rtl="0" algn="l">
              <a:spcBef>
                <a:spcPts val="0"/>
              </a:spcBef>
              <a:spcAft>
                <a:spcPts val="0"/>
              </a:spcAft>
              <a:buNone/>
            </a:pPr>
            <a:r>
              <a:rPr b="0" i="0" lang="en-US" sz="800" u="none" cap="none" strike="noStrike">
                <a:solidFill>
                  <a:schemeClr val="lt1"/>
                </a:solidFill>
                <a:latin typeface="Arial"/>
                <a:ea typeface="Arial"/>
                <a:cs typeface="Arial"/>
                <a:sym typeface="Arial"/>
              </a:rPr>
              <a:t>                               GRADUATE STUDENT</a:t>
            </a:r>
            <a:endParaRPr b="0" i="0" sz="800" u="none" cap="none" strike="noStrike">
              <a:solidFill>
                <a:schemeClr val="lt1"/>
              </a:solidFill>
              <a:latin typeface="Arial"/>
              <a:ea typeface="Arial"/>
              <a:cs typeface="Arial"/>
              <a:sym typeface="Arial"/>
            </a:endParaRPr>
          </a:p>
          <a:p>
            <a:pPr indent="0" lvl="0" marL="0" marR="0" rtl="0" algn="l">
              <a:spcBef>
                <a:spcPts val="400"/>
              </a:spcBef>
              <a:spcAft>
                <a:spcPts val="0"/>
              </a:spcAft>
              <a:buNone/>
            </a:pPr>
            <a:r>
              <a:rPr b="0" i="0" lang="en-US" sz="900" u="none" cap="none" strike="noStrike">
                <a:solidFill>
                  <a:schemeClr val="lt1"/>
                </a:solidFill>
                <a:latin typeface="Arial"/>
                <a:ea typeface="Arial"/>
                <a:cs typeface="Arial"/>
                <a:sym typeface="Arial"/>
              </a:rPr>
              <a:t>                                   MSTM</a:t>
            </a:r>
            <a:endParaRPr b="0" i="0" sz="900" u="none" cap="none" strike="noStrike">
              <a:solidFill>
                <a:schemeClr val="lt1"/>
              </a:solidFill>
              <a:latin typeface="Arial"/>
              <a:ea typeface="Arial"/>
              <a:cs typeface="Arial"/>
              <a:sym typeface="Arial"/>
            </a:endParaRPr>
          </a:p>
        </p:txBody>
      </p:sp>
      <p:grpSp>
        <p:nvGrpSpPr>
          <p:cNvPr id="1268" name="Google Shape;1268;p2"/>
          <p:cNvGrpSpPr/>
          <p:nvPr/>
        </p:nvGrpSpPr>
        <p:grpSpPr>
          <a:xfrm>
            <a:off x="233570" y="3902075"/>
            <a:ext cx="4119059" cy="814070"/>
            <a:chOff x="228600" y="1118969"/>
            <a:chExt cx="4636492" cy="786389"/>
          </a:xfrm>
        </p:grpSpPr>
        <p:sp>
          <p:nvSpPr>
            <p:cNvPr id="1269" name="Google Shape;1269;p2"/>
            <p:cNvSpPr/>
            <p:nvPr/>
          </p:nvSpPr>
          <p:spPr>
            <a:xfrm>
              <a:off x="1161292" y="1118969"/>
              <a:ext cx="3703800" cy="786300"/>
            </a:xfrm>
            <a:prstGeom prst="rect">
              <a:avLst/>
            </a:prstGeom>
            <a:solidFill>
              <a:schemeClr val="dk1"/>
            </a:solidFill>
            <a:ln cap="flat" cmpd="sng" w="9525">
              <a:solidFill>
                <a:schemeClr val="accent1"/>
              </a:solidFill>
              <a:prstDash val="solid"/>
              <a:round/>
              <a:headEnd len="sm" w="sm" type="none"/>
              <a:tailEnd len="sm" w="sm" type="none"/>
            </a:ln>
          </p:spPr>
          <p:txBody>
            <a:bodyPr anchorCtr="0" anchor="ctr" bIns="91425" lIns="182875" spcFirstLastPara="1" rIns="91425" wrap="square" tIns="91425">
              <a:noAutofit/>
            </a:bodyPr>
            <a:lstStyle/>
            <a:p>
              <a:pPr indent="0" lvl="0" marL="0" marR="0" rtl="0" algn="l">
                <a:spcBef>
                  <a:spcPts val="0"/>
                </a:spcBef>
                <a:spcAft>
                  <a:spcPts val="0"/>
                </a:spcAft>
                <a:buNone/>
              </a:pPr>
              <a:r>
                <a:rPr b="1" lang="en-US" sz="1050">
                  <a:solidFill>
                    <a:srgbClr val="FFFFFF"/>
                  </a:solidFill>
                </a:rPr>
                <a:t>Aditya Bansal</a:t>
              </a:r>
              <a:endParaRPr/>
            </a:p>
            <a:p>
              <a:pPr indent="0" lvl="0" marL="0" marR="0" rtl="0" algn="l">
                <a:spcBef>
                  <a:spcPts val="0"/>
                </a:spcBef>
                <a:spcAft>
                  <a:spcPts val="0"/>
                </a:spcAft>
                <a:buNone/>
              </a:pPr>
              <a:r>
                <a:rPr b="0" i="0" lang="en-US" sz="800" u="none" cap="none" strike="noStrike">
                  <a:solidFill>
                    <a:srgbClr val="FFFFFF"/>
                  </a:solidFill>
                  <a:latin typeface="Arial"/>
                  <a:ea typeface="Arial"/>
                  <a:cs typeface="Arial"/>
                  <a:sym typeface="Arial"/>
                </a:rPr>
                <a:t>GRADUATE STUDENT</a:t>
              </a:r>
              <a:endParaRPr/>
            </a:p>
            <a:p>
              <a:pPr indent="0" lvl="0" marL="0" marR="0" rtl="0" algn="l">
                <a:spcBef>
                  <a:spcPts val="400"/>
                </a:spcBef>
                <a:spcAft>
                  <a:spcPts val="0"/>
                </a:spcAft>
                <a:buNone/>
              </a:pPr>
              <a:r>
                <a:rPr b="0" i="0" lang="en-US" sz="900" u="none" cap="none" strike="noStrike">
                  <a:solidFill>
                    <a:srgbClr val="FFFFFF"/>
                  </a:solidFill>
                  <a:latin typeface="Arial"/>
                  <a:ea typeface="Arial"/>
                  <a:cs typeface="Arial"/>
                  <a:sym typeface="Arial"/>
                </a:rPr>
                <a:t>MS</a:t>
              </a:r>
              <a:r>
                <a:rPr lang="en-US" sz="900">
                  <a:solidFill>
                    <a:srgbClr val="FFFFFF"/>
                  </a:solidFill>
                </a:rPr>
                <a:t>BA</a:t>
              </a:r>
              <a:endParaRPr/>
            </a:p>
          </p:txBody>
        </p:sp>
        <p:sp>
          <p:nvSpPr>
            <p:cNvPr id="1270" name="Google Shape;1270;p2"/>
            <p:cNvSpPr/>
            <p:nvPr/>
          </p:nvSpPr>
          <p:spPr>
            <a:xfrm>
              <a:off x="228600" y="1118974"/>
              <a:ext cx="1050925" cy="786384"/>
            </a:xfrm>
            <a:prstGeom prst="rect">
              <a:avLst/>
            </a:prstGeom>
            <a:solidFill>
              <a:schemeClr val="dk1"/>
            </a:solidFill>
            <a:ln cap="flat" cmpd="sng" w="9525">
              <a:solidFill>
                <a:srgbClr val="10264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Arial"/>
                <a:ea typeface="Arial"/>
                <a:cs typeface="Arial"/>
                <a:sym typeface="Arial"/>
              </a:endParaRPr>
            </a:p>
          </p:txBody>
        </p:sp>
      </p:grpSp>
      <p:grpSp>
        <p:nvGrpSpPr>
          <p:cNvPr id="1271" name="Google Shape;1271;p2"/>
          <p:cNvGrpSpPr/>
          <p:nvPr/>
        </p:nvGrpSpPr>
        <p:grpSpPr>
          <a:xfrm>
            <a:off x="4686300" y="971545"/>
            <a:ext cx="4229099" cy="822322"/>
            <a:chOff x="228600" y="1118974"/>
            <a:chExt cx="4229099" cy="786384"/>
          </a:xfrm>
        </p:grpSpPr>
        <p:sp>
          <p:nvSpPr>
            <p:cNvPr id="1272" name="Google Shape;1272;p2"/>
            <p:cNvSpPr/>
            <p:nvPr/>
          </p:nvSpPr>
          <p:spPr>
            <a:xfrm>
              <a:off x="1279525" y="1118974"/>
              <a:ext cx="3178174" cy="786384"/>
            </a:xfrm>
            <a:prstGeom prst="rect">
              <a:avLst/>
            </a:prstGeom>
            <a:solidFill>
              <a:schemeClr val="dk1"/>
            </a:solidFill>
            <a:ln cap="flat" cmpd="sng" w="9525">
              <a:solidFill>
                <a:schemeClr val="accent1"/>
              </a:solidFill>
              <a:prstDash val="solid"/>
              <a:round/>
              <a:headEnd len="sm" w="sm" type="none"/>
              <a:tailEnd len="sm" w="sm" type="none"/>
            </a:ln>
          </p:spPr>
          <p:txBody>
            <a:bodyPr anchorCtr="0" anchor="ctr" bIns="91425" lIns="182875" spcFirstLastPara="1" rIns="91425" wrap="square" tIns="91425">
              <a:noAutofit/>
            </a:bodyPr>
            <a:lstStyle/>
            <a:p>
              <a:pPr indent="0" lvl="0" marL="0" marR="0" rtl="0" algn="l">
                <a:spcBef>
                  <a:spcPts val="0"/>
                </a:spcBef>
                <a:spcAft>
                  <a:spcPts val="0"/>
                </a:spcAft>
                <a:buNone/>
              </a:pPr>
              <a:r>
                <a:rPr b="1" lang="en-US" sz="1050">
                  <a:solidFill>
                    <a:schemeClr val="lt1"/>
                  </a:solidFill>
                </a:rPr>
                <a:t>Palak Nath</a:t>
              </a:r>
              <a:endParaRPr/>
            </a:p>
            <a:p>
              <a:pPr indent="0" lvl="0" marL="0" marR="0" rtl="0" algn="l">
                <a:spcBef>
                  <a:spcPts val="0"/>
                </a:spcBef>
                <a:spcAft>
                  <a:spcPts val="0"/>
                </a:spcAft>
                <a:buNone/>
              </a:pPr>
              <a:r>
                <a:rPr b="0" i="0" lang="en-US" sz="800" u="none" cap="none" strike="noStrike">
                  <a:solidFill>
                    <a:schemeClr val="lt1"/>
                  </a:solidFill>
                  <a:latin typeface="Arial"/>
                  <a:ea typeface="Arial"/>
                  <a:cs typeface="Arial"/>
                  <a:sym typeface="Arial"/>
                </a:rPr>
                <a:t>GRADUATE STUDENT</a:t>
              </a:r>
              <a:endParaRPr/>
            </a:p>
            <a:p>
              <a:pPr indent="0" lvl="0" marL="0" marR="0" rtl="0" algn="l">
                <a:spcBef>
                  <a:spcPts val="400"/>
                </a:spcBef>
                <a:spcAft>
                  <a:spcPts val="0"/>
                </a:spcAft>
                <a:buNone/>
              </a:pPr>
              <a:r>
                <a:rPr b="0" i="0" lang="en-US" sz="900" u="none" cap="none" strike="noStrike">
                  <a:solidFill>
                    <a:schemeClr val="lt1"/>
                  </a:solidFill>
                  <a:latin typeface="Arial"/>
                  <a:ea typeface="Arial"/>
                  <a:cs typeface="Arial"/>
                  <a:sym typeface="Arial"/>
                </a:rPr>
                <a:t>MS</a:t>
              </a:r>
              <a:r>
                <a:rPr lang="en-US" sz="900">
                  <a:solidFill>
                    <a:schemeClr val="lt1"/>
                  </a:solidFill>
                </a:rPr>
                <a:t>BA</a:t>
              </a:r>
              <a:endParaRPr/>
            </a:p>
          </p:txBody>
        </p:sp>
        <p:sp>
          <p:nvSpPr>
            <p:cNvPr id="1273" name="Google Shape;1273;p2"/>
            <p:cNvSpPr/>
            <p:nvPr/>
          </p:nvSpPr>
          <p:spPr>
            <a:xfrm>
              <a:off x="228600" y="1118974"/>
              <a:ext cx="1050925" cy="786384"/>
            </a:xfrm>
            <a:prstGeom prst="rect">
              <a:avLst/>
            </a:prstGeom>
            <a:solidFill>
              <a:schemeClr val="accent1"/>
            </a:solidFill>
            <a:ln cap="flat" cmpd="sng" w="9525">
              <a:solidFill>
                <a:srgbClr val="10264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1274" name="Google Shape;1274;p2"/>
          <p:cNvGrpSpPr/>
          <p:nvPr/>
        </p:nvGrpSpPr>
        <p:grpSpPr>
          <a:xfrm>
            <a:off x="4686300" y="2436025"/>
            <a:ext cx="4229201" cy="823824"/>
            <a:chOff x="228600" y="1118980"/>
            <a:chExt cx="4229200" cy="786300"/>
          </a:xfrm>
        </p:grpSpPr>
        <p:sp>
          <p:nvSpPr>
            <p:cNvPr id="1275" name="Google Shape;1275;p2"/>
            <p:cNvSpPr/>
            <p:nvPr/>
          </p:nvSpPr>
          <p:spPr>
            <a:xfrm>
              <a:off x="1066300" y="1118980"/>
              <a:ext cx="3391500" cy="786300"/>
            </a:xfrm>
            <a:prstGeom prst="rect">
              <a:avLst/>
            </a:prstGeom>
            <a:solidFill>
              <a:schemeClr val="dk1"/>
            </a:solidFill>
            <a:ln cap="flat" cmpd="sng" w="9525">
              <a:solidFill>
                <a:schemeClr val="accent1"/>
              </a:solidFill>
              <a:prstDash val="solid"/>
              <a:round/>
              <a:headEnd len="sm" w="sm" type="none"/>
              <a:tailEnd len="sm" w="sm" type="none"/>
            </a:ln>
          </p:spPr>
          <p:txBody>
            <a:bodyPr anchorCtr="0" anchor="ctr" bIns="91425" lIns="182875" spcFirstLastPara="1" rIns="91425" wrap="square" tIns="91425">
              <a:noAutofit/>
            </a:bodyPr>
            <a:lstStyle/>
            <a:p>
              <a:pPr indent="0" lvl="0" marL="0" marR="0" rtl="0" algn="l">
                <a:spcBef>
                  <a:spcPts val="0"/>
                </a:spcBef>
                <a:spcAft>
                  <a:spcPts val="0"/>
                </a:spcAft>
                <a:buNone/>
              </a:pPr>
              <a:r>
                <a:rPr b="1" lang="en-US" sz="1050">
                  <a:solidFill>
                    <a:schemeClr val="lt1"/>
                  </a:solidFill>
                </a:rPr>
                <a:t>Parimal ikhar</a:t>
              </a:r>
              <a:r>
                <a:rPr b="1" i="0" lang="en-US" sz="1050" u="none" cap="none" strike="noStrike">
                  <a:solidFill>
                    <a:schemeClr val="lt1"/>
                  </a:solidFill>
                  <a:latin typeface="Arial"/>
                  <a:ea typeface="Arial"/>
                  <a:cs typeface="Arial"/>
                  <a:sym typeface="Arial"/>
                </a:rPr>
                <a:t> </a:t>
              </a:r>
              <a:endParaRPr/>
            </a:p>
            <a:p>
              <a:pPr indent="0" lvl="0" marL="0" marR="0" rtl="0" algn="l">
                <a:spcBef>
                  <a:spcPts val="0"/>
                </a:spcBef>
                <a:spcAft>
                  <a:spcPts val="0"/>
                </a:spcAft>
                <a:buNone/>
              </a:pPr>
              <a:r>
                <a:rPr b="0" i="0" lang="en-US" sz="800" u="none" cap="none" strike="noStrike">
                  <a:solidFill>
                    <a:schemeClr val="lt1"/>
                  </a:solidFill>
                  <a:latin typeface="Arial"/>
                  <a:ea typeface="Arial"/>
                  <a:cs typeface="Arial"/>
                  <a:sym typeface="Arial"/>
                </a:rPr>
                <a:t>GRADUATE STUDENT</a:t>
              </a:r>
              <a:endParaRPr/>
            </a:p>
            <a:p>
              <a:pPr indent="0" lvl="0" marL="0" marR="0" rtl="0" algn="l">
                <a:spcBef>
                  <a:spcPts val="400"/>
                </a:spcBef>
                <a:spcAft>
                  <a:spcPts val="0"/>
                </a:spcAft>
                <a:buNone/>
              </a:pPr>
              <a:r>
                <a:rPr b="0" i="0" lang="en-US" sz="900" u="none" cap="none" strike="noStrike">
                  <a:solidFill>
                    <a:schemeClr val="lt1"/>
                  </a:solidFill>
                  <a:latin typeface="Arial"/>
                  <a:ea typeface="Arial"/>
                  <a:cs typeface="Arial"/>
                  <a:sym typeface="Arial"/>
                </a:rPr>
                <a:t>MS</a:t>
              </a:r>
              <a:r>
                <a:rPr lang="en-US" sz="900">
                  <a:solidFill>
                    <a:schemeClr val="lt1"/>
                  </a:solidFill>
                </a:rPr>
                <a:t>TM</a:t>
              </a:r>
              <a:endParaRPr/>
            </a:p>
          </p:txBody>
        </p:sp>
        <p:sp>
          <p:nvSpPr>
            <p:cNvPr id="1276" name="Google Shape;1276;p2"/>
            <p:cNvSpPr/>
            <p:nvPr/>
          </p:nvSpPr>
          <p:spPr>
            <a:xfrm>
              <a:off x="228600" y="1118980"/>
              <a:ext cx="895500" cy="786300"/>
            </a:xfrm>
            <a:prstGeom prst="rect">
              <a:avLst/>
            </a:prstGeom>
            <a:solidFill>
              <a:schemeClr val="lt1"/>
            </a:solidFill>
            <a:ln cap="flat" cmpd="sng" w="9525">
              <a:solidFill>
                <a:srgbClr val="10264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pic>
        <p:nvPicPr>
          <p:cNvPr descr="Mujer posando para una foto&#10;&#10;Descripción generada automáticamente" id="1277" name="Google Shape;1277;p2"/>
          <p:cNvPicPr preferRelativeResize="0"/>
          <p:nvPr/>
        </p:nvPicPr>
        <p:blipFill rotWithShape="1">
          <a:blip r:embed="rId3">
            <a:alphaModFix/>
          </a:blip>
          <a:srcRect b="40125" l="12355" r="12354" t="1881"/>
          <a:stretch/>
        </p:blipFill>
        <p:spPr>
          <a:xfrm>
            <a:off x="224486" y="2435644"/>
            <a:ext cx="837680" cy="819348"/>
          </a:xfrm>
          <a:prstGeom prst="rect">
            <a:avLst/>
          </a:prstGeom>
          <a:noFill/>
          <a:ln>
            <a:noFill/>
          </a:ln>
        </p:spPr>
      </p:pic>
      <p:sp>
        <p:nvSpPr>
          <p:cNvPr id="1278" name="Google Shape;1278;p2"/>
          <p:cNvSpPr/>
          <p:nvPr/>
        </p:nvSpPr>
        <p:spPr>
          <a:xfrm>
            <a:off x="4013947" y="4932829"/>
            <a:ext cx="1114425" cy="161925"/>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b="0" i="0" sz="1100" u="none" cap="none" strike="noStrike">
              <a:solidFill>
                <a:schemeClr val="dk1"/>
              </a:solidFill>
              <a:latin typeface="Arial"/>
              <a:ea typeface="Arial"/>
              <a:cs typeface="Arial"/>
              <a:sym typeface="Arial"/>
            </a:endParaRPr>
          </a:p>
        </p:txBody>
      </p:sp>
      <p:pic>
        <p:nvPicPr>
          <p:cNvPr id="1279" name="Google Shape;1279;p2"/>
          <p:cNvPicPr preferRelativeResize="0"/>
          <p:nvPr/>
        </p:nvPicPr>
        <p:blipFill rotWithShape="1">
          <a:blip r:embed="rId4">
            <a:alphaModFix/>
          </a:blip>
          <a:srcRect b="6664" l="0" r="0" t="0"/>
          <a:stretch/>
        </p:blipFill>
        <p:spPr>
          <a:xfrm>
            <a:off x="4686300" y="971551"/>
            <a:ext cx="837700" cy="822324"/>
          </a:xfrm>
          <a:prstGeom prst="rect">
            <a:avLst/>
          </a:prstGeom>
          <a:noFill/>
          <a:ln>
            <a:noFill/>
          </a:ln>
        </p:spPr>
      </p:pic>
      <p:pic>
        <p:nvPicPr>
          <p:cNvPr id="1280" name="Google Shape;1280;p2"/>
          <p:cNvPicPr preferRelativeResize="0"/>
          <p:nvPr/>
        </p:nvPicPr>
        <p:blipFill rotWithShape="1">
          <a:blip r:embed="rId5">
            <a:alphaModFix/>
          </a:blip>
          <a:srcRect b="31889" l="10610" r="11774" t="0"/>
          <a:stretch/>
        </p:blipFill>
        <p:spPr>
          <a:xfrm>
            <a:off x="224475" y="3902077"/>
            <a:ext cx="837700" cy="820373"/>
          </a:xfrm>
          <a:prstGeom prst="rect">
            <a:avLst/>
          </a:prstGeom>
          <a:noFill/>
          <a:ln>
            <a:noFill/>
          </a:ln>
        </p:spPr>
      </p:pic>
      <p:pic>
        <p:nvPicPr>
          <p:cNvPr id="1281" name="Google Shape;1281;p2"/>
          <p:cNvPicPr preferRelativeResize="0"/>
          <p:nvPr/>
        </p:nvPicPr>
        <p:blipFill>
          <a:blip r:embed="rId6">
            <a:alphaModFix/>
          </a:blip>
          <a:stretch>
            <a:fillRect/>
          </a:stretch>
        </p:blipFill>
        <p:spPr>
          <a:xfrm>
            <a:off x="4686300" y="2446813"/>
            <a:ext cx="895375" cy="802275"/>
          </a:xfrm>
          <a:prstGeom prst="rect">
            <a:avLst/>
          </a:prstGeom>
          <a:noFill/>
          <a:ln>
            <a:noFill/>
          </a:ln>
        </p:spPr>
      </p:pic>
      <p:pic>
        <p:nvPicPr>
          <p:cNvPr id="1282" name="Google Shape;1282;p2"/>
          <p:cNvPicPr preferRelativeResize="0"/>
          <p:nvPr/>
        </p:nvPicPr>
        <p:blipFill rotWithShape="1">
          <a:blip r:embed="rId7">
            <a:alphaModFix/>
          </a:blip>
          <a:srcRect b="47352" l="8688" r="13107" t="12838"/>
          <a:stretch/>
        </p:blipFill>
        <p:spPr>
          <a:xfrm>
            <a:off x="224475" y="978350"/>
            <a:ext cx="895375" cy="810225"/>
          </a:xfrm>
          <a:prstGeom prst="rect">
            <a:avLst/>
          </a:prstGeom>
          <a:noFill/>
          <a:ln>
            <a:noFill/>
          </a:ln>
        </p:spPr>
      </p:pic>
      <p:grpSp>
        <p:nvGrpSpPr>
          <p:cNvPr id="1283" name="Google Shape;1283;p2"/>
          <p:cNvGrpSpPr/>
          <p:nvPr/>
        </p:nvGrpSpPr>
        <p:grpSpPr>
          <a:xfrm>
            <a:off x="4686287" y="3901920"/>
            <a:ext cx="4229125" cy="822234"/>
            <a:chOff x="228600" y="1118974"/>
            <a:chExt cx="4229125" cy="786300"/>
          </a:xfrm>
        </p:grpSpPr>
        <p:sp>
          <p:nvSpPr>
            <p:cNvPr id="1284" name="Google Shape;1284;p2"/>
            <p:cNvSpPr/>
            <p:nvPr/>
          </p:nvSpPr>
          <p:spPr>
            <a:xfrm>
              <a:off x="1279525" y="1118974"/>
              <a:ext cx="3178200" cy="786300"/>
            </a:xfrm>
            <a:prstGeom prst="rect">
              <a:avLst/>
            </a:prstGeom>
            <a:solidFill>
              <a:schemeClr val="dk1"/>
            </a:solidFill>
            <a:ln cap="flat" cmpd="sng" w="9525">
              <a:solidFill>
                <a:schemeClr val="accent1"/>
              </a:solidFill>
              <a:prstDash val="solid"/>
              <a:round/>
              <a:headEnd len="sm" w="sm" type="none"/>
              <a:tailEnd len="sm" w="sm" type="none"/>
            </a:ln>
          </p:spPr>
          <p:txBody>
            <a:bodyPr anchorCtr="0" anchor="ctr" bIns="91425" lIns="182875" spcFirstLastPara="1" rIns="91425" wrap="square" tIns="91425">
              <a:noAutofit/>
            </a:bodyPr>
            <a:lstStyle/>
            <a:p>
              <a:pPr indent="0" lvl="0" marL="0" marR="0" rtl="0" algn="l">
                <a:spcBef>
                  <a:spcPts val="0"/>
                </a:spcBef>
                <a:spcAft>
                  <a:spcPts val="0"/>
                </a:spcAft>
                <a:buNone/>
              </a:pPr>
              <a:r>
                <a:rPr b="1" lang="en-US" sz="1050">
                  <a:solidFill>
                    <a:schemeClr val="lt1"/>
                  </a:solidFill>
                </a:rPr>
                <a:t>Tejas Dhomne</a:t>
              </a:r>
              <a:endParaRPr b="0" i="0" sz="1800" u="none" cap="none" strike="noStrike">
                <a:solidFill>
                  <a:schemeClr val="lt1"/>
                </a:solidFill>
                <a:latin typeface="Arial"/>
                <a:ea typeface="Arial"/>
                <a:cs typeface="Arial"/>
                <a:sym typeface="Arial"/>
              </a:endParaRPr>
            </a:p>
            <a:p>
              <a:pPr indent="0" lvl="0" marL="0" marR="0" rtl="0" algn="l">
                <a:spcBef>
                  <a:spcPts val="0"/>
                </a:spcBef>
                <a:spcAft>
                  <a:spcPts val="0"/>
                </a:spcAft>
                <a:buNone/>
              </a:pPr>
              <a:r>
                <a:rPr b="0" i="0" lang="en-US" sz="800" u="none" cap="none" strike="noStrike">
                  <a:solidFill>
                    <a:schemeClr val="lt1"/>
                  </a:solidFill>
                  <a:latin typeface="Arial"/>
                  <a:ea typeface="Arial"/>
                  <a:cs typeface="Arial"/>
                  <a:sym typeface="Arial"/>
                </a:rPr>
                <a:t>GRADUATE STUDENT</a:t>
              </a:r>
              <a:endParaRPr b="0" i="0" sz="800" u="none" cap="none" strike="noStrike">
                <a:solidFill>
                  <a:schemeClr val="lt1"/>
                </a:solidFill>
                <a:latin typeface="Arial"/>
                <a:ea typeface="Arial"/>
                <a:cs typeface="Arial"/>
                <a:sym typeface="Arial"/>
              </a:endParaRPr>
            </a:p>
            <a:p>
              <a:pPr indent="0" lvl="0" marL="0" marR="0" rtl="0" algn="l">
                <a:spcBef>
                  <a:spcPts val="400"/>
                </a:spcBef>
                <a:spcAft>
                  <a:spcPts val="0"/>
                </a:spcAft>
                <a:buNone/>
              </a:pPr>
              <a:r>
                <a:rPr b="0" i="0" lang="en-US" sz="900" u="none" cap="none" strike="noStrike">
                  <a:solidFill>
                    <a:schemeClr val="lt1"/>
                  </a:solidFill>
                  <a:latin typeface="Arial"/>
                  <a:ea typeface="Arial"/>
                  <a:cs typeface="Arial"/>
                  <a:sym typeface="Arial"/>
                </a:rPr>
                <a:t>MS</a:t>
              </a:r>
              <a:r>
                <a:rPr lang="en-US" sz="900">
                  <a:solidFill>
                    <a:schemeClr val="lt1"/>
                  </a:solidFill>
                </a:rPr>
                <a:t>BA</a:t>
              </a:r>
              <a:endParaRPr/>
            </a:p>
          </p:txBody>
        </p:sp>
        <p:sp>
          <p:nvSpPr>
            <p:cNvPr id="1285" name="Google Shape;1285;p2"/>
            <p:cNvSpPr/>
            <p:nvPr/>
          </p:nvSpPr>
          <p:spPr>
            <a:xfrm>
              <a:off x="228600" y="1118974"/>
              <a:ext cx="1050900" cy="786300"/>
            </a:xfrm>
            <a:prstGeom prst="rect">
              <a:avLst/>
            </a:prstGeom>
            <a:solidFill>
              <a:schemeClr val="dk1"/>
            </a:solidFill>
            <a:ln cap="flat" cmpd="sng" w="9525">
              <a:solidFill>
                <a:srgbClr val="10264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pic>
        <p:nvPicPr>
          <p:cNvPr id="1286" name="Google Shape;1286;p2"/>
          <p:cNvPicPr preferRelativeResize="0"/>
          <p:nvPr/>
        </p:nvPicPr>
        <p:blipFill rotWithShape="1">
          <a:blip r:embed="rId8">
            <a:alphaModFix/>
          </a:blip>
          <a:srcRect b="14215" l="0" r="0" t="9929"/>
          <a:stretch/>
        </p:blipFill>
        <p:spPr>
          <a:xfrm>
            <a:off x="4700375" y="3896650"/>
            <a:ext cx="837698" cy="819350"/>
          </a:xfrm>
          <a:prstGeom prst="rect">
            <a:avLst/>
          </a:prstGeom>
          <a:noFill/>
          <a:ln>
            <a:noFill/>
          </a:ln>
        </p:spPr>
      </p:pic>
      <p:pic>
        <p:nvPicPr>
          <p:cNvPr id="1287" name="Google Shape;1287;p2"/>
          <p:cNvPicPr preferRelativeResize="0"/>
          <p:nvPr/>
        </p:nvPicPr>
        <p:blipFill>
          <a:blip r:embed="rId9">
            <a:alphaModFix/>
          </a:blip>
          <a:stretch>
            <a:fillRect/>
          </a:stretch>
        </p:blipFill>
        <p:spPr>
          <a:xfrm>
            <a:off x="7989050" y="111084"/>
            <a:ext cx="509501" cy="74241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1" name="Shape 1291"/>
        <p:cNvGrpSpPr/>
        <p:nvPr/>
      </p:nvGrpSpPr>
      <p:grpSpPr>
        <a:xfrm>
          <a:off x="0" y="0"/>
          <a:ext cx="0" cy="0"/>
          <a:chOff x="0" y="0"/>
          <a:chExt cx="0" cy="0"/>
        </a:xfrm>
      </p:grpSpPr>
      <p:sp>
        <p:nvSpPr>
          <p:cNvPr id="1292" name="Google Shape;1292;g1220f2d5fc5_0_0"/>
          <p:cNvSpPr txBox="1"/>
          <p:nvPr>
            <p:ph type="title"/>
          </p:nvPr>
        </p:nvSpPr>
        <p:spPr>
          <a:xfrm>
            <a:off x="722313" y="1549400"/>
            <a:ext cx="7772400" cy="1022400"/>
          </a:xfrm>
          <a:prstGeom prst="rect">
            <a:avLst/>
          </a:prstGeom>
          <a:noFill/>
          <a:ln>
            <a:noFill/>
          </a:ln>
        </p:spPr>
        <p:txBody>
          <a:bodyPr anchorCtr="0" anchor="b" bIns="91425" lIns="0" spcFirstLastPara="1" rIns="0" wrap="square" tIns="0">
            <a:noAutofit/>
          </a:bodyPr>
          <a:lstStyle/>
          <a:p>
            <a:pPr indent="0" lvl="0" marL="0" rtl="0" algn="ctr">
              <a:lnSpc>
                <a:spcPct val="90000"/>
              </a:lnSpc>
              <a:spcBef>
                <a:spcPts val="0"/>
              </a:spcBef>
              <a:spcAft>
                <a:spcPts val="0"/>
              </a:spcAft>
              <a:buNone/>
            </a:pPr>
            <a:r>
              <a:rPr lang="en-US"/>
              <a:t>Features of PDA</a:t>
            </a:r>
            <a:endParaRPr/>
          </a:p>
        </p:txBody>
      </p:sp>
      <p:sp>
        <p:nvSpPr>
          <p:cNvPr id="1293" name="Google Shape;1293;g1220f2d5fc5_0_0"/>
          <p:cNvSpPr txBox="1"/>
          <p:nvPr>
            <p:ph idx="12" type="sldNum"/>
          </p:nvPr>
        </p:nvSpPr>
        <p:spPr>
          <a:xfrm>
            <a:off x="6858000" y="4933950"/>
            <a:ext cx="2057400" cy="1827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1294" name="Google Shape;1294;g1220f2d5fc5_0_0"/>
          <p:cNvSpPr txBox="1"/>
          <p:nvPr/>
        </p:nvSpPr>
        <p:spPr>
          <a:xfrm>
            <a:off x="4335236" y="5021036"/>
            <a:ext cx="0" cy="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sz="1100">
              <a:solidFill>
                <a:schemeClr val="dk1"/>
              </a:solidFill>
              <a:latin typeface="Arial"/>
              <a:ea typeface="Arial"/>
              <a:cs typeface="Arial"/>
              <a:sym typeface="Arial"/>
            </a:endParaRPr>
          </a:p>
        </p:txBody>
      </p:sp>
      <p:sp>
        <p:nvSpPr>
          <p:cNvPr id="1295" name="Google Shape;1295;g1220f2d5fc5_0_0"/>
          <p:cNvSpPr txBox="1"/>
          <p:nvPr/>
        </p:nvSpPr>
        <p:spPr>
          <a:xfrm>
            <a:off x="4090307" y="4759665"/>
            <a:ext cx="963300" cy="348600"/>
          </a:xfrm>
          <a:prstGeom prst="rect">
            <a:avLst/>
          </a:prstGeom>
          <a:solidFill>
            <a:schemeClr val="accent2"/>
          </a:solidFill>
          <a:ln>
            <a:noFill/>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sz="110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9" name="Shape 1299"/>
        <p:cNvGrpSpPr/>
        <p:nvPr/>
      </p:nvGrpSpPr>
      <p:grpSpPr>
        <a:xfrm>
          <a:off x="0" y="0"/>
          <a:ext cx="0" cy="0"/>
          <a:chOff x="0" y="0"/>
          <a:chExt cx="0" cy="0"/>
        </a:xfrm>
      </p:grpSpPr>
      <p:sp>
        <p:nvSpPr>
          <p:cNvPr id="1300" name="Google Shape;1300;p5"/>
          <p:cNvSpPr txBox="1"/>
          <p:nvPr>
            <p:ph type="title"/>
          </p:nvPr>
        </p:nvSpPr>
        <p:spPr>
          <a:xfrm>
            <a:off x="228600" y="209550"/>
            <a:ext cx="8686800" cy="546100"/>
          </a:xfrm>
          <a:prstGeom prst="rect">
            <a:avLst/>
          </a:prstGeom>
          <a:noFill/>
          <a:ln>
            <a:noFill/>
          </a:ln>
        </p:spPr>
        <p:txBody>
          <a:bodyPr anchorCtr="0" anchor="ctr" bIns="0" lIns="0" spcFirstLastPara="1" rIns="1097275" wrap="square" tIns="0">
            <a:noAutofit/>
          </a:bodyPr>
          <a:lstStyle/>
          <a:p>
            <a:pPr indent="0" lvl="0" marL="0" rtl="0" algn="l">
              <a:lnSpc>
                <a:spcPct val="90000"/>
              </a:lnSpc>
              <a:spcBef>
                <a:spcPts val="0"/>
              </a:spcBef>
              <a:spcAft>
                <a:spcPts val="0"/>
              </a:spcAft>
              <a:buNone/>
            </a:pPr>
            <a:r>
              <a:rPr lang="en-US"/>
              <a:t>ConneCtor: Integrating PDA with cell phone</a:t>
            </a:r>
            <a:endParaRPr>
              <a:latin typeface="Arial"/>
              <a:ea typeface="Arial"/>
              <a:cs typeface="Arial"/>
              <a:sym typeface="Arial"/>
            </a:endParaRPr>
          </a:p>
        </p:txBody>
      </p:sp>
      <p:sp>
        <p:nvSpPr>
          <p:cNvPr id="1301" name="Google Shape;1301;p5"/>
          <p:cNvSpPr txBox="1"/>
          <p:nvPr/>
        </p:nvSpPr>
        <p:spPr>
          <a:xfrm>
            <a:off x="6251802" y="973138"/>
            <a:ext cx="1995600" cy="25860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0" i="0" lang="en-US"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p:txBody>
      </p:sp>
      <p:sp>
        <p:nvSpPr>
          <p:cNvPr id="1302" name="Google Shape;1302;p5"/>
          <p:cNvSpPr txBox="1"/>
          <p:nvPr/>
        </p:nvSpPr>
        <p:spPr>
          <a:xfrm>
            <a:off x="2644075" y="3028426"/>
            <a:ext cx="1704900" cy="992700"/>
          </a:xfrm>
          <a:prstGeom prst="rect">
            <a:avLst/>
          </a:prstGeom>
          <a:noFill/>
          <a:ln>
            <a:noFill/>
          </a:ln>
        </p:spPr>
        <p:txBody>
          <a:bodyPr anchorCtr="0" anchor="t" bIns="45700" lIns="91425" spcFirstLastPara="1" rIns="91425" wrap="square" tIns="45700">
            <a:spAutoFit/>
          </a:bodyPr>
          <a:lstStyle/>
          <a:p>
            <a:pPr indent="0" lvl="0" marL="0" marR="0" rtl="0" algn="r">
              <a:lnSpc>
                <a:spcPct val="90000"/>
              </a:lnSpc>
              <a:spcBef>
                <a:spcPts val="0"/>
              </a:spcBef>
              <a:spcAft>
                <a:spcPts val="0"/>
              </a:spcAft>
              <a:buNone/>
            </a:pPr>
            <a:r>
              <a:t/>
            </a:r>
            <a:endParaRPr b="0" i="0" sz="900" u="none" cap="none" strike="noStrike">
              <a:latin typeface="Arial"/>
              <a:ea typeface="Arial"/>
              <a:cs typeface="Arial"/>
              <a:sym typeface="Arial"/>
            </a:endParaRPr>
          </a:p>
          <a:p>
            <a:pPr indent="0" lvl="0" marL="0" rtl="0" algn="ctr">
              <a:lnSpc>
                <a:spcPct val="115000"/>
              </a:lnSpc>
              <a:spcBef>
                <a:spcPts val="0"/>
              </a:spcBef>
              <a:spcAft>
                <a:spcPts val="0"/>
              </a:spcAft>
              <a:buNone/>
            </a:pPr>
            <a:r>
              <a:rPr lang="en-US" sz="900"/>
              <a:t>AT&amp;T, Nokia and other cellular phone companies  started developing</a:t>
            </a:r>
            <a:endParaRPr sz="900"/>
          </a:p>
          <a:p>
            <a:pPr indent="0" lvl="0" marL="0" rtl="0" algn="ctr">
              <a:lnSpc>
                <a:spcPct val="115000"/>
              </a:lnSpc>
              <a:spcBef>
                <a:spcPts val="0"/>
              </a:spcBef>
              <a:spcAft>
                <a:spcPts val="0"/>
              </a:spcAft>
              <a:buNone/>
            </a:pPr>
            <a:r>
              <a:rPr lang="en-US" sz="900"/>
              <a:t>wireless phones with some</a:t>
            </a:r>
            <a:endParaRPr sz="900"/>
          </a:p>
          <a:p>
            <a:pPr indent="0" lvl="0" marL="0" rtl="0" algn="ctr">
              <a:lnSpc>
                <a:spcPct val="115000"/>
              </a:lnSpc>
              <a:spcBef>
                <a:spcPts val="0"/>
              </a:spcBef>
              <a:spcAft>
                <a:spcPts val="0"/>
              </a:spcAft>
              <a:buNone/>
            </a:pPr>
            <a:r>
              <a:rPr lang="en-US" sz="900"/>
              <a:t>PDA functions.</a:t>
            </a:r>
            <a:endParaRPr sz="900"/>
          </a:p>
        </p:txBody>
      </p:sp>
      <p:sp>
        <p:nvSpPr>
          <p:cNvPr id="1303" name="Google Shape;1303;p5"/>
          <p:cNvSpPr txBox="1"/>
          <p:nvPr/>
        </p:nvSpPr>
        <p:spPr>
          <a:xfrm>
            <a:off x="1071276" y="3170325"/>
            <a:ext cx="1485600" cy="1824000"/>
          </a:xfrm>
          <a:prstGeom prst="rect">
            <a:avLst/>
          </a:prstGeom>
          <a:noFill/>
          <a:ln>
            <a:noFill/>
          </a:ln>
        </p:spPr>
        <p:txBody>
          <a:bodyPr anchorCtr="0" anchor="t" bIns="45700" lIns="91425" spcFirstLastPara="1" rIns="91425" wrap="square" tIns="45700">
            <a:spAutoFit/>
          </a:bodyPr>
          <a:lstStyle/>
          <a:p>
            <a:pPr indent="0" lvl="0" marL="0" rtl="0" algn="ctr">
              <a:lnSpc>
                <a:spcPct val="115000"/>
              </a:lnSpc>
              <a:spcBef>
                <a:spcPts val="0"/>
              </a:spcBef>
              <a:spcAft>
                <a:spcPts val="0"/>
              </a:spcAft>
              <a:buNone/>
            </a:pPr>
            <a:r>
              <a:rPr lang="en-US" sz="900"/>
              <a:t>In 1984 the first PDA with basic functions was made, by 2001, PDA's had evolved to have many applications, be</a:t>
            </a:r>
            <a:endParaRPr sz="900"/>
          </a:p>
          <a:p>
            <a:pPr indent="0" lvl="0" marL="0" rtl="0" algn="ctr">
              <a:lnSpc>
                <a:spcPct val="115000"/>
              </a:lnSpc>
              <a:spcBef>
                <a:spcPts val="0"/>
              </a:spcBef>
              <a:spcAft>
                <a:spcPts val="0"/>
              </a:spcAft>
              <a:buNone/>
            </a:pPr>
            <a:r>
              <a:rPr lang="en-US" sz="900"/>
              <a:t>custom built for specific professions needs and further technological advancements included wireless technology</a:t>
            </a:r>
            <a:endParaRPr sz="900"/>
          </a:p>
          <a:p>
            <a:pPr indent="0" lvl="0" marL="0" rtl="0" algn="ctr">
              <a:lnSpc>
                <a:spcPct val="115000"/>
              </a:lnSpc>
              <a:spcBef>
                <a:spcPts val="0"/>
              </a:spcBef>
              <a:spcAft>
                <a:spcPts val="0"/>
              </a:spcAft>
              <a:buNone/>
            </a:pPr>
            <a:r>
              <a:t/>
            </a:r>
            <a:endParaRPr sz="900"/>
          </a:p>
        </p:txBody>
      </p:sp>
      <p:sp>
        <p:nvSpPr>
          <p:cNvPr id="1304" name="Google Shape;1304;p5"/>
          <p:cNvSpPr/>
          <p:nvPr/>
        </p:nvSpPr>
        <p:spPr>
          <a:xfrm>
            <a:off x="4013947" y="4932829"/>
            <a:ext cx="1114425" cy="161925"/>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b="0" i="0" sz="1100" u="none" cap="none" strike="noStrike">
              <a:solidFill>
                <a:schemeClr val="dk1"/>
              </a:solidFill>
              <a:latin typeface="Arial"/>
              <a:ea typeface="Arial"/>
              <a:cs typeface="Arial"/>
              <a:sym typeface="Arial"/>
            </a:endParaRPr>
          </a:p>
        </p:txBody>
      </p:sp>
      <p:sp>
        <p:nvSpPr>
          <p:cNvPr id="1305" name="Google Shape;1305;p5"/>
          <p:cNvSpPr txBox="1"/>
          <p:nvPr/>
        </p:nvSpPr>
        <p:spPr>
          <a:xfrm>
            <a:off x="4540575" y="3180826"/>
            <a:ext cx="1704900" cy="1186800"/>
          </a:xfrm>
          <a:prstGeom prst="rect">
            <a:avLst/>
          </a:prstGeom>
          <a:noFill/>
          <a:ln>
            <a:noFill/>
          </a:ln>
        </p:spPr>
        <p:txBody>
          <a:bodyPr anchorCtr="0" anchor="t" bIns="45700" lIns="91425" spcFirstLastPara="1" rIns="91425" wrap="square" tIns="45700">
            <a:spAutoFit/>
          </a:bodyPr>
          <a:lstStyle/>
          <a:p>
            <a:pPr indent="0" lvl="0" marL="0" rtl="0" algn="ctr">
              <a:lnSpc>
                <a:spcPct val="115000"/>
              </a:lnSpc>
              <a:spcBef>
                <a:spcPts val="0"/>
              </a:spcBef>
              <a:spcAft>
                <a:spcPts val="0"/>
              </a:spcAft>
              <a:buNone/>
            </a:pPr>
            <a:r>
              <a:rPr lang="en-US" sz="900"/>
              <a:t>Conglomerate Inc, formed a</a:t>
            </a:r>
            <a:endParaRPr sz="900"/>
          </a:p>
          <a:p>
            <a:pPr indent="0" lvl="0" marL="0" rtl="0" algn="ctr">
              <a:lnSpc>
                <a:spcPct val="115000"/>
              </a:lnSpc>
              <a:spcBef>
                <a:spcPts val="0"/>
              </a:spcBef>
              <a:spcAft>
                <a:spcPts val="0"/>
              </a:spcAft>
              <a:buNone/>
            </a:pPr>
            <a:r>
              <a:rPr lang="en-US" sz="900"/>
              <a:t>joint venture with a PC manufacturer Netlink t0 develop a Personal Digital Assistant (PDA) called ConneCtor</a:t>
            </a:r>
            <a:endParaRPr sz="900"/>
          </a:p>
          <a:p>
            <a:pPr indent="0" lvl="0" marL="0" rtl="0" algn="ctr">
              <a:lnSpc>
                <a:spcPct val="115000"/>
              </a:lnSpc>
              <a:spcBef>
                <a:spcPts val="0"/>
              </a:spcBef>
              <a:spcAft>
                <a:spcPts val="0"/>
              </a:spcAft>
              <a:buNone/>
            </a:pPr>
            <a:r>
              <a:t/>
            </a:r>
            <a:endParaRPr sz="900"/>
          </a:p>
        </p:txBody>
      </p:sp>
      <p:sp>
        <p:nvSpPr>
          <p:cNvPr id="1306" name="Google Shape;1306;p5"/>
          <p:cNvSpPr txBox="1"/>
          <p:nvPr/>
        </p:nvSpPr>
        <p:spPr>
          <a:xfrm>
            <a:off x="6245475" y="3136526"/>
            <a:ext cx="1704900" cy="549600"/>
          </a:xfrm>
          <a:prstGeom prst="rect">
            <a:avLst/>
          </a:prstGeom>
          <a:noFill/>
          <a:ln>
            <a:noFill/>
          </a:ln>
        </p:spPr>
        <p:txBody>
          <a:bodyPr anchorCtr="0" anchor="t" bIns="45700" lIns="91425" spcFirstLastPara="1" rIns="91425" wrap="square" tIns="45700">
            <a:spAutoFit/>
          </a:bodyPr>
          <a:lstStyle/>
          <a:p>
            <a:pPr indent="0" lvl="0" marL="0" rtl="0" algn="ctr">
              <a:lnSpc>
                <a:spcPct val="115000"/>
              </a:lnSpc>
              <a:spcBef>
                <a:spcPts val="0"/>
              </a:spcBef>
              <a:spcAft>
                <a:spcPts val="0"/>
              </a:spcAft>
              <a:buNone/>
            </a:pPr>
            <a:r>
              <a:rPr lang="en-US" sz="900"/>
              <a:t>Making PDAs true</a:t>
            </a:r>
            <a:endParaRPr sz="900"/>
          </a:p>
          <a:p>
            <a:pPr indent="0" lvl="0" marL="0" rtl="0" algn="ctr">
              <a:lnSpc>
                <a:spcPct val="115000"/>
              </a:lnSpc>
              <a:spcBef>
                <a:spcPts val="0"/>
              </a:spcBef>
              <a:spcAft>
                <a:spcPts val="0"/>
              </a:spcAft>
              <a:buNone/>
            </a:pPr>
            <a:r>
              <a:rPr lang="en-US" sz="900"/>
              <a:t>communication tools</a:t>
            </a:r>
            <a:endParaRPr sz="900"/>
          </a:p>
          <a:p>
            <a:pPr indent="0" lvl="0" marL="0" rtl="0" algn="l">
              <a:lnSpc>
                <a:spcPct val="115000"/>
              </a:lnSpc>
              <a:spcBef>
                <a:spcPts val="0"/>
              </a:spcBef>
              <a:spcAft>
                <a:spcPts val="0"/>
              </a:spcAft>
              <a:buNone/>
            </a:pPr>
            <a:r>
              <a:t/>
            </a:r>
            <a:endParaRPr sz="900"/>
          </a:p>
        </p:txBody>
      </p:sp>
      <p:sp>
        <p:nvSpPr>
          <p:cNvPr id="1307" name="Google Shape;1307;p5"/>
          <p:cNvSpPr/>
          <p:nvPr/>
        </p:nvSpPr>
        <p:spPr>
          <a:xfrm>
            <a:off x="962054" y="1441725"/>
            <a:ext cx="1485675" cy="1327929"/>
          </a:xfrm>
          <a:custGeom>
            <a:rect b="b" l="l" r="r" t="t"/>
            <a:pathLst>
              <a:path extrusionOk="0" h="1147239" w="1147239">
                <a:moveTo>
                  <a:pt x="0" y="573620"/>
                </a:moveTo>
                <a:cubicBezTo>
                  <a:pt x="0" y="256818"/>
                  <a:pt x="256818" y="0"/>
                  <a:pt x="573620" y="0"/>
                </a:cubicBezTo>
                <a:cubicBezTo>
                  <a:pt x="890422" y="0"/>
                  <a:pt x="1147240" y="256818"/>
                  <a:pt x="1147240" y="573620"/>
                </a:cubicBezTo>
                <a:cubicBezTo>
                  <a:pt x="1147240" y="890422"/>
                  <a:pt x="890422" y="1147240"/>
                  <a:pt x="573620" y="1147240"/>
                </a:cubicBezTo>
                <a:cubicBezTo>
                  <a:pt x="256818" y="1147240"/>
                  <a:pt x="0" y="890422"/>
                  <a:pt x="0" y="573620"/>
                </a:cubicBezTo>
                <a:close/>
              </a:path>
            </a:pathLst>
          </a:custGeom>
          <a:solidFill>
            <a:schemeClr val="accent2"/>
          </a:solidFill>
          <a:ln>
            <a:noFill/>
          </a:ln>
        </p:spPr>
        <p:txBody>
          <a:bodyPr anchorCtr="0" anchor="ctr" bIns="225150" lIns="225150" spcFirstLastPara="1" rIns="225150" wrap="square" tIns="225150">
            <a:noAutofit/>
          </a:bodyPr>
          <a:lstStyle/>
          <a:p>
            <a:pPr indent="0" lvl="0" marL="0" marR="0" rtl="0" algn="ctr">
              <a:lnSpc>
                <a:spcPct val="90000"/>
              </a:lnSpc>
              <a:spcBef>
                <a:spcPts val="0"/>
              </a:spcBef>
              <a:spcAft>
                <a:spcPts val="0"/>
              </a:spcAft>
              <a:buNone/>
            </a:pPr>
            <a:r>
              <a:rPr lang="en-US" sz="1000">
                <a:solidFill>
                  <a:schemeClr val="lt1"/>
                </a:solidFill>
              </a:rPr>
              <a:t>Opportunity</a:t>
            </a:r>
            <a:endParaRPr b="0" i="0" sz="1000" u="none" cap="none" strike="noStrike">
              <a:solidFill>
                <a:schemeClr val="lt1"/>
              </a:solidFill>
              <a:latin typeface="Arial"/>
              <a:ea typeface="Arial"/>
              <a:cs typeface="Arial"/>
              <a:sym typeface="Arial"/>
            </a:endParaRPr>
          </a:p>
        </p:txBody>
      </p:sp>
      <p:sp>
        <p:nvSpPr>
          <p:cNvPr id="1308" name="Google Shape;1308;p5"/>
          <p:cNvSpPr/>
          <p:nvPr/>
        </p:nvSpPr>
        <p:spPr>
          <a:xfrm>
            <a:off x="2838200" y="1441625"/>
            <a:ext cx="1382423" cy="1327929"/>
          </a:xfrm>
          <a:custGeom>
            <a:rect b="b" l="l" r="r" t="t"/>
            <a:pathLst>
              <a:path extrusionOk="0" h="1147239" w="1147239">
                <a:moveTo>
                  <a:pt x="0" y="573620"/>
                </a:moveTo>
                <a:cubicBezTo>
                  <a:pt x="0" y="256818"/>
                  <a:pt x="256818" y="0"/>
                  <a:pt x="573620" y="0"/>
                </a:cubicBezTo>
                <a:cubicBezTo>
                  <a:pt x="890422" y="0"/>
                  <a:pt x="1147240" y="256818"/>
                  <a:pt x="1147240" y="573620"/>
                </a:cubicBezTo>
                <a:cubicBezTo>
                  <a:pt x="1147240" y="890422"/>
                  <a:pt x="890422" y="1147240"/>
                  <a:pt x="573620" y="1147240"/>
                </a:cubicBezTo>
                <a:cubicBezTo>
                  <a:pt x="256818" y="1147240"/>
                  <a:pt x="0" y="890422"/>
                  <a:pt x="0" y="573620"/>
                </a:cubicBezTo>
                <a:close/>
              </a:path>
            </a:pathLst>
          </a:custGeom>
          <a:solidFill>
            <a:schemeClr val="accent2"/>
          </a:solidFill>
          <a:ln>
            <a:noFill/>
          </a:ln>
        </p:spPr>
        <p:txBody>
          <a:bodyPr anchorCtr="0" anchor="ctr" bIns="225150" lIns="225150" spcFirstLastPara="1" rIns="225150" wrap="square" tIns="225150">
            <a:noAutofit/>
          </a:bodyPr>
          <a:lstStyle/>
          <a:p>
            <a:pPr indent="0" lvl="0" marL="0" marR="0" rtl="0" algn="ctr">
              <a:lnSpc>
                <a:spcPct val="90000"/>
              </a:lnSpc>
              <a:spcBef>
                <a:spcPts val="0"/>
              </a:spcBef>
              <a:spcAft>
                <a:spcPts val="0"/>
              </a:spcAft>
              <a:buNone/>
            </a:pPr>
            <a:r>
              <a:rPr lang="en-US" sz="1000">
                <a:solidFill>
                  <a:srgbClr val="FFFFFF"/>
                </a:solidFill>
              </a:rPr>
              <a:t>Competition</a:t>
            </a:r>
            <a:endParaRPr b="0" i="0" sz="1000" u="none" cap="none" strike="noStrike">
              <a:solidFill>
                <a:srgbClr val="FFFFFF"/>
              </a:solidFill>
              <a:latin typeface="Arial"/>
              <a:ea typeface="Arial"/>
              <a:cs typeface="Arial"/>
              <a:sym typeface="Arial"/>
            </a:endParaRPr>
          </a:p>
        </p:txBody>
      </p:sp>
      <p:sp>
        <p:nvSpPr>
          <p:cNvPr id="1309" name="Google Shape;1309;p5"/>
          <p:cNvSpPr/>
          <p:nvPr/>
        </p:nvSpPr>
        <p:spPr>
          <a:xfrm>
            <a:off x="4649350" y="1442277"/>
            <a:ext cx="1382423" cy="1327929"/>
          </a:xfrm>
          <a:custGeom>
            <a:rect b="b" l="l" r="r" t="t"/>
            <a:pathLst>
              <a:path extrusionOk="0" h="1147239" w="1147239">
                <a:moveTo>
                  <a:pt x="0" y="573620"/>
                </a:moveTo>
                <a:cubicBezTo>
                  <a:pt x="0" y="256818"/>
                  <a:pt x="256818" y="0"/>
                  <a:pt x="573620" y="0"/>
                </a:cubicBezTo>
                <a:cubicBezTo>
                  <a:pt x="890422" y="0"/>
                  <a:pt x="1147240" y="256818"/>
                  <a:pt x="1147240" y="573620"/>
                </a:cubicBezTo>
                <a:cubicBezTo>
                  <a:pt x="1147240" y="890422"/>
                  <a:pt x="890422" y="1147240"/>
                  <a:pt x="573620" y="1147240"/>
                </a:cubicBezTo>
                <a:cubicBezTo>
                  <a:pt x="256818" y="1147240"/>
                  <a:pt x="0" y="890422"/>
                  <a:pt x="0" y="573620"/>
                </a:cubicBezTo>
                <a:close/>
              </a:path>
            </a:pathLst>
          </a:custGeom>
          <a:solidFill>
            <a:schemeClr val="accent2"/>
          </a:solidFill>
          <a:ln>
            <a:noFill/>
          </a:ln>
        </p:spPr>
        <p:txBody>
          <a:bodyPr anchorCtr="0" anchor="ctr" bIns="225150" lIns="225150" spcFirstLastPara="1" rIns="225150" wrap="square" tIns="225150">
            <a:noAutofit/>
          </a:bodyPr>
          <a:lstStyle/>
          <a:p>
            <a:pPr indent="0" lvl="0" marL="0" marR="0" rtl="0" algn="ctr">
              <a:lnSpc>
                <a:spcPct val="90000"/>
              </a:lnSpc>
              <a:spcBef>
                <a:spcPts val="0"/>
              </a:spcBef>
              <a:spcAft>
                <a:spcPts val="0"/>
              </a:spcAft>
              <a:buNone/>
            </a:pPr>
            <a:r>
              <a:rPr lang="en-US" sz="1000">
                <a:solidFill>
                  <a:srgbClr val="FFFFFF"/>
                </a:solidFill>
              </a:rPr>
              <a:t>New</a:t>
            </a:r>
            <a:endParaRPr sz="1000">
              <a:solidFill>
                <a:srgbClr val="FFFFFF"/>
              </a:solidFill>
            </a:endParaRPr>
          </a:p>
          <a:p>
            <a:pPr indent="0" lvl="0" marL="0" marR="0" rtl="0" algn="ctr">
              <a:lnSpc>
                <a:spcPct val="90000"/>
              </a:lnSpc>
              <a:spcBef>
                <a:spcPts val="0"/>
              </a:spcBef>
              <a:spcAft>
                <a:spcPts val="0"/>
              </a:spcAft>
              <a:buNone/>
            </a:pPr>
            <a:r>
              <a:rPr lang="en-US" sz="1000">
                <a:solidFill>
                  <a:srgbClr val="FFFFFF"/>
                </a:solidFill>
              </a:rPr>
              <a:t>Product</a:t>
            </a:r>
            <a:endParaRPr b="0" i="0" sz="1200" u="none" cap="none" strike="noStrike">
              <a:solidFill>
                <a:schemeClr val="lt1"/>
              </a:solidFill>
              <a:latin typeface="Arial"/>
              <a:ea typeface="Arial"/>
              <a:cs typeface="Arial"/>
              <a:sym typeface="Arial"/>
            </a:endParaRPr>
          </a:p>
        </p:txBody>
      </p:sp>
      <p:sp>
        <p:nvSpPr>
          <p:cNvPr id="1310" name="Google Shape;1310;p5"/>
          <p:cNvSpPr/>
          <p:nvPr/>
        </p:nvSpPr>
        <p:spPr>
          <a:xfrm>
            <a:off x="6341752" y="1442277"/>
            <a:ext cx="1382423" cy="1327929"/>
          </a:xfrm>
          <a:custGeom>
            <a:rect b="b" l="l" r="r" t="t"/>
            <a:pathLst>
              <a:path extrusionOk="0" h="1147239" w="1147239">
                <a:moveTo>
                  <a:pt x="0" y="573620"/>
                </a:moveTo>
                <a:cubicBezTo>
                  <a:pt x="0" y="256818"/>
                  <a:pt x="256818" y="0"/>
                  <a:pt x="573620" y="0"/>
                </a:cubicBezTo>
                <a:cubicBezTo>
                  <a:pt x="890422" y="0"/>
                  <a:pt x="1147240" y="256818"/>
                  <a:pt x="1147240" y="573620"/>
                </a:cubicBezTo>
                <a:cubicBezTo>
                  <a:pt x="1147240" y="890422"/>
                  <a:pt x="890422" y="1147240"/>
                  <a:pt x="573620" y="1147240"/>
                </a:cubicBezTo>
                <a:cubicBezTo>
                  <a:pt x="256818" y="1147240"/>
                  <a:pt x="0" y="890422"/>
                  <a:pt x="0" y="573620"/>
                </a:cubicBezTo>
                <a:close/>
              </a:path>
            </a:pathLst>
          </a:custGeom>
          <a:solidFill>
            <a:schemeClr val="accent2"/>
          </a:solidFill>
          <a:ln>
            <a:noFill/>
          </a:ln>
        </p:spPr>
        <p:txBody>
          <a:bodyPr anchorCtr="0" anchor="ctr" bIns="225150" lIns="225150" spcFirstLastPara="1" rIns="225150" wrap="square" tIns="225150">
            <a:noAutofit/>
          </a:bodyPr>
          <a:lstStyle/>
          <a:p>
            <a:pPr indent="0" lvl="0" marL="0" marR="0" rtl="0" algn="ctr">
              <a:lnSpc>
                <a:spcPct val="90000"/>
              </a:lnSpc>
              <a:spcBef>
                <a:spcPts val="0"/>
              </a:spcBef>
              <a:spcAft>
                <a:spcPts val="0"/>
              </a:spcAft>
              <a:buNone/>
            </a:pPr>
            <a:r>
              <a:rPr lang="en-US" sz="1100">
                <a:solidFill>
                  <a:srgbClr val="FFFFFF"/>
                </a:solidFill>
              </a:rPr>
              <a:t>Future</a:t>
            </a:r>
            <a:endParaRPr b="0" i="0" u="none" cap="none" strike="noStrike">
              <a:solidFill>
                <a:schemeClr val="lt1"/>
              </a:solidFill>
              <a:latin typeface="Arial"/>
              <a:ea typeface="Arial"/>
              <a:cs typeface="Arial"/>
              <a:sym typeface="Arial"/>
            </a:endParaRPr>
          </a:p>
        </p:txBody>
      </p:sp>
      <p:grpSp>
        <p:nvGrpSpPr>
          <p:cNvPr id="1311" name="Google Shape;1311;p5"/>
          <p:cNvGrpSpPr/>
          <p:nvPr/>
        </p:nvGrpSpPr>
        <p:grpSpPr>
          <a:xfrm>
            <a:off x="935125" y="2840025"/>
            <a:ext cx="1834900" cy="297224"/>
            <a:chOff x="1083025" y="2306625"/>
            <a:chExt cx="1834900" cy="297224"/>
          </a:xfrm>
        </p:grpSpPr>
        <p:sp>
          <p:nvSpPr>
            <p:cNvPr id="1312" name="Google Shape;1312;p5"/>
            <p:cNvSpPr/>
            <p:nvPr/>
          </p:nvSpPr>
          <p:spPr>
            <a:xfrm flipH="1">
              <a:off x="1083025" y="2306625"/>
              <a:ext cx="1834800" cy="143400"/>
            </a:xfrm>
            <a:prstGeom prst="parallelogram">
              <a:avLst>
                <a:gd fmla="val 96952" name="adj"/>
              </a:avLst>
            </a:prstGeom>
            <a:solidFill>
              <a:srgbClr val="B02C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  </a:t>
              </a:r>
              <a:endParaRPr/>
            </a:p>
          </p:txBody>
        </p:sp>
        <p:sp>
          <p:nvSpPr>
            <p:cNvPr id="1313" name="Google Shape;1313;p5"/>
            <p:cNvSpPr/>
            <p:nvPr/>
          </p:nvSpPr>
          <p:spPr>
            <a:xfrm>
              <a:off x="1083125" y="2460449"/>
              <a:ext cx="1834800" cy="143400"/>
            </a:xfrm>
            <a:prstGeom prst="parallelogram">
              <a:avLst>
                <a:gd fmla="val 96952" name="adj"/>
              </a:avLst>
            </a:prstGeom>
            <a:solidFill>
              <a:srgbClr val="8020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4" name="Google Shape;1314;p5"/>
          <p:cNvGrpSpPr/>
          <p:nvPr/>
        </p:nvGrpSpPr>
        <p:grpSpPr>
          <a:xfrm>
            <a:off x="6069183" y="2839303"/>
            <a:ext cx="1834900" cy="297224"/>
            <a:chOff x="1083025" y="2306625"/>
            <a:chExt cx="1834900" cy="297224"/>
          </a:xfrm>
        </p:grpSpPr>
        <p:sp>
          <p:nvSpPr>
            <p:cNvPr id="1315" name="Google Shape;1315;p5"/>
            <p:cNvSpPr/>
            <p:nvPr/>
          </p:nvSpPr>
          <p:spPr>
            <a:xfrm flipH="1">
              <a:off x="1083025" y="2306625"/>
              <a:ext cx="18348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  </a:t>
              </a:r>
              <a:endParaRPr/>
            </a:p>
          </p:txBody>
        </p:sp>
        <p:sp>
          <p:nvSpPr>
            <p:cNvPr id="1316" name="Google Shape;1316;p5"/>
            <p:cNvSpPr/>
            <p:nvPr/>
          </p:nvSpPr>
          <p:spPr>
            <a:xfrm>
              <a:off x="1083125" y="2460449"/>
              <a:ext cx="18348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7" name="Google Shape;1317;p5"/>
          <p:cNvGrpSpPr/>
          <p:nvPr/>
        </p:nvGrpSpPr>
        <p:grpSpPr>
          <a:xfrm>
            <a:off x="4355919" y="2839314"/>
            <a:ext cx="1834900" cy="297224"/>
            <a:chOff x="1083025" y="2306625"/>
            <a:chExt cx="1834900" cy="297224"/>
          </a:xfrm>
        </p:grpSpPr>
        <p:sp>
          <p:nvSpPr>
            <p:cNvPr id="1318" name="Google Shape;1318;p5"/>
            <p:cNvSpPr/>
            <p:nvPr/>
          </p:nvSpPr>
          <p:spPr>
            <a:xfrm flipH="1">
              <a:off x="1083025" y="2306625"/>
              <a:ext cx="18348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  </a:t>
              </a:r>
              <a:endParaRPr/>
            </a:p>
          </p:txBody>
        </p:sp>
        <p:sp>
          <p:nvSpPr>
            <p:cNvPr id="1319" name="Google Shape;1319;p5"/>
            <p:cNvSpPr/>
            <p:nvPr/>
          </p:nvSpPr>
          <p:spPr>
            <a:xfrm>
              <a:off x="1083125" y="2460449"/>
              <a:ext cx="18348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0" name="Google Shape;1320;p5"/>
          <p:cNvGrpSpPr/>
          <p:nvPr/>
        </p:nvGrpSpPr>
        <p:grpSpPr>
          <a:xfrm>
            <a:off x="2644074" y="2840025"/>
            <a:ext cx="1834900" cy="297224"/>
            <a:chOff x="1083025" y="2306625"/>
            <a:chExt cx="1834900" cy="297224"/>
          </a:xfrm>
        </p:grpSpPr>
        <p:sp>
          <p:nvSpPr>
            <p:cNvPr id="1321" name="Google Shape;1321;p5"/>
            <p:cNvSpPr/>
            <p:nvPr/>
          </p:nvSpPr>
          <p:spPr>
            <a:xfrm flipH="1">
              <a:off x="1083025" y="2306625"/>
              <a:ext cx="1834800" cy="143400"/>
            </a:xfrm>
            <a:prstGeom prst="parallelogram">
              <a:avLst>
                <a:gd fmla="val 96952" name="adj"/>
              </a:avLst>
            </a:prstGeom>
            <a:solidFill>
              <a:srgbClr val="B02C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  </a:t>
              </a:r>
              <a:endParaRPr/>
            </a:p>
          </p:txBody>
        </p:sp>
        <p:sp>
          <p:nvSpPr>
            <p:cNvPr id="1322" name="Google Shape;1322;p5"/>
            <p:cNvSpPr/>
            <p:nvPr/>
          </p:nvSpPr>
          <p:spPr>
            <a:xfrm>
              <a:off x="1083125" y="2460449"/>
              <a:ext cx="1834800" cy="143400"/>
            </a:xfrm>
            <a:prstGeom prst="parallelogram">
              <a:avLst>
                <a:gd fmla="val 96952" name="adj"/>
              </a:avLst>
            </a:prstGeom>
            <a:solidFill>
              <a:srgbClr val="8020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323" name="Google Shape;1323;p5"/>
          <p:cNvPicPr preferRelativeResize="0"/>
          <p:nvPr/>
        </p:nvPicPr>
        <p:blipFill>
          <a:blip r:embed="rId3">
            <a:alphaModFix/>
          </a:blip>
          <a:stretch>
            <a:fillRect/>
          </a:stretch>
        </p:blipFill>
        <p:spPr>
          <a:xfrm>
            <a:off x="7989050" y="111084"/>
            <a:ext cx="509501" cy="74241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750"/>
                                  </p:stCondLst>
                                  <p:childTnLst>
                                    <p:set>
                                      <p:cBhvr>
                                        <p:cTn dur="1" fill="hold">
                                          <p:stCondLst>
                                            <p:cond delay="0"/>
                                          </p:stCondLst>
                                        </p:cTn>
                                        <p:tgtEl>
                                          <p:spTgt spid="1307"/>
                                        </p:tgtEl>
                                        <p:attrNameLst>
                                          <p:attrName>style.visibility</p:attrName>
                                        </p:attrNameLst>
                                      </p:cBhvr>
                                      <p:to>
                                        <p:strVal val="visible"/>
                                      </p:to>
                                    </p:set>
                                    <p:animEffect filter="fade" transition="in">
                                      <p:cBhvr>
                                        <p:cTn dur="250"/>
                                        <p:tgtEl>
                                          <p:spTgt spid="1307"/>
                                        </p:tgtEl>
                                      </p:cBhvr>
                                    </p:animEffect>
                                  </p:childTnLst>
                                </p:cTn>
                              </p:par>
                              <p:par>
                                <p:cTn fill="hold" nodeType="withEffect" presetClass="entr" presetID="10" presetSubtype="0">
                                  <p:stCondLst>
                                    <p:cond delay="1500"/>
                                  </p:stCondLst>
                                  <p:childTnLst>
                                    <p:set>
                                      <p:cBhvr>
                                        <p:cTn dur="1" fill="hold">
                                          <p:stCondLst>
                                            <p:cond delay="0"/>
                                          </p:stCondLst>
                                        </p:cTn>
                                        <p:tgtEl>
                                          <p:spTgt spid="1308"/>
                                        </p:tgtEl>
                                        <p:attrNameLst>
                                          <p:attrName>style.visibility</p:attrName>
                                        </p:attrNameLst>
                                      </p:cBhvr>
                                      <p:to>
                                        <p:strVal val="visible"/>
                                      </p:to>
                                    </p:set>
                                    <p:animEffect filter="fade" transition="in">
                                      <p:cBhvr>
                                        <p:cTn dur="250"/>
                                        <p:tgtEl>
                                          <p:spTgt spid="1308"/>
                                        </p:tgtEl>
                                      </p:cBhvr>
                                    </p:animEffect>
                                  </p:childTnLst>
                                </p:cTn>
                              </p:par>
                              <p:par>
                                <p:cTn fill="hold" nodeType="withEffect" presetClass="entr" presetID="10" presetSubtype="0">
                                  <p:stCondLst>
                                    <p:cond delay="2000"/>
                                  </p:stCondLst>
                                  <p:childTnLst>
                                    <p:set>
                                      <p:cBhvr>
                                        <p:cTn dur="1" fill="hold">
                                          <p:stCondLst>
                                            <p:cond delay="0"/>
                                          </p:stCondLst>
                                        </p:cTn>
                                        <p:tgtEl>
                                          <p:spTgt spid="1301"/>
                                        </p:tgtEl>
                                        <p:attrNameLst>
                                          <p:attrName>style.visibility</p:attrName>
                                        </p:attrNameLst>
                                      </p:cBhvr>
                                      <p:to>
                                        <p:strVal val="visible"/>
                                      </p:to>
                                    </p:set>
                                    <p:animEffect filter="fade" transition="in">
                                      <p:cBhvr>
                                        <p:cTn dur="250"/>
                                        <p:tgtEl>
                                          <p:spTgt spid="1301"/>
                                        </p:tgtEl>
                                      </p:cBhvr>
                                    </p:animEffect>
                                  </p:childTnLst>
                                </p:cTn>
                              </p:par>
                              <p:par>
                                <p:cTn fill="hold" nodeType="withEffect" presetClass="entr" presetID="10" presetSubtype="0">
                                  <p:stCondLst>
                                    <p:cond delay="2250"/>
                                  </p:stCondLst>
                                  <p:childTnLst>
                                    <p:set>
                                      <p:cBhvr>
                                        <p:cTn dur="1" fill="hold">
                                          <p:stCondLst>
                                            <p:cond delay="0"/>
                                          </p:stCondLst>
                                        </p:cTn>
                                        <p:tgtEl>
                                          <p:spTgt spid="1309"/>
                                        </p:tgtEl>
                                        <p:attrNameLst>
                                          <p:attrName>style.visibility</p:attrName>
                                        </p:attrNameLst>
                                      </p:cBhvr>
                                      <p:to>
                                        <p:strVal val="visible"/>
                                      </p:to>
                                    </p:set>
                                    <p:animEffect filter="fade" transition="in">
                                      <p:cBhvr>
                                        <p:cTn dur="250"/>
                                        <p:tgtEl>
                                          <p:spTgt spid="1309"/>
                                        </p:tgtEl>
                                      </p:cBhvr>
                                    </p:animEffect>
                                  </p:childTnLst>
                                </p:cTn>
                              </p:par>
                              <p:par>
                                <p:cTn fill="hold" nodeType="withEffect" presetClass="entr" presetID="10" presetSubtype="0">
                                  <p:stCondLst>
                                    <p:cond delay="2750"/>
                                  </p:stCondLst>
                                  <p:childTnLst>
                                    <p:set>
                                      <p:cBhvr>
                                        <p:cTn dur="1" fill="hold">
                                          <p:stCondLst>
                                            <p:cond delay="0"/>
                                          </p:stCondLst>
                                        </p:cTn>
                                        <p:tgtEl>
                                          <p:spTgt spid="1302"/>
                                        </p:tgtEl>
                                        <p:attrNameLst>
                                          <p:attrName>style.visibility</p:attrName>
                                        </p:attrNameLst>
                                      </p:cBhvr>
                                      <p:to>
                                        <p:strVal val="visible"/>
                                      </p:to>
                                    </p:set>
                                    <p:animEffect filter="fade" transition="in">
                                      <p:cBhvr>
                                        <p:cTn dur="250"/>
                                        <p:tgtEl>
                                          <p:spTgt spid="1302"/>
                                        </p:tgtEl>
                                      </p:cBhvr>
                                    </p:animEffect>
                                  </p:childTnLst>
                                </p:cTn>
                              </p:par>
                              <p:par>
                                <p:cTn fill="hold" nodeType="withEffect" presetClass="entr" presetID="10" presetSubtype="0">
                                  <p:stCondLst>
                                    <p:cond delay="3000"/>
                                  </p:stCondLst>
                                  <p:childTnLst>
                                    <p:set>
                                      <p:cBhvr>
                                        <p:cTn dur="1" fill="hold">
                                          <p:stCondLst>
                                            <p:cond delay="0"/>
                                          </p:stCondLst>
                                        </p:cTn>
                                        <p:tgtEl>
                                          <p:spTgt spid="1310"/>
                                        </p:tgtEl>
                                        <p:attrNameLst>
                                          <p:attrName>style.visibility</p:attrName>
                                        </p:attrNameLst>
                                      </p:cBhvr>
                                      <p:to>
                                        <p:strVal val="visible"/>
                                      </p:to>
                                    </p:set>
                                    <p:animEffect filter="fade" transition="in">
                                      <p:cBhvr>
                                        <p:cTn dur="250"/>
                                        <p:tgtEl>
                                          <p:spTgt spid="1310"/>
                                        </p:tgtEl>
                                      </p:cBhvr>
                                    </p:animEffect>
                                  </p:childTnLst>
                                </p:cTn>
                              </p:par>
                              <p:par>
                                <p:cTn fill="hold" nodeType="withEffect" presetClass="entr" presetID="10" presetSubtype="0">
                                  <p:stCondLst>
                                    <p:cond delay="2750"/>
                                  </p:stCondLst>
                                  <p:childTnLst>
                                    <p:set>
                                      <p:cBhvr>
                                        <p:cTn dur="1" fill="hold">
                                          <p:stCondLst>
                                            <p:cond delay="0"/>
                                          </p:stCondLst>
                                        </p:cTn>
                                        <p:tgtEl>
                                          <p:spTgt spid="1303"/>
                                        </p:tgtEl>
                                        <p:attrNameLst>
                                          <p:attrName>style.visibility</p:attrName>
                                        </p:attrNameLst>
                                      </p:cBhvr>
                                      <p:to>
                                        <p:strVal val="visible"/>
                                      </p:to>
                                    </p:set>
                                    <p:animEffect filter="fade" transition="in">
                                      <p:cBhvr>
                                        <p:cTn dur="250"/>
                                        <p:tgtEl>
                                          <p:spTgt spid="13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7" name="Shape 1327"/>
        <p:cNvGrpSpPr/>
        <p:nvPr/>
      </p:nvGrpSpPr>
      <p:grpSpPr>
        <a:xfrm>
          <a:off x="0" y="0"/>
          <a:ext cx="0" cy="0"/>
          <a:chOff x="0" y="0"/>
          <a:chExt cx="0" cy="0"/>
        </a:xfrm>
      </p:grpSpPr>
      <p:sp>
        <p:nvSpPr>
          <p:cNvPr id="1328" name="Google Shape;1328;g124c07c6e63_2_410"/>
          <p:cNvSpPr txBox="1"/>
          <p:nvPr>
            <p:ph type="title"/>
          </p:nvPr>
        </p:nvSpPr>
        <p:spPr>
          <a:xfrm>
            <a:off x="228600" y="209550"/>
            <a:ext cx="8686800" cy="546000"/>
          </a:xfrm>
          <a:prstGeom prst="rect">
            <a:avLst/>
          </a:prstGeom>
          <a:noFill/>
          <a:ln>
            <a:noFill/>
          </a:ln>
        </p:spPr>
        <p:txBody>
          <a:bodyPr anchorCtr="0" anchor="ctr" bIns="0" lIns="0" spcFirstLastPara="1" rIns="1097275" wrap="square" tIns="0">
            <a:noAutofit/>
          </a:bodyPr>
          <a:lstStyle/>
          <a:p>
            <a:pPr indent="0" lvl="0" marL="0" rtl="0" algn="l">
              <a:lnSpc>
                <a:spcPct val="90000"/>
              </a:lnSpc>
              <a:spcBef>
                <a:spcPts val="0"/>
              </a:spcBef>
              <a:spcAft>
                <a:spcPts val="0"/>
              </a:spcAft>
              <a:buSzPts val="1400"/>
              <a:buNone/>
            </a:pPr>
            <a:r>
              <a:rPr lang="en-US"/>
              <a:t>Functional Attributes</a:t>
            </a:r>
            <a:r>
              <a:rPr lang="en-US">
                <a:latin typeface="Arial"/>
                <a:ea typeface="Arial"/>
                <a:cs typeface="Arial"/>
                <a:sym typeface="Arial"/>
              </a:rPr>
              <a:t> </a:t>
            </a:r>
            <a:endParaRPr/>
          </a:p>
        </p:txBody>
      </p:sp>
      <p:sp>
        <p:nvSpPr>
          <p:cNvPr id="1329" name="Google Shape;1329;g124c07c6e63_2_410"/>
          <p:cNvSpPr/>
          <p:nvPr/>
        </p:nvSpPr>
        <p:spPr>
          <a:xfrm>
            <a:off x="4057650" y="4953000"/>
            <a:ext cx="1114425" cy="161925"/>
          </a:xfrm>
          <a:prstGeom prst="rect">
            <a:avLst/>
          </a:prstGeom>
          <a:solidFill>
            <a:schemeClr val="lt2"/>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p:txBody>
      </p:sp>
      <p:pic>
        <p:nvPicPr>
          <p:cNvPr descr="Android 12 Google Assistant Not Working" id="1330" name="Google Shape;1330;g124c07c6e63_2_410"/>
          <p:cNvPicPr preferRelativeResize="0"/>
          <p:nvPr/>
        </p:nvPicPr>
        <p:blipFill rotWithShape="1">
          <a:blip r:embed="rId3">
            <a:alphaModFix/>
          </a:blip>
          <a:srcRect b="0" l="0" r="0" t="0"/>
          <a:stretch/>
        </p:blipFill>
        <p:spPr>
          <a:xfrm>
            <a:off x="5391958" y="2182120"/>
            <a:ext cx="2684644" cy="1882081"/>
          </a:xfrm>
          <a:prstGeom prst="rect">
            <a:avLst/>
          </a:prstGeom>
          <a:noFill/>
          <a:ln>
            <a:noFill/>
          </a:ln>
        </p:spPr>
      </p:pic>
      <p:sp>
        <p:nvSpPr>
          <p:cNvPr id="1331" name="Google Shape;1331;g124c07c6e63_2_410"/>
          <p:cNvSpPr/>
          <p:nvPr/>
        </p:nvSpPr>
        <p:spPr>
          <a:xfrm>
            <a:off x="4204462" y="2799936"/>
            <a:ext cx="820800" cy="322800"/>
          </a:xfrm>
          <a:prstGeom prst="rightArrow">
            <a:avLst>
              <a:gd fmla="val 50000" name="adj1"/>
              <a:gd fmla="val 50000" name="adj2"/>
            </a:avLst>
          </a:prstGeom>
          <a:solidFill>
            <a:srgbClr val="F1907B"/>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p:txBody>
      </p:sp>
      <p:grpSp>
        <p:nvGrpSpPr>
          <p:cNvPr id="1332" name="Google Shape;1332;g124c07c6e63_2_410"/>
          <p:cNvGrpSpPr/>
          <p:nvPr/>
        </p:nvGrpSpPr>
        <p:grpSpPr>
          <a:xfrm>
            <a:off x="123572" y="969651"/>
            <a:ext cx="3934233" cy="3983351"/>
            <a:chOff x="-56046" y="1307820"/>
            <a:chExt cx="3705598" cy="3769257"/>
          </a:xfrm>
        </p:grpSpPr>
        <p:sp>
          <p:nvSpPr>
            <p:cNvPr id="1333" name="Google Shape;1333;g124c07c6e63_2_410"/>
            <p:cNvSpPr/>
            <p:nvPr/>
          </p:nvSpPr>
          <p:spPr>
            <a:xfrm rot="5400000">
              <a:off x="379674" y="1369428"/>
              <a:ext cx="892003" cy="768786"/>
            </a:xfrm>
            <a:prstGeom prst="hexagon">
              <a:avLst>
                <a:gd fmla="val 28802"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g124c07c6e63_2_410"/>
            <p:cNvSpPr txBox="1"/>
            <p:nvPr/>
          </p:nvSpPr>
          <p:spPr>
            <a:xfrm>
              <a:off x="373412" y="1589184"/>
              <a:ext cx="513429" cy="595719"/>
            </a:xfrm>
            <a:prstGeom prst="rect">
              <a:avLst/>
            </a:prstGeom>
            <a:noFill/>
            <a:ln>
              <a:noFill/>
            </a:ln>
          </p:spPr>
          <p:txBody>
            <a:bodyPr anchorCtr="0" anchor="t" bIns="0" lIns="502900" spcFirstLastPara="1" rIns="0" wrap="square" tIns="0">
              <a:noAutofit/>
            </a:bodyPr>
            <a:lstStyle/>
            <a:p>
              <a:pPr indent="0" lvl="0" marL="0" marR="0" rtl="0" algn="ctr">
                <a:lnSpc>
                  <a:spcPct val="90000"/>
                </a:lnSpc>
                <a:spcBef>
                  <a:spcPts val="0"/>
                </a:spcBef>
                <a:spcAft>
                  <a:spcPts val="0"/>
                </a:spcAft>
                <a:buClr>
                  <a:srgbClr val="000000"/>
                </a:buClr>
                <a:buSzPts val="1000"/>
                <a:buFont typeface="Arial"/>
                <a:buNone/>
              </a:pPr>
              <a:r>
                <a:t/>
              </a:r>
              <a:endParaRPr b="0" i="0" sz="1000" u="none" cap="none" strike="noStrike">
                <a:solidFill>
                  <a:srgbClr val="FFFFFF"/>
                </a:solidFill>
                <a:latin typeface="Arial"/>
                <a:ea typeface="Arial"/>
                <a:cs typeface="Arial"/>
                <a:sym typeface="Arial"/>
              </a:endParaRPr>
            </a:p>
          </p:txBody>
        </p:sp>
        <p:sp>
          <p:nvSpPr>
            <p:cNvPr id="1335" name="Google Shape;1335;g124c07c6e63_2_410"/>
            <p:cNvSpPr/>
            <p:nvPr/>
          </p:nvSpPr>
          <p:spPr>
            <a:xfrm rot="5400000">
              <a:off x="776815" y="2091018"/>
              <a:ext cx="892003" cy="768786"/>
            </a:xfrm>
            <a:prstGeom prst="hexagon">
              <a:avLst>
                <a:gd fmla="val 28802" name="adj"/>
                <a:gd fmla="val 115470" name="vf"/>
              </a:avLst>
            </a:prstGeom>
            <a:solidFill>
              <a:srgbClr val="77777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Google Shape;1336;g124c07c6e63_2_410"/>
            <p:cNvSpPr/>
            <p:nvPr/>
          </p:nvSpPr>
          <p:spPr>
            <a:xfrm rot="5400000">
              <a:off x="1182721" y="1369431"/>
              <a:ext cx="892003" cy="768786"/>
            </a:xfrm>
            <a:prstGeom prst="hexagon">
              <a:avLst>
                <a:gd fmla="val 28802" name="adj"/>
                <a:gd fmla="val 115470" name="vf"/>
              </a:avLst>
            </a:prstGeom>
            <a:solidFill>
              <a:srgbClr val="0070C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7" name="Google Shape;1337;g124c07c6e63_2_410"/>
            <p:cNvSpPr txBox="1"/>
            <p:nvPr/>
          </p:nvSpPr>
          <p:spPr>
            <a:xfrm>
              <a:off x="1194737" y="1586409"/>
              <a:ext cx="513429" cy="595719"/>
            </a:xfrm>
            <a:prstGeom prst="rect">
              <a:avLst/>
            </a:prstGeom>
            <a:noFill/>
            <a:ln>
              <a:noFill/>
            </a:ln>
          </p:spPr>
          <p:txBody>
            <a:bodyPr anchorCtr="0" anchor="t" bIns="0" lIns="502900" spcFirstLastPara="1" rIns="0" wrap="square" tIns="0">
              <a:noAutofit/>
            </a:bodyPr>
            <a:lstStyle/>
            <a:p>
              <a:pPr indent="0" lvl="0" marL="0" marR="0" rtl="0" algn="ctr">
                <a:lnSpc>
                  <a:spcPct val="90000"/>
                </a:lnSpc>
                <a:spcBef>
                  <a:spcPts val="0"/>
                </a:spcBef>
                <a:spcAft>
                  <a:spcPts val="0"/>
                </a:spcAft>
                <a:buClr>
                  <a:srgbClr val="000000"/>
                </a:buClr>
                <a:buSzPts val="1000"/>
                <a:buFont typeface="Arial"/>
                <a:buNone/>
              </a:pPr>
              <a:r>
                <a:t/>
              </a:r>
              <a:endParaRPr b="0" i="0" sz="1000" u="none" cap="none" strike="noStrike">
                <a:solidFill>
                  <a:srgbClr val="FFFFFF"/>
                </a:solidFill>
                <a:latin typeface="Arial"/>
                <a:ea typeface="Arial"/>
                <a:cs typeface="Arial"/>
                <a:sym typeface="Arial"/>
              </a:endParaRPr>
            </a:p>
          </p:txBody>
        </p:sp>
        <p:sp>
          <p:nvSpPr>
            <p:cNvPr id="1338" name="Google Shape;1338;g124c07c6e63_2_410"/>
            <p:cNvSpPr/>
            <p:nvPr/>
          </p:nvSpPr>
          <p:spPr>
            <a:xfrm rot="5400000">
              <a:off x="1592021" y="2088293"/>
              <a:ext cx="892003" cy="768786"/>
            </a:xfrm>
            <a:prstGeom prst="hexagon">
              <a:avLst>
                <a:gd fmla="val 28802" name="adj"/>
                <a:gd fmla="val 115470" name="vf"/>
              </a:avLst>
            </a:prstGeom>
            <a:solidFill>
              <a:srgbClr val="00B0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g124c07c6e63_2_410"/>
            <p:cNvSpPr txBox="1"/>
            <p:nvPr/>
          </p:nvSpPr>
          <p:spPr>
            <a:xfrm>
              <a:off x="1573287" y="2322609"/>
              <a:ext cx="513429" cy="595719"/>
            </a:xfrm>
            <a:prstGeom prst="rect">
              <a:avLst/>
            </a:prstGeom>
            <a:noFill/>
            <a:ln>
              <a:noFill/>
            </a:ln>
          </p:spPr>
          <p:txBody>
            <a:bodyPr anchorCtr="0" anchor="t" bIns="0" lIns="502900" spcFirstLastPara="1" rIns="0" wrap="square" tIns="0">
              <a:noAutofit/>
            </a:bodyPr>
            <a:lstStyle/>
            <a:p>
              <a:pPr indent="0" lvl="0" marL="0" marR="0" rtl="0" algn="ctr">
                <a:lnSpc>
                  <a:spcPct val="90000"/>
                </a:lnSpc>
                <a:spcBef>
                  <a:spcPts val="0"/>
                </a:spcBef>
                <a:spcAft>
                  <a:spcPts val="0"/>
                </a:spcAft>
                <a:buClr>
                  <a:srgbClr val="000000"/>
                </a:buClr>
                <a:buSzPts val="1000"/>
                <a:buFont typeface="Arial"/>
                <a:buNone/>
              </a:pPr>
              <a:r>
                <a:t/>
              </a:r>
              <a:endParaRPr b="0" i="0" sz="1000" u="none" cap="none" strike="noStrike">
                <a:solidFill>
                  <a:srgbClr val="FFFFFF"/>
                </a:solidFill>
                <a:latin typeface="Arial"/>
                <a:ea typeface="Arial"/>
                <a:cs typeface="Arial"/>
                <a:sym typeface="Arial"/>
              </a:endParaRPr>
            </a:p>
          </p:txBody>
        </p:sp>
        <p:sp>
          <p:nvSpPr>
            <p:cNvPr id="1340" name="Google Shape;1340;g124c07c6e63_2_410"/>
            <p:cNvSpPr/>
            <p:nvPr/>
          </p:nvSpPr>
          <p:spPr>
            <a:xfrm rot="5400000">
              <a:off x="1176024" y="2808054"/>
              <a:ext cx="892003" cy="768786"/>
            </a:xfrm>
            <a:prstGeom prst="hexagon">
              <a:avLst>
                <a:gd fmla="val 28802" name="adj"/>
                <a:gd fmla="val 115470" name="vf"/>
              </a:avLst>
            </a:prstGeom>
            <a:solidFill>
              <a:srgbClr val="3B3B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1" name="Google Shape;1341;g124c07c6e63_2_410"/>
            <p:cNvSpPr txBox="1"/>
            <p:nvPr/>
          </p:nvSpPr>
          <p:spPr>
            <a:xfrm>
              <a:off x="424575" y="1499929"/>
              <a:ext cx="771600" cy="466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FFFFFF"/>
                  </a:solidFill>
                  <a:latin typeface="Arial"/>
                  <a:ea typeface="Arial"/>
                  <a:cs typeface="Arial"/>
                  <a:sym typeface="Arial"/>
                </a:rPr>
                <a:t>Transmits Data</a:t>
              </a:r>
              <a:endParaRPr b="0" i="0" sz="1000" u="none" cap="none" strike="noStrike">
                <a:solidFill>
                  <a:schemeClr val="dk1"/>
                </a:solidFill>
                <a:latin typeface="Arial"/>
                <a:ea typeface="Arial"/>
                <a:cs typeface="Arial"/>
                <a:sym typeface="Arial"/>
              </a:endParaRPr>
            </a:p>
          </p:txBody>
        </p:sp>
        <p:sp>
          <p:nvSpPr>
            <p:cNvPr id="1342" name="Google Shape;1342;g124c07c6e63_2_410"/>
            <p:cNvSpPr txBox="1"/>
            <p:nvPr/>
          </p:nvSpPr>
          <p:spPr>
            <a:xfrm>
              <a:off x="797054" y="2149581"/>
              <a:ext cx="828600" cy="61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FFFFFF"/>
                  </a:solidFill>
                  <a:latin typeface="Arial"/>
                  <a:ea typeface="Arial"/>
                  <a:cs typeface="Arial"/>
                  <a:sym typeface="Arial"/>
                </a:rPr>
                <a:t>Backlit Touch Screen</a:t>
              </a:r>
              <a:endParaRPr b="0" i="0" sz="1000" u="none" cap="none" strike="noStrike">
                <a:solidFill>
                  <a:srgbClr val="FFFFFF"/>
                </a:solidFill>
                <a:latin typeface="Arial"/>
                <a:ea typeface="Arial"/>
                <a:cs typeface="Arial"/>
                <a:sym typeface="Arial"/>
              </a:endParaRPr>
            </a:p>
          </p:txBody>
        </p:sp>
        <p:sp>
          <p:nvSpPr>
            <p:cNvPr id="1343" name="Google Shape;1343;g124c07c6e63_2_410"/>
            <p:cNvSpPr txBox="1"/>
            <p:nvPr/>
          </p:nvSpPr>
          <p:spPr>
            <a:xfrm>
              <a:off x="1202087" y="1529297"/>
              <a:ext cx="828600" cy="466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FFFFFF"/>
                  </a:solidFill>
                  <a:latin typeface="Arial"/>
                  <a:ea typeface="Arial"/>
                  <a:cs typeface="Arial"/>
                  <a:sym typeface="Arial"/>
                </a:rPr>
                <a:t>Transmits Voice</a:t>
              </a:r>
              <a:endParaRPr b="0" i="0" sz="1000" u="none" cap="none" strike="noStrike">
                <a:solidFill>
                  <a:srgbClr val="FFFFFF"/>
                </a:solidFill>
                <a:latin typeface="Arial"/>
                <a:ea typeface="Arial"/>
                <a:cs typeface="Arial"/>
                <a:sym typeface="Arial"/>
              </a:endParaRPr>
            </a:p>
          </p:txBody>
        </p:sp>
        <p:sp>
          <p:nvSpPr>
            <p:cNvPr id="1344" name="Google Shape;1344;g124c07c6e63_2_410"/>
            <p:cNvSpPr txBox="1"/>
            <p:nvPr/>
          </p:nvSpPr>
          <p:spPr>
            <a:xfrm>
              <a:off x="1610041" y="2230287"/>
              <a:ext cx="828600" cy="466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FFFFFF"/>
                  </a:solidFill>
                  <a:latin typeface="Arial"/>
                  <a:ea typeface="Arial"/>
                  <a:cs typeface="Arial"/>
                  <a:sym typeface="Arial"/>
                </a:rPr>
                <a:t>Operating System</a:t>
              </a:r>
              <a:endParaRPr b="0" i="0" sz="1000" u="none" cap="none" strike="noStrike">
                <a:solidFill>
                  <a:srgbClr val="FFFFFF"/>
                </a:solidFill>
                <a:latin typeface="Arial"/>
                <a:ea typeface="Arial"/>
                <a:cs typeface="Arial"/>
                <a:sym typeface="Arial"/>
              </a:endParaRPr>
            </a:p>
          </p:txBody>
        </p:sp>
        <p:sp>
          <p:nvSpPr>
            <p:cNvPr id="1345" name="Google Shape;1345;g124c07c6e63_2_410"/>
            <p:cNvSpPr txBox="1"/>
            <p:nvPr/>
          </p:nvSpPr>
          <p:spPr>
            <a:xfrm>
              <a:off x="1202087" y="2939630"/>
              <a:ext cx="828600" cy="466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FFFFFF"/>
                  </a:solidFill>
                  <a:latin typeface="Arial"/>
                  <a:ea typeface="Arial"/>
                  <a:cs typeface="Arial"/>
                  <a:sym typeface="Arial"/>
                </a:rPr>
                <a:t>Instant Messaging</a:t>
              </a:r>
              <a:endParaRPr b="0" i="0" sz="1000" u="none" cap="none" strike="noStrike">
                <a:solidFill>
                  <a:srgbClr val="FFFFFF"/>
                </a:solidFill>
                <a:latin typeface="Arial"/>
                <a:ea typeface="Arial"/>
                <a:cs typeface="Arial"/>
                <a:sym typeface="Arial"/>
              </a:endParaRPr>
            </a:p>
          </p:txBody>
        </p:sp>
        <p:sp>
          <p:nvSpPr>
            <p:cNvPr id="1346" name="Google Shape;1346;g124c07c6e63_2_410"/>
            <p:cNvSpPr/>
            <p:nvPr/>
          </p:nvSpPr>
          <p:spPr>
            <a:xfrm rot="5400000">
              <a:off x="1990557" y="2821405"/>
              <a:ext cx="892003" cy="768786"/>
            </a:xfrm>
            <a:prstGeom prst="hexagon">
              <a:avLst>
                <a:gd fmla="val 28802" name="adj"/>
                <a:gd fmla="val 115470" name="vf"/>
              </a:avLst>
            </a:prstGeom>
            <a:solidFill>
              <a:srgbClr val="77777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g124c07c6e63_2_410"/>
            <p:cNvSpPr/>
            <p:nvPr/>
          </p:nvSpPr>
          <p:spPr>
            <a:xfrm rot="5400000">
              <a:off x="784574" y="3543630"/>
              <a:ext cx="892003" cy="768786"/>
            </a:xfrm>
            <a:prstGeom prst="hexagon">
              <a:avLst>
                <a:gd fmla="val 28802" name="adj"/>
                <a:gd fmla="val 115470" name="vf"/>
              </a:avLst>
            </a:prstGeom>
            <a:solidFill>
              <a:srgbClr val="77777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Google Shape;1348;g124c07c6e63_2_410"/>
            <p:cNvSpPr txBox="1"/>
            <p:nvPr/>
          </p:nvSpPr>
          <p:spPr>
            <a:xfrm>
              <a:off x="759037" y="3694209"/>
              <a:ext cx="513429" cy="595719"/>
            </a:xfrm>
            <a:prstGeom prst="rect">
              <a:avLst/>
            </a:prstGeom>
            <a:noFill/>
            <a:ln>
              <a:noFill/>
            </a:ln>
          </p:spPr>
          <p:txBody>
            <a:bodyPr anchorCtr="0" anchor="t" bIns="0" lIns="502900" spcFirstLastPara="1" rIns="0" wrap="square" tIns="0">
              <a:noAutofit/>
            </a:bodyPr>
            <a:lstStyle/>
            <a:p>
              <a:pPr indent="0" lvl="0" marL="0" marR="0" rtl="0" algn="ctr">
                <a:lnSpc>
                  <a:spcPct val="90000"/>
                </a:lnSpc>
                <a:spcBef>
                  <a:spcPts val="0"/>
                </a:spcBef>
                <a:spcAft>
                  <a:spcPts val="0"/>
                </a:spcAft>
                <a:buClr>
                  <a:srgbClr val="000000"/>
                </a:buClr>
                <a:buSzPts val="1000"/>
                <a:buFont typeface="Arial"/>
                <a:buNone/>
              </a:pPr>
              <a:r>
                <a:t/>
              </a:r>
              <a:endParaRPr b="0" i="0" sz="1000" u="none" cap="none" strike="noStrike">
                <a:solidFill>
                  <a:srgbClr val="FFFFFF"/>
                </a:solidFill>
                <a:latin typeface="Arial"/>
                <a:ea typeface="Arial"/>
                <a:cs typeface="Arial"/>
                <a:sym typeface="Arial"/>
              </a:endParaRPr>
            </a:p>
          </p:txBody>
        </p:sp>
        <p:sp>
          <p:nvSpPr>
            <p:cNvPr id="1349" name="Google Shape;1349;g124c07c6e63_2_410"/>
            <p:cNvSpPr txBox="1"/>
            <p:nvPr/>
          </p:nvSpPr>
          <p:spPr>
            <a:xfrm>
              <a:off x="807083" y="3608708"/>
              <a:ext cx="828600" cy="466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FFFFFF"/>
                  </a:solidFill>
                  <a:latin typeface="Arial"/>
                  <a:ea typeface="Arial"/>
                  <a:cs typeface="Arial"/>
                  <a:sym typeface="Arial"/>
                </a:rPr>
                <a:t>Digital Voice Recorder</a:t>
              </a:r>
              <a:endParaRPr b="0" i="0" sz="1000" u="none" cap="none" strike="noStrike">
                <a:solidFill>
                  <a:srgbClr val="FFFFFF"/>
                </a:solidFill>
                <a:latin typeface="Arial"/>
                <a:ea typeface="Arial"/>
                <a:cs typeface="Arial"/>
                <a:sym typeface="Arial"/>
              </a:endParaRPr>
            </a:p>
          </p:txBody>
        </p:sp>
        <p:sp>
          <p:nvSpPr>
            <p:cNvPr id="1350" name="Google Shape;1350;g124c07c6e63_2_410"/>
            <p:cNvSpPr/>
            <p:nvPr/>
          </p:nvSpPr>
          <p:spPr>
            <a:xfrm rot="5400000">
              <a:off x="1577598" y="3536367"/>
              <a:ext cx="892003" cy="768786"/>
            </a:xfrm>
            <a:prstGeom prst="hexagon">
              <a:avLst>
                <a:gd fmla="val 28802" name="adj"/>
                <a:gd fmla="val 115470" name="vf"/>
              </a:avLst>
            </a:prstGeom>
            <a:solidFill>
              <a:srgbClr val="00B0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g124c07c6e63_2_410"/>
            <p:cNvSpPr txBox="1"/>
            <p:nvPr/>
          </p:nvSpPr>
          <p:spPr>
            <a:xfrm>
              <a:off x="1573286" y="3704978"/>
              <a:ext cx="513429" cy="595719"/>
            </a:xfrm>
            <a:prstGeom prst="rect">
              <a:avLst/>
            </a:prstGeom>
            <a:noFill/>
            <a:ln>
              <a:noFill/>
            </a:ln>
          </p:spPr>
          <p:txBody>
            <a:bodyPr anchorCtr="0" anchor="t" bIns="0" lIns="502900" spcFirstLastPara="1" rIns="0" wrap="square" tIns="0">
              <a:noAutofit/>
            </a:bodyPr>
            <a:lstStyle/>
            <a:p>
              <a:pPr indent="0" lvl="0" marL="0" marR="0" rtl="0" algn="ctr">
                <a:lnSpc>
                  <a:spcPct val="90000"/>
                </a:lnSpc>
                <a:spcBef>
                  <a:spcPts val="0"/>
                </a:spcBef>
                <a:spcAft>
                  <a:spcPts val="0"/>
                </a:spcAft>
                <a:buClr>
                  <a:srgbClr val="000000"/>
                </a:buClr>
                <a:buSzPts val="1000"/>
                <a:buFont typeface="Arial"/>
                <a:buNone/>
              </a:pPr>
              <a:r>
                <a:t/>
              </a:r>
              <a:endParaRPr b="0" i="0" sz="1000" u="none" cap="none" strike="noStrike">
                <a:solidFill>
                  <a:srgbClr val="FFFFFF"/>
                </a:solidFill>
                <a:latin typeface="Arial"/>
                <a:ea typeface="Arial"/>
                <a:cs typeface="Arial"/>
                <a:sym typeface="Arial"/>
              </a:endParaRPr>
            </a:p>
          </p:txBody>
        </p:sp>
        <p:sp>
          <p:nvSpPr>
            <p:cNvPr id="1352" name="Google Shape;1352;g124c07c6e63_2_410"/>
            <p:cNvSpPr txBox="1"/>
            <p:nvPr/>
          </p:nvSpPr>
          <p:spPr>
            <a:xfrm>
              <a:off x="1590986" y="3671348"/>
              <a:ext cx="828600" cy="466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FFFFFF"/>
                  </a:solidFill>
                  <a:latin typeface="Arial"/>
                  <a:ea typeface="Arial"/>
                  <a:cs typeface="Arial"/>
                  <a:sym typeface="Arial"/>
                </a:rPr>
                <a:t>Voice Command</a:t>
              </a:r>
              <a:endParaRPr b="0" i="0" sz="1800" u="none" cap="none" strike="noStrike">
                <a:solidFill>
                  <a:schemeClr val="dk1"/>
                </a:solidFill>
                <a:latin typeface="Arial"/>
                <a:ea typeface="Arial"/>
                <a:cs typeface="Arial"/>
                <a:sym typeface="Arial"/>
              </a:endParaRPr>
            </a:p>
          </p:txBody>
        </p:sp>
        <p:sp>
          <p:nvSpPr>
            <p:cNvPr id="1353" name="Google Shape;1353;g124c07c6e63_2_410"/>
            <p:cNvSpPr/>
            <p:nvPr/>
          </p:nvSpPr>
          <p:spPr>
            <a:xfrm rot="5400000">
              <a:off x="1176023" y="4246681"/>
              <a:ext cx="892003" cy="768786"/>
            </a:xfrm>
            <a:prstGeom prst="hexagon">
              <a:avLst>
                <a:gd fmla="val 31590" name="adj"/>
                <a:gd fmla="val 115470" name="vf"/>
              </a:avLst>
            </a:prstGeom>
            <a:solidFill>
              <a:srgbClr val="0070C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354" name="Google Shape;1354;g124c07c6e63_2_410"/>
            <p:cNvSpPr/>
            <p:nvPr/>
          </p:nvSpPr>
          <p:spPr>
            <a:xfrm rot="5400000">
              <a:off x="364342" y="4246682"/>
              <a:ext cx="892003" cy="768786"/>
            </a:xfrm>
            <a:prstGeom prst="hexagon">
              <a:avLst>
                <a:gd fmla="val 28802" name="adj"/>
                <a:gd fmla="val 115470" name="vf"/>
              </a:avLst>
            </a:prstGeom>
            <a:solidFill>
              <a:srgbClr val="002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g124c07c6e63_2_410"/>
            <p:cNvSpPr/>
            <p:nvPr/>
          </p:nvSpPr>
          <p:spPr>
            <a:xfrm rot="5400000">
              <a:off x="-27650" y="2080976"/>
              <a:ext cx="892003" cy="768786"/>
            </a:xfrm>
            <a:prstGeom prst="hexagon">
              <a:avLst>
                <a:gd fmla="val 28802" name="adj"/>
                <a:gd fmla="val 115470" name="vf"/>
              </a:avLst>
            </a:prstGeom>
            <a:solidFill>
              <a:srgbClr val="3B3B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g124c07c6e63_2_410"/>
            <p:cNvSpPr/>
            <p:nvPr/>
          </p:nvSpPr>
          <p:spPr>
            <a:xfrm rot="-5400000">
              <a:off x="2805091" y="2821403"/>
              <a:ext cx="892003" cy="768786"/>
            </a:xfrm>
            <a:prstGeom prst="hexagon">
              <a:avLst>
                <a:gd fmla="val 28802" name="adj"/>
                <a:gd fmla="val 115470" name="vf"/>
              </a:avLst>
            </a:prstGeom>
            <a:solidFill>
              <a:srgbClr val="B3B3B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1357" name="Google Shape;1357;g124c07c6e63_2_410"/>
            <p:cNvSpPr/>
            <p:nvPr/>
          </p:nvSpPr>
          <p:spPr>
            <a:xfrm rot="5400000">
              <a:off x="-20052" y="3521675"/>
              <a:ext cx="892003" cy="768786"/>
            </a:xfrm>
            <a:prstGeom prst="hexagon">
              <a:avLst>
                <a:gd fmla="val 28802" name="adj"/>
                <a:gd fmla="val 115470" name="vf"/>
              </a:avLst>
            </a:prstGeom>
            <a:solidFill>
              <a:srgbClr val="3B3B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g124c07c6e63_2_410"/>
            <p:cNvSpPr txBox="1"/>
            <p:nvPr/>
          </p:nvSpPr>
          <p:spPr>
            <a:xfrm>
              <a:off x="-56046" y="2260937"/>
              <a:ext cx="886500" cy="378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Arial"/>
                  <a:ea typeface="Arial"/>
                  <a:cs typeface="Arial"/>
                  <a:sym typeface="Arial"/>
                </a:rPr>
                <a:t>Wireless Sync</a:t>
              </a:r>
              <a:endParaRPr/>
            </a:p>
          </p:txBody>
        </p:sp>
        <p:sp>
          <p:nvSpPr>
            <p:cNvPr id="1359" name="Google Shape;1359;g124c07c6e63_2_410"/>
            <p:cNvSpPr txBox="1"/>
            <p:nvPr/>
          </p:nvSpPr>
          <p:spPr>
            <a:xfrm>
              <a:off x="-30985" y="3683363"/>
              <a:ext cx="886500" cy="233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Arial"/>
                  <a:ea typeface="Arial"/>
                  <a:cs typeface="Arial"/>
                  <a:sym typeface="Arial"/>
                </a:rPr>
                <a:t>High Memory</a:t>
              </a:r>
              <a:endParaRPr/>
            </a:p>
          </p:txBody>
        </p:sp>
        <p:sp>
          <p:nvSpPr>
            <p:cNvPr id="1360" name="Google Shape;1360;g124c07c6e63_2_410"/>
            <p:cNvSpPr txBox="1"/>
            <p:nvPr/>
          </p:nvSpPr>
          <p:spPr>
            <a:xfrm>
              <a:off x="1998393" y="2928135"/>
              <a:ext cx="828600" cy="466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Arial"/>
                  <a:ea typeface="Arial"/>
                  <a:cs typeface="Arial"/>
                  <a:sym typeface="Arial"/>
                </a:rPr>
                <a:t>PIM Function</a:t>
              </a:r>
              <a:endParaRPr/>
            </a:p>
          </p:txBody>
        </p:sp>
        <p:sp>
          <p:nvSpPr>
            <p:cNvPr id="1361" name="Google Shape;1361;g124c07c6e63_2_410"/>
            <p:cNvSpPr txBox="1"/>
            <p:nvPr/>
          </p:nvSpPr>
          <p:spPr>
            <a:xfrm>
              <a:off x="1172849" y="4332622"/>
              <a:ext cx="828600" cy="567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0" i="0" lang="en-US" sz="900" u="none" cap="none" strike="noStrike">
                  <a:solidFill>
                    <a:schemeClr val="lt1"/>
                  </a:solidFill>
                  <a:latin typeface="Arial"/>
                  <a:ea typeface="Arial"/>
                  <a:cs typeface="Arial"/>
                  <a:sym typeface="Arial"/>
                </a:rPr>
                <a:t>Internet Commucnica-tion</a:t>
              </a:r>
              <a:endParaRPr sz="1300"/>
            </a:p>
          </p:txBody>
        </p:sp>
        <p:sp>
          <p:nvSpPr>
            <p:cNvPr id="1362" name="Google Shape;1362;g124c07c6e63_2_410"/>
            <p:cNvSpPr txBox="1"/>
            <p:nvPr/>
          </p:nvSpPr>
          <p:spPr>
            <a:xfrm>
              <a:off x="2820952" y="2950322"/>
              <a:ext cx="828600" cy="466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lang="en-US" sz="1000">
                  <a:solidFill>
                    <a:schemeClr val="lt1"/>
                  </a:solidFill>
                </a:rPr>
                <a:t>Cell Phone</a:t>
              </a:r>
              <a:r>
                <a:rPr b="0" i="0" lang="en-US" sz="1000" u="none" cap="none" strike="noStrike">
                  <a:solidFill>
                    <a:schemeClr val="lt1"/>
                  </a:solidFill>
                  <a:latin typeface="Arial"/>
                  <a:ea typeface="Arial"/>
                  <a:cs typeface="Arial"/>
                  <a:sym typeface="Arial"/>
                </a:rPr>
                <a:t> Functions</a:t>
              </a:r>
              <a:endParaRPr/>
            </a:p>
          </p:txBody>
        </p:sp>
        <p:sp>
          <p:nvSpPr>
            <p:cNvPr id="1363" name="Google Shape;1363;g124c07c6e63_2_410"/>
            <p:cNvSpPr txBox="1"/>
            <p:nvPr/>
          </p:nvSpPr>
          <p:spPr>
            <a:xfrm>
              <a:off x="354170" y="4354765"/>
              <a:ext cx="918300" cy="524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000" u="none" cap="none" strike="noStrike">
                  <a:solidFill>
                    <a:schemeClr val="lt1"/>
                  </a:solidFill>
                  <a:latin typeface="Arial"/>
                  <a:ea typeface="Arial"/>
                  <a:cs typeface="Arial"/>
                  <a:sym typeface="Arial"/>
                </a:rPr>
                <a:t>Email Communica</a:t>
              </a:r>
              <a:endParaRPr b="0" i="0" sz="10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None/>
              </a:pPr>
              <a:r>
                <a:rPr lang="en-US" sz="1000">
                  <a:solidFill>
                    <a:schemeClr val="lt1"/>
                  </a:solidFill>
                </a:rPr>
                <a:t>-t</a:t>
              </a:r>
              <a:r>
                <a:rPr b="0" i="0" lang="en-US" sz="1000" u="none" cap="none" strike="noStrike">
                  <a:solidFill>
                    <a:schemeClr val="lt1"/>
                  </a:solidFill>
                  <a:latin typeface="Arial"/>
                  <a:ea typeface="Arial"/>
                  <a:cs typeface="Arial"/>
                  <a:sym typeface="Arial"/>
                </a:rPr>
                <a:t>ion</a:t>
              </a:r>
              <a:endParaRPr/>
            </a:p>
          </p:txBody>
        </p:sp>
      </p:grpSp>
      <p:pic>
        <p:nvPicPr>
          <p:cNvPr id="1364" name="Google Shape;1364;g124c07c6e63_2_410"/>
          <p:cNvPicPr preferRelativeResize="0"/>
          <p:nvPr/>
        </p:nvPicPr>
        <p:blipFill>
          <a:blip r:embed="rId4">
            <a:alphaModFix/>
          </a:blip>
          <a:stretch>
            <a:fillRect/>
          </a:stretch>
        </p:blipFill>
        <p:spPr>
          <a:xfrm>
            <a:off x="7989050" y="111084"/>
            <a:ext cx="509501" cy="74241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9" name="Shape 1369"/>
        <p:cNvGrpSpPr/>
        <p:nvPr/>
      </p:nvGrpSpPr>
      <p:grpSpPr>
        <a:xfrm>
          <a:off x="0" y="0"/>
          <a:ext cx="0" cy="0"/>
          <a:chOff x="0" y="0"/>
          <a:chExt cx="0" cy="0"/>
        </a:xfrm>
      </p:grpSpPr>
      <p:sp>
        <p:nvSpPr>
          <p:cNvPr id="1370" name="Google Shape;1370;gf3e9bfcfe0_0_973"/>
          <p:cNvSpPr txBox="1"/>
          <p:nvPr>
            <p:ph type="title"/>
          </p:nvPr>
        </p:nvSpPr>
        <p:spPr>
          <a:xfrm>
            <a:off x="228600" y="209550"/>
            <a:ext cx="8686800" cy="545400"/>
          </a:xfrm>
          <a:prstGeom prst="rect">
            <a:avLst/>
          </a:prstGeom>
        </p:spPr>
        <p:txBody>
          <a:bodyPr anchorCtr="0" anchor="ctr" bIns="0" lIns="0" spcFirstLastPara="1" rIns="1097275" wrap="square" tIns="0">
            <a:noAutofit/>
          </a:bodyPr>
          <a:lstStyle/>
          <a:p>
            <a:pPr indent="0" lvl="0" marL="0" rtl="0" algn="l">
              <a:spcBef>
                <a:spcPts val="0"/>
              </a:spcBef>
              <a:spcAft>
                <a:spcPts val="0"/>
              </a:spcAft>
              <a:buNone/>
            </a:pPr>
            <a:r>
              <a:rPr lang="en-US" sz="2600"/>
              <a:t>Trigger for the Analysis</a:t>
            </a:r>
            <a:endParaRPr sz="2600"/>
          </a:p>
        </p:txBody>
      </p:sp>
      <p:sp>
        <p:nvSpPr>
          <p:cNvPr id="1371" name="Google Shape;1371;gf3e9bfcfe0_0_973"/>
          <p:cNvSpPr txBox="1"/>
          <p:nvPr>
            <p:ph idx="12" type="sldNum"/>
          </p:nvPr>
        </p:nvSpPr>
        <p:spPr>
          <a:xfrm>
            <a:off x="6858000" y="4933950"/>
            <a:ext cx="2057400" cy="1827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sz="1000"/>
              <a:t>‹#›</a:t>
            </a:fld>
            <a:endParaRPr sz="1000"/>
          </a:p>
        </p:txBody>
      </p:sp>
      <p:grpSp>
        <p:nvGrpSpPr>
          <p:cNvPr id="1372" name="Google Shape;1372;gf3e9bfcfe0_0_973"/>
          <p:cNvGrpSpPr/>
          <p:nvPr/>
        </p:nvGrpSpPr>
        <p:grpSpPr>
          <a:xfrm>
            <a:off x="1019350" y="1019476"/>
            <a:ext cx="7249425" cy="1091477"/>
            <a:chOff x="2789785" y="1323164"/>
            <a:chExt cx="5221800" cy="731700"/>
          </a:xfrm>
        </p:grpSpPr>
        <p:sp>
          <p:nvSpPr>
            <p:cNvPr id="1373" name="Google Shape;1373;gf3e9bfcfe0_0_973"/>
            <p:cNvSpPr/>
            <p:nvPr/>
          </p:nvSpPr>
          <p:spPr>
            <a:xfrm>
              <a:off x="2789785" y="1323164"/>
              <a:ext cx="5221800" cy="731700"/>
            </a:xfrm>
            <a:prstGeom prst="rect">
              <a:avLst/>
            </a:prstGeom>
            <a:solidFill>
              <a:srgbClr val="802017"/>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600"/>
            </a:p>
          </p:txBody>
        </p:sp>
        <p:sp>
          <p:nvSpPr>
            <p:cNvPr id="1374" name="Google Shape;1374;gf3e9bfcfe0_0_973"/>
            <p:cNvSpPr txBox="1"/>
            <p:nvPr/>
          </p:nvSpPr>
          <p:spPr>
            <a:xfrm>
              <a:off x="2914389" y="1407440"/>
              <a:ext cx="4765800" cy="5754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US" sz="1100">
                  <a:solidFill>
                    <a:schemeClr val="lt1"/>
                  </a:solidFill>
                  <a:latin typeface="Roboto"/>
                  <a:ea typeface="Roboto"/>
                  <a:cs typeface="Roboto"/>
                  <a:sym typeface="Roboto"/>
                </a:rPr>
                <a:t>The evolution of the PDA resulted in changes to different target market segments over time. Early users were usually high income, professional males over 30, typically working in technology and another group was mobile professionals who were a driving force behind wireless connectivity.</a:t>
              </a:r>
              <a:endParaRPr sz="1100">
                <a:solidFill>
                  <a:schemeClr val="lt1"/>
                </a:solidFill>
                <a:latin typeface="Roboto"/>
                <a:ea typeface="Roboto"/>
                <a:cs typeface="Roboto"/>
                <a:sym typeface="Roboto"/>
              </a:endParaRPr>
            </a:p>
          </p:txBody>
        </p:sp>
      </p:grpSp>
      <p:grpSp>
        <p:nvGrpSpPr>
          <p:cNvPr id="1375" name="Google Shape;1375;gf3e9bfcfe0_0_973"/>
          <p:cNvGrpSpPr/>
          <p:nvPr/>
        </p:nvGrpSpPr>
        <p:grpSpPr>
          <a:xfrm>
            <a:off x="1019588" y="2207531"/>
            <a:ext cx="7249623" cy="1091477"/>
            <a:chOff x="2789787" y="2207525"/>
            <a:chExt cx="4860300" cy="731700"/>
          </a:xfrm>
        </p:grpSpPr>
        <p:sp>
          <p:nvSpPr>
            <p:cNvPr id="1376" name="Google Shape;1376;gf3e9bfcfe0_0_973"/>
            <p:cNvSpPr/>
            <p:nvPr/>
          </p:nvSpPr>
          <p:spPr>
            <a:xfrm>
              <a:off x="2789787" y="2207525"/>
              <a:ext cx="4860300" cy="731700"/>
            </a:xfrm>
            <a:prstGeom prst="rect">
              <a:avLst/>
            </a:prstGeom>
            <a:solidFill>
              <a:srgbClr val="A72A1E"/>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600"/>
            </a:p>
          </p:txBody>
        </p:sp>
        <p:sp>
          <p:nvSpPr>
            <p:cNvPr id="1377" name="Google Shape;1377;gf3e9bfcfe0_0_973"/>
            <p:cNvSpPr txBox="1"/>
            <p:nvPr/>
          </p:nvSpPr>
          <p:spPr>
            <a:xfrm>
              <a:off x="2914393" y="2325900"/>
              <a:ext cx="4373100" cy="5454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US" sz="1100">
                  <a:solidFill>
                    <a:schemeClr val="lt1"/>
                  </a:solidFill>
                  <a:latin typeface="Roboto"/>
                  <a:ea typeface="Roboto"/>
                  <a:cs typeface="Roboto"/>
                  <a:sym typeface="Roboto"/>
                </a:rPr>
                <a:t>Despite efforts to bring mainstream buyers to the PDA market, the features were just too expensive and not refined enough for non business users to invest in the product large scale especially considering mainstream buyers had little need for many PDA functions.</a:t>
              </a:r>
              <a:endParaRPr sz="11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t/>
              </a:r>
              <a:endParaRPr sz="1100">
                <a:solidFill>
                  <a:schemeClr val="lt1"/>
                </a:solidFill>
                <a:latin typeface="Roboto"/>
                <a:ea typeface="Roboto"/>
                <a:cs typeface="Roboto"/>
                <a:sym typeface="Roboto"/>
              </a:endParaRPr>
            </a:p>
          </p:txBody>
        </p:sp>
      </p:grpSp>
      <p:grpSp>
        <p:nvGrpSpPr>
          <p:cNvPr id="1378" name="Google Shape;1378;gf3e9bfcfe0_0_973"/>
          <p:cNvGrpSpPr/>
          <p:nvPr/>
        </p:nvGrpSpPr>
        <p:grpSpPr>
          <a:xfrm>
            <a:off x="1019754" y="3395633"/>
            <a:ext cx="7249232" cy="1091477"/>
            <a:chOff x="2790175" y="3479925"/>
            <a:chExt cx="4497600" cy="731700"/>
          </a:xfrm>
        </p:grpSpPr>
        <p:sp>
          <p:nvSpPr>
            <p:cNvPr id="1379" name="Google Shape;1379;gf3e9bfcfe0_0_973"/>
            <p:cNvSpPr/>
            <p:nvPr/>
          </p:nvSpPr>
          <p:spPr>
            <a:xfrm>
              <a:off x="2790175" y="3479925"/>
              <a:ext cx="4497600" cy="731700"/>
            </a:xfrm>
            <a:prstGeom prst="rect">
              <a:avLst/>
            </a:prstGeom>
            <a:solidFill>
              <a:srgbClr val="B02C20"/>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600"/>
            </a:p>
          </p:txBody>
        </p:sp>
        <p:sp>
          <p:nvSpPr>
            <p:cNvPr id="1380" name="Google Shape;1380;gf3e9bfcfe0_0_973"/>
            <p:cNvSpPr txBox="1"/>
            <p:nvPr/>
          </p:nvSpPr>
          <p:spPr>
            <a:xfrm>
              <a:off x="2914396" y="3708524"/>
              <a:ext cx="3849900" cy="3606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US" sz="1200">
                  <a:solidFill>
                    <a:schemeClr val="lt1"/>
                  </a:solidFill>
                  <a:latin typeface="Roboto"/>
                  <a:ea typeface="Roboto"/>
                  <a:cs typeface="Roboto"/>
                  <a:sym typeface="Roboto"/>
                </a:rPr>
                <a:t>Netlink developed criteria for target segment selection, and hired a market research firm, HVC, to gather information on ConneCtors customers and we are going to use this information in order to analyze and segment the market for the ConneCtor </a:t>
              </a:r>
              <a:endParaRPr sz="12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chemeClr val="lt1"/>
                </a:solidFill>
                <a:latin typeface="Roboto"/>
                <a:ea typeface="Roboto"/>
                <a:cs typeface="Roboto"/>
                <a:sym typeface="Roboto"/>
              </a:endParaRPr>
            </a:p>
          </p:txBody>
        </p:sp>
      </p:grpSp>
      <p:pic>
        <p:nvPicPr>
          <p:cNvPr id="1381" name="Google Shape;1381;gf3e9bfcfe0_0_973"/>
          <p:cNvPicPr preferRelativeResize="0"/>
          <p:nvPr/>
        </p:nvPicPr>
        <p:blipFill>
          <a:blip r:embed="rId3">
            <a:alphaModFix/>
          </a:blip>
          <a:stretch>
            <a:fillRect/>
          </a:stretch>
        </p:blipFill>
        <p:spPr>
          <a:xfrm>
            <a:off x="7989050" y="111084"/>
            <a:ext cx="509501" cy="74241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5" name="Shape 1385"/>
        <p:cNvGrpSpPr/>
        <p:nvPr/>
      </p:nvGrpSpPr>
      <p:grpSpPr>
        <a:xfrm>
          <a:off x="0" y="0"/>
          <a:ext cx="0" cy="0"/>
          <a:chOff x="0" y="0"/>
          <a:chExt cx="0" cy="0"/>
        </a:xfrm>
      </p:grpSpPr>
      <p:sp>
        <p:nvSpPr>
          <p:cNvPr id="1386" name="Google Shape;1386;p4"/>
          <p:cNvSpPr txBox="1"/>
          <p:nvPr>
            <p:ph type="title"/>
          </p:nvPr>
        </p:nvSpPr>
        <p:spPr>
          <a:xfrm>
            <a:off x="722313" y="1549400"/>
            <a:ext cx="7772400" cy="1022350"/>
          </a:xfrm>
          <a:prstGeom prst="rect">
            <a:avLst/>
          </a:prstGeom>
          <a:noFill/>
          <a:ln>
            <a:noFill/>
          </a:ln>
        </p:spPr>
        <p:txBody>
          <a:bodyPr anchorCtr="0" anchor="b" bIns="91425" lIns="0" spcFirstLastPara="1" rIns="0" wrap="square" tIns="0">
            <a:noAutofit/>
          </a:bodyPr>
          <a:lstStyle/>
          <a:p>
            <a:pPr indent="0" lvl="0" marL="0" rtl="0" algn="ctr">
              <a:lnSpc>
                <a:spcPct val="90000"/>
              </a:lnSpc>
              <a:spcBef>
                <a:spcPts val="0"/>
              </a:spcBef>
              <a:spcAft>
                <a:spcPts val="0"/>
              </a:spcAft>
              <a:buNone/>
            </a:pPr>
            <a:r>
              <a:rPr lang="en-US"/>
              <a:t>Segments of the Market</a:t>
            </a:r>
            <a:endParaRPr/>
          </a:p>
        </p:txBody>
      </p:sp>
      <p:sp>
        <p:nvSpPr>
          <p:cNvPr id="1387" name="Google Shape;1387;p4"/>
          <p:cNvSpPr txBox="1"/>
          <p:nvPr>
            <p:ph idx="12" type="sldNum"/>
          </p:nvPr>
        </p:nvSpPr>
        <p:spPr>
          <a:xfrm>
            <a:off x="6858000" y="4933950"/>
            <a:ext cx="2057400" cy="182563"/>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1388" name="Google Shape;1388;p4"/>
          <p:cNvSpPr/>
          <p:nvPr/>
        </p:nvSpPr>
        <p:spPr>
          <a:xfrm>
            <a:off x="4057650" y="4953000"/>
            <a:ext cx="1114425" cy="161925"/>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b="0" i="0" sz="11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3" name="Shape 1393"/>
        <p:cNvGrpSpPr/>
        <p:nvPr/>
      </p:nvGrpSpPr>
      <p:grpSpPr>
        <a:xfrm>
          <a:off x="0" y="0"/>
          <a:ext cx="0" cy="0"/>
          <a:chOff x="0" y="0"/>
          <a:chExt cx="0" cy="0"/>
        </a:xfrm>
      </p:grpSpPr>
      <p:sp>
        <p:nvSpPr>
          <p:cNvPr id="1394" name="Google Shape;1394;gf3e9bfcfe0_0_994"/>
          <p:cNvSpPr txBox="1"/>
          <p:nvPr>
            <p:ph type="title"/>
          </p:nvPr>
        </p:nvSpPr>
        <p:spPr>
          <a:xfrm>
            <a:off x="228600" y="209550"/>
            <a:ext cx="8686800" cy="545400"/>
          </a:xfrm>
          <a:prstGeom prst="rect">
            <a:avLst/>
          </a:prstGeom>
        </p:spPr>
        <p:txBody>
          <a:bodyPr anchorCtr="0" anchor="ctr" bIns="0" lIns="0" spcFirstLastPara="1" rIns="1097275" wrap="square" tIns="0">
            <a:noAutofit/>
          </a:bodyPr>
          <a:lstStyle/>
          <a:p>
            <a:pPr indent="0" lvl="0" marL="0" rtl="0" algn="l">
              <a:spcBef>
                <a:spcPts val="0"/>
              </a:spcBef>
              <a:spcAft>
                <a:spcPts val="0"/>
              </a:spcAft>
              <a:buNone/>
            </a:pPr>
            <a:r>
              <a:rPr lang="en-US"/>
              <a:t>Using K means for Analysis</a:t>
            </a:r>
            <a:endParaRPr/>
          </a:p>
        </p:txBody>
      </p:sp>
      <p:sp>
        <p:nvSpPr>
          <p:cNvPr id="1395" name="Google Shape;1395;gf3e9bfcfe0_0_994"/>
          <p:cNvSpPr txBox="1"/>
          <p:nvPr>
            <p:ph idx="12" type="sldNum"/>
          </p:nvPr>
        </p:nvSpPr>
        <p:spPr>
          <a:xfrm>
            <a:off x="6858000" y="4933950"/>
            <a:ext cx="2057400" cy="1827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396" name="Google Shape;1396;gf3e9bfcfe0_0_994"/>
          <p:cNvSpPr txBox="1"/>
          <p:nvPr/>
        </p:nvSpPr>
        <p:spPr>
          <a:xfrm>
            <a:off x="462325" y="1007225"/>
            <a:ext cx="74553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US"/>
              <a:t>We use K means clustering for our analysis given its ease to compute clusters and its efficiency of handling large number of cases better than hierarchical clustering.</a:t>
            </a:r>
            <a:endParaRPr/>
          </a:p>
          <a:p>
            <a:pPr indent="-317500" lvl="0" marL="457200" rtl="0" algn="l">
              <a:spcBef>
                <a:spcPts val="0"/>
              </a:spcBef>
              <a:spcAft>
                <a:spcPts val="0"/>
              </a:spcAft>
              <a:buSzPts val="1400"/>
              <a:buChar char="●"/>
            </a:pPr>
            <a:r>
              <a:rPr lang="en-US"/>
              <a:t>Looking at the dendogram and scree plot below, we can easily conclude that we can divide the population (160) into 4 clusters. </a:t>
            </a:r>
            <a:endParaRPr/>
          </a:p>
        </p:txBody>
      </p:sp>
      <p:pic>
        <p:nvPicPr>
          <p:cNvPr id="1397" name="Google Shape;1397;gf3e9bfcfe0_0_994"/>
          <p:cNvPicPr preferRelativeResize="0"/>
          <p:nvPr/>
        </p:nvPicPr>
        <p:blipFill>
          <a:blip r:embed="rId3">
            <a:alphaModFix/>
          </a:blip>
          <a:stretch>
            <a:fillRect/>
          </a:stretch>
        </p:blipFill>
        <p:spPr>
          <a:xfrm>
            <a:off x="334050" y="2053925"/>
            <a:ext cx="3760950" cy="2667051"/>
          </a:xfrm>
          <a:prstGeom prst="rect">
            <a:avLst/>
          </a:prstGeom>
          <a:noFill/>
          <a:ln>
            <a:noFill/>
          </a:ln>
        </p:spPr>
      </p:pic>
      <p:pic>
        <p:nvPicPr>
          <p:cNvPr id="1398" name="Google Shape;1398;gf3e9bfcfe0_0_994"/>
          <p:cNvPicPr preferRelativeResize="0"/>
          <p:nvPr/>
        </p:nvPicPr>
        <p:blipFill>
          <a:blip r:embed="rId4">
            <a:alphaModFix/>
          </a:blip>
          <a:stretch>
            <a:fillRect/>
          </a:stretch>
        </p:blipFill>
        <p:spPr>
          <a:xfrm>
            <a:off x="4247400" y="2053925"/>
            <a:ext cx="4012647" cy="2727626"/>
          </a:xfrm>
          <a:prstGeom prst="rect">
            <a:avLst/>
          </a:prstGeom>
          <a:noFill/>
          <a:ln>
            <a:noFill/>
          </a:ln>
        </p:spPr>
      </p:pic>
      <p:pic>
        <p:nvPicPr>
          <p:cNvPr id="1399" name="Google Shape;1399;gf3e9bfcfe0_0_994"/>
          <p:cNvPicPr preferRelativeResize="0"/>
          <p:nvPr/>
        </p:nvPicPr>
        <p:blipFill>
          <a:blip r:embed="rId5">
            <a:alphaModFix/>
          </a:blip>
          <a:stretch>
            <a:fillRect/>
          </a:stretch>
        </p:blipFill>
        <p:spPr>
          <a:xfrm>
            <a:off x="7989050" y="111084"/>
            <a:ext cx="509501" cy="74241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Illinois Business Consulting">
      <a:dk1>
        <a:srgbClr val="13284B"/>
      </a:dk1>
      <a:lt1>
        <a:srgbClr val="FFFFFF"/>
      </a:lt1>
      <a:dk2>
        <a:srgbClr val="13284B"/>
      </a:dk2>
      <a:lt2>
        <a:srgbClr val="FFFFFF"/>
      </a:lt2>
      <a:accent1>
        <a:srgbClr val="13284B"/>
      </a:accent1>
      <a:accent2>
        <a:srgbClr val="E84927"/>
      </a:accent2>
      <a:accent3>
        <a:srgbClr val="838383"/>
      </a:accent3>
      <a:accent4>
        <a:srgbClr val="ADADAD"/>
      </a:accent4>
      <a:accent5>
        <a:srgbClr val="D6D6D6"/>
      </a:accent5>
      <a:accent6>
        <a:srgbClr val="EFEFEF"/>
      </a:accent6>
      <a:hlink>
        <a:srgbClr val="E84927"/>
      </a:hlink>
      <a:folHlink>
        <a:srgbClr val="E8492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Illinois Business Consulting">
      <a:dk1>
        <a:srgbClr val="13284B"/>
      </a:dk1>
      <a:lt1>
        <a:srgbClr val="FFFFFF"/>
      </a:lt1>
      <a:dk2>
        <a:srgbClr val="13284B"/>
      </a:dk2>
      <a:lt2>
        <a:srgbClr val="FFFFFF"/>
      </a:lt2>
      <a:accent1>
        <a:srgbClr val="13284B"/>
      </a:accent1>
      <a:accent2>
        <a:srgbClr val="E84927"/>
      </a:accent2>
      <a:accent3>
        <a:srgbClr val="838383"/>
      </a:accent3>
      <a:accent4>
        <a:srgbClr val="ADADAD"/>
      </a:accent4>
      <a:accent5>
        <a:srgbClr val="D6D6D6"/>
      </a:accent5>
      <a:accent6>
        <a:srgbClr val="EFEFEF"/>
      </a:accent6>
      <a:hlink>
        <a:srgbClr val="E84927"/>
      </a:hlink>
      <a:folHlink>
        <a:srgbClr val="E8492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Illinois Business Consulting">
      <a:dk1>
        <a:srgbClr val="13284B"/>
      </a:dk1>
      <a:lt1>
        <a:srgbClr val="FFFFFF"/>
      </a:lt1>
      <a:dk2>
        <a:srgbClr val="13284B"/>
      </a:dk2>
      <a:lt2>
        <a:srgbClr val="FFFFFF"/>
      </a:lt2>
      <a:accent1>
        <a:srgbClr val="13284B"/>
      </a:accent1>
      <a:accent2>
        <a:srgbClr val="E84927"/>
      </a:accent2>
      <a:accent3>
        <a:srgbClr val="838383"/>
      </a:accent3>
      <a:accent4>
        <a:srgbClr val="ADADAD"/>
      </a:accent4>
      <a:accent5>
        <a:srgbClr val="D6D6D6"/>
      </a:accent5>
      <a:accent6>
        <a:srgbClr val="EFEFEF"/>
      </a:accent6>
      <a:hlink>
        <a:srgbClr val="E84927"/>
      </a:hlink>
      <a:folHlink>
        <a:srgbClr val="E8492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2022-02-24T21:41:02Z</dcterms:created>
  <dc:creator>Appiah-Sokye, Oceanz</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0x0101002427FE265D6D084F969AE484E04D6818</vt:lpwstr>
  </property>
</Properties>
</file>