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685170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392234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1918584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24615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1080662" y="4991338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 Lies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 Reversal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650799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524774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546056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298503" y="392234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534622" y="4113843"/>
            <a:ext cx="436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more horsepower we have, </a:t>
            </a:r>
          </a:p>
          <a:p>
            <a:r>
              <a:rPr lang="en-US" i="1" dirty="0"/>
              <a:t>         the more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Benford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657168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23765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972371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31762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315269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039200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629350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377754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346546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14332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501354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67063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198744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839908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80569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526129" y="299871"/>
            <a:ext cx="8054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Benford’s Law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2214426" y="283485"/>
            <a:ext cx="82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Random Forest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419982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22</cp:revision>
  <cp:lastPrinted>2025-07-08T18:03:08Z</cp:lastPrinted>
  <dcterms:created xsi:type="dcterms:W3CDTF">2025-07-06T22:01:06Z</dcterms:created>
  <dcterms:modified xsi:type="dcterms:W3CDTF">2025-07-08T18:13:00Z</dcterms:modified>
</cp:coreProperties>
</file>