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1ED2F2-EE7D-7AA9-53D8-863C36DC0CB2}"/>
              </a:ext>
            </a:extLst>
          </p:cNvPr>
          <p:cNvGrpSpPr/>
          <p:nvPr/>
        </p:nvGrpSpPr>
        <p:grpSpPr>
          <a:xfrm>
            <a:off x="708590" y="392234"/>
            <a:ext cx="11199000" cy="5863759"/>
            <a:chOff x="812287" y="392234"/>
            <a:chExt cx="11199000" cy="58637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589B76-A9AE-7F1A-38EB-2DCAF21B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2851" y="3685170"/>
              <a:ext cx="3672605" cy="2570823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E25C963-4137-1A72-0D39-2B391BBF3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281" y="392234"/>
              <a:ext cx="3782877" cy="283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E41B31A-3709-5B69-DD6D-6FF2318FA006}"/>
                </a:ext>
              </a:extLst>
            </p:cNvPr>
            <p:cNvSpPr/>
            <p:nvPr/>
          </p:nvSpPr>
          <p:spPr>
            <a:xfrm rot="19929391">
              <a:off x="4804550" y="194640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D003FA0-F9EB-F7FC-DDEC-2FA06F396F84}"/>
                </a:ext>
              </a:extLst>
            </p:cNvPr>
            <p:cNvSpPr/>
            <p:nvPr/>
          </p:nvSpPr>
          <p:spPr>
            <a:xfrm rot="1149463">
              <a:off x="4905005" y="388557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F69B6-951E-287B-3C54-856C2ADAC78F}"/>
                </a:ext>
              </a:extLst>
            </p:cNvPr>
            <p:cNvSpPr txBox="1"/>
            <p:nvPr/>
          </p:nvSpPr>
          <p:spPr>
            <a:xfrm>
              <a:off x="1056487" y="4847939"/>
              <a:ext cx="25551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Detect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Data Manipulation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Correlation Reversal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798335-765C-A0B7-B8E9-EF7610B5722B}"/>
                </a:ext>
              </a:extLst>
            </p:cNvPr>
            <p:cNvSpPr txBox="1"/>
            <p:nvPr/>
          </p:nvSpPr>
          <p:spPr>
            <a:xfrm>
              <a:off x="9818635" y="1650799"/>
              <a:ext cx="2192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Benford’s Law</a:t>
              </a:r>
            </a:p>
            <a:p>
              <a:pPr algn="ctr"/>
              <a:r>
                <a:rPr lang="en-US" dirty="0"/>
                <a:t>(Statistical Analysis)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7A720-9BD2-0357-C5B4-45E3F6C32425}"/>
                </a:ext>
              </a:extLst>
            </p:cNvPr>
            <p:cNvSpPr txBox="1"/>
            <p:nvPr/>
          </p:nvSpPr>
          <p:spPr>
            <a:xfrm>
              <a:off x="9818635" y="4524774"/>
              <a:ext cx="208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Random Forest</a:t>
              </a:r>
            </a:p>
            <a:p>
              <a:r>
                <a:rPr lang="en-US" dirty="0"/>
                <a:t>(Machine Learning)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B05EDAE-040B-15B0-A5F4-EFCF7313B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87" y="2197571"/>
              <a:ext cx="3728768" cy="22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298503" y="392234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Banford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10568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840393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185645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183291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907222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497372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245776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214568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011349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369376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322198" y="4538653"/>
            <a:ext cx="1406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066766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707930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526129" y="299871"/>
            <a:ext cx="8054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Benford’s Law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605CB4F2-86B5-D9FA-B40C-30CE9A63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2" y="3800263"/>
            <a:ext cx="4017636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800263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2214426" y="283485"/>
            <a:ext cx="82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Random Forest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115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17</cp:revision>
  <dcterms:created xsi:type="dcterms:W3CDTF">2025-07-06T22:01:06Z</dcterms:created>
  <dcterms:modified xsi:type="dcterms:W3CDTF">2025-07-07T16:56:11Z</dcterms:modified>
</cp:coreProperties>
</file>