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76" r:id="rId7"/>
    <p:sldId id="263" r:id="rId8"/>
    <p:sldId id="27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34" d="100"/>
          <a:sy n="34" d="100"/>
        </p:scale>
        <p:origin x="2007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0F57-46DC-469C-92FC-E011B644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CDA4F-E291-4DFA-92A4-A3993EE7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CF7A-B513-4E5D-B8AE-C9BA759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85BA-3B7C-498C-A8C9-C7EC4DAC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B998-0A67-4854-8905-A994F9E2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42E-8918-4C65-922D-E826A71B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2258A-6D41-4BA6-814F-AE16B735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B514-A6B2-48F1-9C8E-03C74032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8D47-2811-4DCA-8362-95339F8A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EB92-5EB0-4D10-A830-5C62548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E2136-1143-4077-9674-87D6AD764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BCCF0-D172-4848-83C6-3119E6FE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5D9F-5D35-4AD2-A170-A553B3B9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F368-74C1-466D-97C5-233960EC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5764-B610-40E1-901B-4B974DC7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36E4-024A-4571-A519-322B903B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807B-4322-4227-A23B-99C5B62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7F61-DD76-4591-B5E7-CC5A37F3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2051-8DC9-4289-A93D-BD44E44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2566-5FC4-42B2-9F89-F13619EB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909-90CF-4F2B-A8CE-B5757B37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1C441-290D-42AD-922A-71057530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4D75-2B91-49F2-8358-7FE1470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9EB7-A0EC-4C5C-A336-C176D10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1786-55A5-4B3E-BEC2-246B27D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39A-5D9A-4008-88D0-40E1500E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2ABB-FCE4-46BA-93C1-4369D266A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F560-E77B-46E9-90AD-1B8C41CB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A716-1E0F-4A63-AAB8-A02FE063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9EEE-705D-49A7-BC51-3DE2467B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43F14-0546-4EB8-9BB5-A857B80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455A-0341-407D-9E44-406608B4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4DF1-8582-47F7-9A40-D7FAC9F9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9407-6BC8-4DAA-BC5C-5967DF91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23F9-0195-4246-A0AE-8D1456008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089F4-9D93-4EFF-ACAD-F8F166482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7A0-AADE-4726-8448-8B8FD05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2CDD2-F2A1-4465-B976-FB3FEE68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E7164-06FB-48D8-AF1C-7B48FA33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ADC6-6DB6-4985-8788-06285796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BBCBE-2220-4B49-BC0D-914697ED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E82CA-4CB6-4333-BFFD-F12466E9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74596-B3FA-4259-A244-752D143B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8A945-73A4-4F52-BC09-D53DDEB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E5F30-CEB3-4CE2-81DD-CD90BF2F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CD20-115E-4F81-874E-BCE90C9C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BB7-B8AB-4484-BA5E-3264434E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1040-216F-4DB7-874C-828E2048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F293-456F-4EFB-8B3F-AA6D6732D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F382-EAC0-4FF4-98E4-8B5CB733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7002-F778-418C-9F82-3BB59695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0C92-5769-4F1C-890A-015CE53F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A2D-9611-43DD-B3FA-A4CBD7CB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A2F2-E01E-4EB4-93D5-3D5AAAF5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CAF4-1ACB-4ABB-B384-682AB90BC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0EF8-98C9-4A88-8D07-1E1D50B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B64A2-0332-4F1D-8197-42D7FD0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1E3C-1355-46A2-9841-4DB4BBA1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56738-2BFF-43ED-AE2A-48220C7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3F076-7C19-4050-ABAD-C7EA47CA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F5D0-9BC7-481D-8FBE-80569FC9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77FA-DDF7-4769-9D26-DB9FBB860B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2788-B775-4756-A7E6-E4E9374A9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2E28-5400-4EB7-A0BE-FD1E5CB5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73B4-187C-4DFD-8355-4F9C64EF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3EA7F4-9CD5-415A-9070-2368442F48CB}"/>
              </a:ext>
            </a:extLst>
          </p:cNvPr>
          <p:cNvSpPr txBox="1"/>
          <p:nvPr/>
        </p:nvSpPr>
        <p:spPr>
          <a:xfrm>
            <a:off x="2030437" y="1297096"/>
            <a:ext cx="81311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Goblin’s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Odyssey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 2d game made on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26800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2E49B-697D-411B-8B29-209A380CDC04}"/>
              </a:ext>
            </a:extLst>
          </p:cNvPr>
          <p:cNvSpPr txBox="1"/>
          <p:nvPr/>
        </p:nvSpPr>
        <p:spPr>
          <a:xfrm>
            <a:off x="4096336" y="2967335"/>
            <a:ext cx="399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259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2E49B-697D-411B-8B29-209A380CDC04}"/>
              </a:ext>
            </a:extLst>
          </p:cNvPr>
          <p:cNvSpPr txBox="1"/>
          <p:nvPr/>
        </p:nvSpPr>
        <p:spPr>
          <a:xfrm>
            <a:off x="4507669" y="2967335"/>
            <a:ext cx="31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27649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262EB-C0AB-40E5-B264-B7B0880E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49" y="2156428"/>
            <a:ext cx="9070702" cy="25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E622F-ACF4-4AA9-A7BD-BB949AEF7F64}"/>
              </a:ext>
            </a:extLst>
          </p:cNvPr>
          <p:cNvSpPr txBox="1"/>
          <p:nvPr/>
        </p:nvSpPr>
        <p:spPr>
          <a:xfrm>
            <a:off x="4095160" y="-2094198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8CAA-B60F-4B3C-9009-FD083C55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8" y="2591825"/>
            <a:ext cx="3109253" cy="310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71BD5-06F1-4C3F-A35B-BFF54A21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61" y="645213"/>
            <a:ext cx="1146806" cy="1146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52DF7-B619-4BE1-ADBC-CCAFCB1B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555" y="-200886"/>
            <a:ext cx="2638959" cy="2638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D911E-BAD9-4FE3-9DDD-C8CE1AD7A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/>
        </p:blipFill>
        <p:spPr>
          <a:xfrm>
            <a:off x="-4836" y="8891989"/>
            <a:ext cx="12196836" cy="196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A4134-541D-40AB-A8A1-034E9C4CF9A8}"/>
              </a:ext>
            </a:extLst>
          </p:cNvPr>
          <p:cNvSpPr txBox="1"/>
          <p:nvPr/>
        </p:nvSpPr>
        <p:spPr>
          <a:xfrm>
            <a:off x="3623316" y="191461"/>
            <a:ext cx="7554351" cy="641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C14C1-B84D-4C33-AD71-5900D6F57FC7}"/>
              </a:ext>
            </a:extLst>
          </p:cNvPr>
          <p:cNvSpPr txBox="1"/>
          <p:nvPr/>
        </p:nvSpPr>
        <p:spPr>
          <a:xfrm>
            <a:off x="6059298" y="1668495"/>
            <a:ext cx="575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Pygame</a:t>
            </a:r>
            <a:r>
              <a:rPr lang="en-US" sz="5400" b="1" dirty="0">
                <a:solidFill>
                  <a:schemeClr val="bg1"/>
                </a:solidFill>
              </a:rPr>
              <a:t> Boilerplate</a:t>
            </a:r>
          </a:p>
        </p:txBody>
      </p:sp>
    </p:spTree>
    <p:extLst>
      <p:ext uri="{BB962C8B-B14F-4D97-AF65-F5344CB8AC3E}">
        <p14:creationId xmlns:p14="http://schemas.microsoft.com/office/powerpoint/2010/main" val="2808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E622F-ACF4-4AA9-A7BD-BB949AEF7F64}"/>
              </a:ext>
            </a:extLst>
          </p:cNvPr>
          <p:cNvSpPr txBox="1"/>
          <p:nvPr/>
        </p:nvSpPr>
        <p:spPr>
          <a:xfrm>
            <a:off x="4095160" y="-2094198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8CAA-B60F-4B3C-9009-FD083C55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8" y="2591825"/>
            <a:ext cx="3109253" cy="310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71BD5-06F1-4C3F-A35B-BFF54A21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61" y="645213"/>
            <a:ext cx="1146806" cy="1146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52DF7-B619-4BE1-ADBC-CCAFCB1B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555" y="-200886"/>
            <a:ext cx="2638959" cy="2638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D911E-BAD9-4FE3-9DDD-C8CE1AD7A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/>
        </p:blipFill>
        <p:spPr>
          <a:xfrm>
            <a:off x="-4836" y="8891989"/>
            <a:ext cx="12196836" cy="196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A4134-541D-40AB-A8A1-034E9C4CF9A8}"/>
              </a:ext>
            </a:extLst>
          </p:cNvPr>
          <p:cNvSpPr txBox="1"/>
          <p:nvPr/>
        </p:nvSpPr>
        <p:spPr>
          <a:xfrm>
            <a:off x="3623316" y="191461"/>
            <a:ext cx="7554351" cy="641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set_mode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C14C1-B84D-4C33-AD71-5900D6F57FC7}"/>
              </a:ext>
            </a:extLst>
          </p:cNvPr>
          <p:cNvSpPr txBox="1"/>
          <p:nvPr/>
        </p:nvSpPr>
        <p:spPr>
          <a:xfrm>
            <a:off x="6059298" y="1668495"/>
            <a:ext cx="575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>
                    <a:alpha val="0"/>
                  </a:schemeClr>
                </a:solidFill>
              </a:rPr>
              <a:t>Pygame</a:t>
            </a:r>
            <a:r>
              <a:rPr lang="en-US" sz="5400" b="1" dirty="0">
                <a:solidFill>
                  <a:schemeClr val="bg1">
                    <a:alpha val="0"/>
                  </a:schemeClr>
                </a:solidFill>
              </a:rPr>
              <a:t> Boilerplate</a:t>
            </a:r>
          </a:p>
        </p:txBody>
      </p:sp>
    </p:spTree>
    <p:extLst>
      <p:ext uri="{BB962C8B-B14F-4D97-AF65-F5344CB8AC3E}">
        <p14:creationId xmlns:p14="http://schemas.microsoft.com/office/powerpoint/2010/main" val="3056238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0">
        <p159:morph option="byObject"/>
      </p:transition>
    </mc:Choice>
    <mc:Fallback>
      <p:transition spd="slow" advTm="1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E622F-ACF4-4AA9-A7BD-BB949AEF7F64}"/>
              </a:ext>
            </a:extLst>
          </p:cNvPr>
          <p:cNvSpPr txBox="1"/>
          <p:nvPr/>
        </p:nvSpPr>
        <p:spPr>
          <a:xfrm>
            <a:off x="4137363" y="564596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8CAA-B60F-4B3C-9009-FD083C55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29" y="2801867"/>
            <a:ext cx="3109253" cy="310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71BD5-06F1-4C3F-A35B-BFF54A21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64" y="2137872"/>
            <a:ext cx="1146806" cy="1146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52DF7-B619-4BE1-ADBC-CCAFCB1B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0" y="790041"/>
            <a:ext cx="2638959" cy="2638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D911E-BAD9-4FE3-9DDD-C8CE1AD7A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/>
        </p:blipFill>
        <p:spPr>
          <a:xfrm>
            <a:off x="0" y="5072866"/>
            <a:ext cx="12196836" cy="19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2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E622F-ACF4-4AA9-A7BD-BB949AEF7F64}"/>
              </a:ext>
            </a:extLst>
          </p:cNvPr>
          <p:cNvSpPr txBox="1"/>
          <p:nvPr/>
        </p:nvSpPr>
        <p:spPr>
          <a:xfrm>
            <a:off x="5170241" y="4462685"/>
            <a:ext cx="5480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Code Overview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3A39D-8209-4B36-895F-3869FCC77151}"/>
              </a:ext>
            </a:extLst>
          </p:cNvPr>
          <p:cNvSpPr txBox="1"/>
          <p:nvPr/>
        </p:nvSpPr>
        <p:spPr>
          <a:xfrm>
            <a:off x="-864173" y="58846"/>
            <a:ext cx="84124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play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p_width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440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clock_speed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p_height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p_width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ground_posy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ground_posy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else: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goblin_THE_frame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goblin_run_frame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clock_speed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else: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FBE1C-38D2-4648-98CA-357B074D61FC}"/>
              </a:ext>
            </a:extLst>
          </p:cNvPr>
          <p:cNvSpPr txBox="1"/>
          <p:nvPr/>
        </p:nvSpPr>
        <p:spPr>
          <a:xfrm>
            <a:off x="4431323" y="295421"/>
            <a:ext cx="8018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MENU TEXTs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menu_font_small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play_btn_color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menu_font_small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quit_btn_color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goblins_text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"Goblin's"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odyssey_text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"Odyssey"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goblins_text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odyssey_text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E622F-ACF4-4AA9-A7BD-BB949AEF7F64}"/>
              </a:ext>
            </a:extLst>
          </p:cNvPr>
          <p:cNvSpPr txBox="1"/>
          <p:nvPr/>
        </p:nvSpPr>
        <p:spPr>
          <a:xfrm>
            <a:off x="4059883" y="2875002"/>
            <a:ext cx="4072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9084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943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</dc:creator>
  <cp:lastModifiedBy>ELC</cp:lastModifiedBy>
  <cp:revision>13</cp:revision>
  <dcterms:created xsi:type="dcterms:W3CDTF">2023-12-27T18:25:40Z</dcterms:created>
  <dcterms:modified xsi:type="dcterms:W3CDTF">2023-12-27T20:52:27Z</dcterms:modified>
</cp:coreProperties>
</file>