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58" r:id="rId5"/>
    <p:sldId id="260" r:id="rId6"/>
    <p:sldId id="276" r:id="rId7"/>
    <p:sldId id="263" r:id="rId8"/>
    <p:sldId id="27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34" d="100"/>
          <a:sy n="34" d="100"/>
        </p:scale>
        <p:origin x="2007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7FA-DDF7-4769-9D26-DB9FBB860BB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73B4-187C-4DFD-8355-4F9C64EFED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7FA-DDF7-4769-9D26-DB9FBB860BB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73B4-187C-4DFD-8355-4F9C64EFED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7FA-DDF7-4769-9D26-DB9FBB860BB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73B4-187C-4DFD-8355-4F9C64EFED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7FA-DDF7-4769-9D26-DB9FBB860BB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73B4-187C-4DFD-8355-4F9C64EFED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7FA-DDF7-4769-9D26-DB9FBB860BB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73B4-187C-4DFD-8355-4F9C64EFED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7FA-DDF7-4769-9D26-DB9FBB860BB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73B4-187C-4DFD-8355-4F9C64EFED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7FA-DDF7-4769-9D26-DB9FBB860BB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73B4-187C-4DFD-8355-4F9C64EFED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7FA-DDF7-4769-9D26-DB9FBB860BB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73B4-187C-4DFD-8355-4F9C64EFED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7FA-DDF7-4769-9D26-DB9FBB860BB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73B4-187C-4DFD-8355-4F9C64EFED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7FA-DDF7-4769-9D26-DB9FBB860BB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73B4-187C-4DFD-8355-4F9C64EFED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7FA-DDF7-4769-9D26-DB9FBB860BB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73B4-187C-4DFD-8355-4F9C64EFED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F77FA-DDF7-4769-9D26-DB9FBB860BB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C73B4-187C-4DFD-8355-4F9C64EFED9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030437" y="1297096"/>
            <a:ext cx="81311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Goblin’s </a:t>
            </a:r>
            <a:endParaRPr lang="en-US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Odyssey</a:t>
            </a:r>
            <a:endParaRPr lang="en-US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en-US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A 2d game made on </a:t>
            </a:r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PYGAME</a:t>
            </a:r>
            <a:endParaRPr lang="en-US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07669" y="2967335"/>
            <a:ext cx="317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Gameplay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49" y="2156428"/>
            <a:ext cx="9070702" cy="25451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95160" y="-2094198"/>
            <a:ext cx="44157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Animations</a:t>
            </a:r>
            <a:endParaRPr lang="en-US" sz="66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88" y="2591825"/>
            <a:ext cx="3109253" cy="3109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7661" y="645213"/>
            <a:ext cx="1146806" cy="11468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8555" y="-200886"/>
            <a:ext cx="2638959" cy="26389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29"/>
          <a:stretch>
            <a:fillRect/>
          </a:stretch>
        </p:blipFill>
        <p:spPr>
          <a:xfrm>
            <a:off x="-4836" y="8891989"/>
            <a:ext cx="12196836" cy="19612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23316" y="191461"/>
            <a:ext cx="7554351" cy="6414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set_mode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running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running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running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59298" y="1668495"/>
            <a:ext cx="5757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chemeClr val="bg1"/>
                </a:solidFill>
              </a:rPr>
              <a:t>Pygame</a:t>
            </a:r>
            <a:r>
              <a:rPr lang="en-US" sz="5400" b="1" dirty="0">
                <a:solidFill>
                  <a:schemeClr val="bg1"/>
                </a:solidFill>
              </a:rPr>
              <a:t> Boilerplate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95160" y="-2094198"/>
            <a:ext cx="44157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Animations</a:t>
            </a:r>
            <a:endParaRPr lang="en-US" sz="66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88" y="2591825"/>
            <a:ext cx="3109253" cy="3109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7661" y="645213"/>
            <a:ext cx="1146806" cy="11468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8555" y="-200886"/>
            <a:ext cx="2638959" cy="26389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29"/>
          <a:stretch>
            <a:fillRect/>
          </a:stretch>
        </p:blipFill>
        <p:spPr>
          <a:xfrm>
            <a:off x="-4836" y="8891989"/>
            <a:ext cx="12196836" cy="19612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23316" y="191461"/>
            <a:ext cx="7554351" cy="6414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C586C0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pygame</a:t>
            </a:r>
            <a:endParaRPr lang="en-US" b="0" dirty="0">
              <a:solidFill>
                <a:srgbClr val="CCCCCC">
                  <a:alpha val="0"/>
                </a:srgb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4EC9B0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b="0" dirty="0" err="1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CCCCCC">
                  <a:alpha val="0"/>
                </a:srgbClr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b="0" dirty="0" err="1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 err="1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set_mode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B5CEA8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CCCCCC">
                  <a:alpha val="0"/>
                </a:srgbClr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running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CCCCCC">
                  <a:alpha val="0"/>
                </a:srgbClr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running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CCCCCC">
                  <a:alpha val="0"/>
                </a:srgbClr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b="0" dirty="0" err="1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 err="1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():</a:t>
            </a:r>
            <a:endParaRPr lang="en-US" b="0" dirty="0">
              <a:solidFill>
                <a:srgbClr val="CCCCCC">
                  <a:alpha val="0"/>
                </a:srgb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 err="1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b="0" dirty="0" err="1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CCCCCC">
                  <a:alpha val="0"/>
                </a:srgb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running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CCCCCC">
                  <a:alpha val="0"/>
                </a:srgb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   </a:t>
            </a:r>
            <a:endParaRPr lang="en-US" b="0" dirty="0">
              <a:solidFill>
                <a:srgbClr val="CCCCCC">
                  <a:alpha val="0"/>
                </a:srgb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   </a:t>
            </a:r>
            <a:endParaRPr lang="en-US" b="0" dirty="0">
              <a:solidFill>
                <a:srgbClr val="CCCCCC">
                  <a:alpha val="0"/>
                </a:srgb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b="0" dirty="0" err="1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B5CEA8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CCCCCC">
                  <a:alpha val="0"/>
                </a:srgbClr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b="0" dirty="0" err="1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 err="1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CCCCCC">
                  <a:alpha val="0"/>
                </a:srgb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            </a:t>
            </a:r>
            <a:endParaRPr lang="en-US" b="0" dirty="0">
              <a:solidFill>
                <a:srgbClr val="CCCCCC">
                  <a:alpha val="0"/>
                </a:srgbClr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4EC9B0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b="0" dirty="0" err="1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en-US" b="0" dirty="0">
                <a:solidFill>
                  <a:srgbClr val="CCCCCC">
                    <a:alpha val="0"/>
                  </a:srgb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CCCCCC">
                  <a:alpha val="0"/>
                </a:srgbClr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59298" y="1668495"/>
            <a:ext cx="5757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chemeClr val="bg1">
                    <a:alpha val="0"/>
                  </a:schemeClr>
                </a:solidFill>
              </a:rPr>
              <a:t>Pygame</a:t>
            </a:r>
            <a:r>
              <a:rPr lang="en-US" sz="5400" b="1" dirty="0">
                <a:solidFill>
                  <a:schemeClr val="bg1">
                    <a:alpha val="0"/>
                  </a:schemeClr>
                </a:solidFill>
              </a:rPr>
              <a:t> Boilerplate</a:t>
            </a:r>
            <a:endParaRPr lang="en-US" sz="5400" b="1" dirty="0">
              <a:solidFill>
                <a:schemeClr val="bg1">
                  <a:alpha val="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00">
        <p159:morph option="byObject"/>
      </p:transition>
    </mc:Choice>
    <mc:Fallback>
      <p:transition spd="slow" advTm="1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37363" y="564596"/>
            <a:ext cx="44157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Animations</a:t>
            </a:r>
            <a:endParaRPr lang="en-US" sz="66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829" y="2801867"/>
            <a:ext cx="3109253" cy="3109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264" y="2137872"/>
            <a:ext cx="1146806" cy="11468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0" y="790041"/>
            <a:ext cx="2638959" cy="26389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29"/>
          <a:stretch>
            <a:fillRect/>
          </a:stretch>
        </p:blipFill>
        <p:spPr>
          <a:xfrm>
            <a:off x="0" y="5072866"/>
            <a:ext cx="12196836" cy="1961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70241" y="4462685"/>
            <a:ext cx="54809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Code Overview</a:t>
            </a:r>
            <a:endParaRPr lang="en-US" sz="66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864173" y="58846"/>
            <a:ext cx="841248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play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text_pos_x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7AC8C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text_pos_x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7AC8C"/>
                </a:solidFill>
                <a:effectLst/>
                <a:latin typeface="Consolas" panose="020B0609020204030204" pitchFamily="49" charset="0"/>
              </a:rPr>
              <a:t>1200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p_width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7AC8C"/>
                </a:solidFill>
                <a:effectLst/>
                <a:latin typeface="Consolas" panose="020B0609020204030204" pitchFamily="49" charset="0"/>
              </a:rPr>
              <a:t>440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clock_speed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7AC8C"/>
                </a:solidFill>
                <a:effectLst/>
                <a:latin typeface="Consolas" panose="020B0609020204030204" pitchFamily="49" charset="0"/>
              </a:rPr>
              <a:t>20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p_height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7AC8C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p_width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7AC8C"/>
                </a:solidFill>
                <a:effectLst/>
                <a:latin typeface="Consolas" panose="020B0609020204030204" pitchFamily="49" charset="0"/>
              </a:rPr>
              <a:t>20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small_planet_posx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7AC8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small_planet_posx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7AC8C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small_planet_posy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7AC8C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ground_posy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7AC8C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ground_posy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7AC8C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else: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goblin_posx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7AC8C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goblin_THE_frame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goblin_run_frame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clock_speed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7AC8C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goblin_posx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7AC8C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EFD302"/>
                </a:solidFill>
                <a:effectLst/>
                <a:latin typeface="Consolas" panose="020B0609020204030204" pitchFamily="49" charset="0"/>
              </a:rPr>
              <a:t>else: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1323" y="295421"/>
            <a:ext cx="80185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MENU TEXTs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menu_text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menu_font_large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"MENU"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play_text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menu_font_small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"Play"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play_btn_color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quit_text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menu_font_small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"Quit"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quit_btn_color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goblins_text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head_font_large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"Goblin's"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odyssey_text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head_font_large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"Odyssey"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.blit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goblins_text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text_pos_x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.blit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odyssey_text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text_pos_x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.blit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menu_text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text_pos_x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59883" y="2875002"/>
            <a:ext cx="40722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Allah Hafiz</a:t>
            </a:r>
            <a:endParaRPr lang="en-US" sz="66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1887</Words>
  <Application>WPS Presentation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Arial Black</vt:lpstr>
      <vt:lpstr>Consolas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ELC</dc:creator>
  <cp:lastModifiedBy>ELC</cp:lastModifiedBy>
  <cp:revision>14</cp:revision>
  <dcterms:created xsi:type="dcterms:W3CDTF">2023-12-27T18:25:00Z</dcterms:created>
  <dcterms:modified xsi:type="dcterms:W3CDTF">2024-01-01T04:52:44Z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9449E0137D9943FFBA50D801A1934FF7_12</vt:lpwstr>
  </property>
  <property fmtid="{D5CDD505-2E9C-101B-9397-08002B2CF9AE}" pid="3" name="KSOProductBuildVer">
    <vt:lpwstr>1033-12.2.0.13359</vt:lpwstr>
  </property>
</Properties>
</file>