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80" r:id="rId8"/>
    <p:sldId id="262" r:id="rId9"/>
    <p:sldId id="263" r:id="rId10"/>
    <p:sldId id="264" r:id="rId11"/>
    <p:sldId id="265" r:id="rId12"/>
    <p:sldId id="266" r:id="rId13"/>
    <p:sldId id="267" r:id="rId14"/>
    <p:sldId id="269" r:id="rId15"/>
    <p:sldId id="268" r:id="rId16"/>
    <p:sldId id="270" r:id="rId17"/>
    <p:sldId id="281"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28B751-C5D0-4BF2-A3B1-7BEE4D1A24D9}" v="42" dt="2023-05-31T23:57:03.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4" d="100"/>
          <a:sy n="84" d="100"/>
        </p:scale>
        <p:origin x="66" y="3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 ngo" userId="9a294306119ad30e" providerId="LiveId" clId="{8928B751-C5D0-4BF2-A3B1-7BEE4D1A24D9}"/>
    <pc:docChg chg="undo redo custSel addSld delSld modSld sldOrd">
      <pc:chgData name="mai ngo" userId="9a294306119ad30e" providerId="LiveId" clId="{8928B751-C5D0-4BF2-A3B1-7BEE4D1A24D9}" dt="2023-06-03T14:54:57.101" v="2195" actId="1076"/>
      <pc:docMkLst>
        <pc:docMk/>
      </pc:docMkLst>
      <pc:sldChg chg="addSp delSp modSp mod modAnim">
        <pc:chgData name="mai ngo" userId="9a294306119ad30e" providerId="LiveId" clId="{8928B751-C5D0-4BF2-A3B1-7BEE4D1A24D9}" dt="2023-05-31T23:35:29.492" v="2182"/>
        <pc:sldMkLst>
          <pc:docMk/>
          <pc:sldMk cId="2613242233" sldId="256"/>
        </pc:sldMkLst>
        <pc:spChg chg="add del mod">
          <ac:chgData name="mai ngo" userId="9a294306119ad30e" providerId="LiveId" clId="{8928B751-C5D0-4BF2-A3B1-7BEE4D1A24D9}" dt="2023-05-31T20:15:56.298" v="289" actId="478"/>
          <ac:spMkLst>
            <pc:docMk/>
            <pc:sldMk cId="2613242233" sldId="256"/>
            <ac:spMk id="6" creationId="{EF687A53-BAD4-02C1-51EC-16A9404BB19C}"/>
          </ac:spMkLst>
        </pc:spChg>
      </pc:sldChg>
      <pc:sldChg chg="addSp delSp modSp mod">
        <pc:chgData name="mai ngo" userId="9a294306119ad30e" providerId="LiveId" clId="{8928B751-C5D0-4BF2-A3B1-7BEE4D1A24D9}" dt="2023-06-03T13:50:39.122" v="2192" actId="1076"/>
        <pc:sldMkLst>
          <pc:docMk/>
          <pc:sldMk cId="3845787347" sldId="258"/>
        </pc:sldMkLst>
        <pc:spChg chg="del mod">
          <ac:chgData name="mai ngo" userId="9a294306119ad30e" providerId="LiveId" clId="{8928B751-C5D0-4BF2-A3B1-7BEE4D1A24D9}" dt="2023-05-30T00:46:13.031" v="103" actId="478"/>
          <ac:spMkLst>
            <pc:docMk/>
            <pc:sldMk cId="3845787347" sldId="258"/>
            <ac:spMk id="22" creationId="{7C3E19C9-6D16-5005-7F2F-71CD012620F3}"/>
          </ac:spMkLst>
        </pc:spChg>
        <pc:picChg chg="mod">
          <ac:chgData name="mai ngo" userId="9a294306119ad30e" providerId="LiveId" clId="{8928B751-C5D0-4BF2-A3B1-7BEE4D1A24D9}" dt="2023-06-03T13:50:39.122" v="2192" actId="1076"/>
          <ac:picMkLst>
            <pc:docMk/>
            <pc:sldMk cId="3845787347" sldId="258"/>
            <ac:picMk id="9" creationId="{BB6B402F-3E38-6302-25E3-85E240BD1DBE}"/>
          </ac:picMkLst>
        </pc:picChg>
        <pc:picChg chg="add mod">
          <ac:chgData name="mai ngo" userId="9a294306119ad30e" providerId="LiveId" clId="{8928B751-C5D0-4BF2-A3B1-7BEE4D1A24D9}" dt="2023-05-30T00:46:15.109" v="104" actId="1076"/>
          <ac:picMkLst>
            <pc:docMk/>
            <pc:sldMk cId="3845787347" sldId="258"/>
            <ac:picMk id="26" creationId="{6E272DCE-1125-084A-8337-040039E54FE2}"/>
          </ac:picMkLst>
        </pc:picChg>
        <pc:cxnChg chg="add mod">
          <ac:chgData name="mai ngo" userId="9a294306119ad30e" providerId="LiveId" clId="{8928B751-C5D0-4BF2-A3B1-7BEE4D1A24D9}" dt="2023-05-30T00:46:42.907" v="109" actId="208"/>
          <ac:cxnSpMkLst>
            <pc:docMk/>
            <pc:sldMk cId="3845787347" sldId="258"/>
            <ac:cxnSpMk id="29" creationId="{08E75FAB-9CC4-6928-2C98-F2D91B4580ED}"/>
          </ac:cxnSpMkLst>
        </pc:cxnChg>
      </pc:sldChg>
      <pc:sldChg chg="addSp delSp modSp mod">
        <pc:chgData name="mai ngo" userId="9a294306119ad30e" providerId="LiveId" clId="{8928B751-C5D0-4BF2-A3B1-7BEE4D1A24D9}" dt="2023-06-03T14:16:59.811" v="2193" actId="1076"/>
        <pc:sldMkLst>
          <pc:docMk/>
          <pc:sldMk cId="2432640242" sldId="259"/>
        </pc:sldMkLst>
        <pc:spChg chg="add mod">
          <ac:chgData name="mai ngo" userId="9a294306119ad30e" providerId="LiveId" clId="{8928B751-C5D0-4BF2-A3B1-7BEE4D1A24D9}" dt="2023-05-30T01:00:34.145" v="149" actId="20577"/>
          <ac:spMkLst>
            <pc:docMk/>
            <pc:sldMk cId="2432640242" sldId="259"/>
            <ac:spMk id="19" creationId="{54FDC648-18F7-05D1-0045-0000BA0B37B5}"/>
          </ac:spMkLst>
        </pc:spChg>
        <pc:picChg chg="add mod">
          <ac:chgData name="mai ngo" userId="9a294306119ad30e" providerId="LiveId" clId="{8928B751-C5D0-4BF2-A3B1-7BEE4D1A24D9}" dt="2023-05-31T17:34:01.954" v="200" actId="14100"/>
          <ac:picMkLst>
            <pc:docMk/>
            <pc:sldMk cId="2432640242" sldId="259"/>
            <ac:picMk id="4" creationId="{2E9A8C15-2424-2369-0C96-99AED8DA129D}"/>
          </ac:picMkLst>
        </pc:picChg>
        <pc:picChg chg="del">
          <ac:chgData name="mai ngo" userId="9a294306119ad30e" providerId="LiveId" clId="{8928B751-C5D0-4BF2-A3B1-7BEE4D1A24D9}" dt="2023-05-31T17:33:13.704" v="188" actId="21"/>
          <ac:picMkLst>
            <pc:docMk/>
            <pc:sldMk cId="2432640242" sldId="259"/>
            <ac:picMk id="9" creationId="{732906B6-6311-3F38-00C5-852A2F5FBEF6}"/>
          </ac:picMkLst>
        </pc:picChg>
        <pc:picChg chg="mod">
          <ac:chgData name="mai ngo" userId="9a294306119ad30e" providerId="LiveId" clId="{8928B751-C5D0-4BF2-A3B1-7BEE4D1A24D9}" dt="2023-06-03T14:16:59.811" v="2193" actId="1076"/>
          <ac:picMkLst>
            <pc:docMk/>
            <pc:sldMk cId="2432640242" sldId="259"/>
            <ac:picMk id="13" creationId="{8CC520B9-17B4-3D22-A230-215EDCEB43EB}"/>
          </ac:picMkLst>
        </pc:picChg>
        <pc:picChg chg="mod">
          <ac:chgData name="mai ngo" userId="9a294306119ad30e" providerId="LiveId" clId="{8928B751-C5D0-4BF2-A3B1-7BEE4D1A24D9}" dt="2023-06-03T14:16:59.811" v="2193" actId="1076"/>
          <ac:picMkLst>
            <pc:docMk/>
            <pc:sldMk cId="2432640242" sldId="259"/>
            <ac:picMk id="15" creationId="{836426CE-67B3-B8D6-CAD8-A87A767F34F9}"/>
          </ac:picMkLst>
        </pc:picChg>
      </pc:sldChg>
      <pc:sldChg chg="addSp modSp mod">
        <pc:chgData name="mai ngo" userId="9a294306119ad30e" providerId="LiveId" clId="{8928B751-C5D0-4BF2-A3B1-7BEE4D1A24D9}" dt="2023-05-31T23:57:18.376" v="2186" actId="1076"/>
        <pc:sldMkLst>
          <pc:docMk/>
          <pc:sldMk cId="1883653542" sldId="260"/>
        </pc:sldMkLst>
        <pc:spChg chg="add mod">
          <ac:chgData name="mai ngo" userId="9a294306119ad30e" providerId="LiveId" clId="{8928B751-C5D0-4BF2-A3B1-7BEE4D1A24D9}" dt="2023-05-31T23:57:18.376" v="2186" actId="1076"/>
          <ac:spMkLst>
            <pc:docMk/>
            <pc:sldMk cId="1883653542" sldId="260"/>
            <ac:spMk id="3" creationId="{97BF5A74-788C-9838-457F-F15118F5606F}"/>
          </ac:spMkLst>
        </pc:spChg>
        <pc:picChg chg="add mod">
          <ac:chgData name="mai ngo" userId="9a294306119ad30e" providerId="LiveId" clId="{8928B751-C5D0-4BF2-A3B1-7BEE4D1A24D9}" dt="2023-05-31T17:33:35.030" v="195" actId="1076"/>
          <ac:picMkLst>
            <pc:docMk/>
            <pc:sldMk cId="1883653542" sldId="260"/>
            <ac:picMk id="2" creationId="{13C75D04-D6B0-8886-3652-AB367F5D6585}"/>
          </ac:picMkLst>
        </pc:picChg>
        <pc:picChg chg="mod">
          <ac:chgData name="mai ngo" userId="9a294306119ad30e" providerId="LiveId" clId="{8928B751-C5D0-4BF2-A3B1-7BEE4D1A24D9}" dt="2023-05-31T17:33:31.799" v="193" actId="1076"/>
          <ac:picMkLst>
            <pc:docMk/>
            <pc:sldMk cId="1883653542" sldId="260"/>
            <ac:picMk id="7" creationId="{63DD8C95-418E-A30A-6B6C-2D3EC24D96E3}"/>
          </ac:picMkLst>
        </pc:picChg>
        <pc:picChg chg="mod">
          <ac:chgData name="mai ngo" userId="9a294306119ad30e" providerId="LiveId" clId="{8928B751-C5D0-4BF2-A3B1-7BEE4D1A24D9}" dt="2023-05-31T17:33:39.327" v="196" actId="1076"/>
          <ac:picMkLst>
            <pc:docMk/>
            <pc:sldMk cId="1883653542" sldId="260"/>
            <ac:picMk id="9" creationId="{F63C3792-71B9-71F8-87E6-1AE6C7999748}"/>
          </ac:picMkLst>
        </pc:picChg>
        <pc:picChg chg="mod">
          <ac:chgData name="mai ngo" userId="9a294306119ad30e" providerId="LiveId" clId="{8928B751-C5D0-4BF2-A3B1-7BEE4D1A24D9}" dt="2023-05-31T17:33:33.273" v="194" actId="1076"/>
          <ac:picMkLst>
            <pc:docMk/>
            <pc:sldMk cId="1883653542" sldId="260"/>
            <ac:picMk id="11" creationId="{485A5203-FA4C-B8D0-1E4A-385FDB491CFE}"/>
          </ac:picMkLst>
        </pc:picChg>
        <pc:picChg chg="mod">
          <ac:chgData name="mai ngo" userId="9a294306119ad30e" providerId="LiveId" clId="{8928B751-C5D0-4BF2-A3B1-7BEE4D1A24D9}" dt="2023-05-31T17:33:41.690" v="197" actId="1076"/>
          <ac:picMkLst>
            <pc:docMk/>
            <pc:sldMk cId="1883653542" sldId="260"/>
            <ac:picMk id="12" creationId="{D6BEADA7-0A51-2A04-722A-05C3F12E4271}"/>
          </ac:picMkLst>
        </pc:picChg>
      </pc:sldChg>
      <pc:sldChg chg="addSp modSp mod">
        <pc:chgData name="mai ngo" userId="9a294306119ad30e" providerId="LiveId" clId="{8928B751-C5D0-4BF2-A3B1-7BEE4D1A24D9}" dt="2023-06-01T00:58:28.422" v="2191" actId="20577"/>
        <pc:sldMkLst>
          <pc:docMk/>
          <pc:sldMk cId="487916515" sldId="261"/>
        </pc:sldMkLst>
        <pc:spChg chg="add mod">
          <ac:chgData name="mai ngo" userId="9a294306119ad30e" providerId="LiveId" clId="{8928B751-C5D0-4BF2-A3B1-7BEE4D1A24D9}" dt="2023-06-01T00:58:28.422" v="2191" actId="20577"/>
          <ac:spMkLst>
            <pc:docMk/>
            <pc:sldMk cId="487916515" sldId="261"/>
            <ac:spMk id="3" creationId="{07EC5A8D-75A0-7D5D-8FA7-3FABF9E98D9B}"/>
          </ac:spMkLst>
        </pc:spChg>
      </pc:sldChg>
      <pc:sldChg chg="addSp modSp mod">
        <pc:chgData name="mai ngo" userId="9a294306119ad30e" providerId="LiveId" clId="{8928B751-C5D0-4BF2-A3B1-7BEE4D1A24D9}" dt="2023-05-31T20:27:14.378" v="870" actId="12"/>
        <pc:sldMkLst>
          <pc:docMk/>
          <pc:sldMk cId="287235453" sldId="262"/>
        </pc:sldMkLst>
        <pc:spChg chg="add mod">
          <ac:chgData name="mai ngo" userId="9a294306119ad30e" providerId="LiveId" clId="{8928B751-C5D0-4BF2-A3B1-7BEE4D1A24D9}" dt="2023-05-31T20:27:14.378" v="870" actId="12"/>
          <ac:spMkLst>
            <pc:docMk/>
            <pc:sldMk cId="287235453" sldId="262"/>
            <ac:spMk id="3" creationId="{B7C561F2-5832-6B8A-E946-6DF33BEDA366}"/>
          </ac:spMkLst>
        </pc:spChg>
      </pc:sldChg>
      <pc:sldChg chg="addSp delSp modSp mod ord">
        <pc:chgData name="mai ngo" userId="9a294306119ad30e" providerId="LiveId" clId="{8928B751-C5D0-4BF2-A3B1-7BEE4D1A24D9}" dt="2023-05-31T20:33:34.407" v="1172" actId="20577"/>
        <pc:sldMkLst>
          <pc:docMk/>
          <pc:sldMk cId="1689770886" sldId="265"/>
        </pc:sldMkLst>
        <pc:spChg chg="add mod">
          <ac:chgData name="mai ngo" userId="9a294306119ad30e" providerId="LiveId" clId="{8928B751-C5D0-4BF2-A3B1-7BEE4D1A24D9}" dt="2023-05-31T20:33:34.407" v="1172" actId="20577"/>
          <ac:spMkLst>
            <pc:docMk/>
            <pc:sldMk cId="1689770886" sldId="265"/>
            <ac:spMk id="2" creationId="{9F2C3B6C-DDDE-0ECA-D4D6-A9500994808D}"/>
          </ac:spMkLst>
        </pc:spChg>
        <pc:graphicFrameChg chg="add del mod">
          <ac:chgData name="mai ngo" userId="9a294306119ad30e" providerId="LiveId" clId="{8928B751-C5D0-4BF2-A3B1-7BEE4D1A24D9}" dt="2023-05-31T20:28:44.559" v="902" actId="478"/>
          <ac:graphicFrameMkLst>
            <pc:docMk/>
            <pc:sldMk cId="1689770886" sldId="265"/>
            <ac:graphicFrameMk id="3" creationId="{8BB6FC63-1C37-9E71-7490-A5976F5D47CF}"/>
          </ac:graphicFrameMkLst>
        </pc:graphicFrameChg>
      </pc:sldChg>
      <pc:sldChg chg="addSp modSp mod">
        <pc:chgData name="mai ngo" userId="9a294306119ad30e" providerId="LiveId" clId="{8928B751-C5D0-4BF2-A3B1-7BEE4D1A24D9}" dt="2023-05-31T20:35:24.857" v="1193" actId="1076"/>
        <pc:sldMkLst>
          <pc:docMk/>
          <pc:sldMk cId="2262874651" sldId="266"/>
        </pc:sldMkLst>
        <pc:spChg chg="add mod">
          <ac:chgData name="mai ngo" userId="9a294306119ad30e" providerId="LiveId" clId="{8928B751-C5D0-4BF2-A3B1-7BEE4D1A24D9}" dt="2023-05-31T20:35:24.857" v="1193" actId="1076"/>
          <ac:spMkLst>
            <pc:docMk/>
            <pc:sldMk cId="2262874651" sldId="266"/>
            <ac:spMk id="2" creationId="{F95600BA-25A2-96E1-F290-1A43D84ADBD9}"/>
          </ac:spMkLst>
        </pc:spChg>
        <pc:picChg chg="mod">
          <ac:chgData name="mai ngo" userId="9a294306119ad30e" providerId="LiveId" clId="{8928B751-C5D0-4BF2-A3B1-7BEE4D1A24D9}" dt="2023-05-31T20:35:18.018" v="1192" actId="1076"/>
          <ac:picMkLst>
            <pc:docMk/>
            <pc:sldMk cId="2262874651" sldId="266"/>
            <ac:picMk id="5" creationId="{C5A59321-CDAE-668D-DCBB-0DDE78C79C6D}"/>
          </ac:picMkLst>
        </pc:picChg>
      </pc:sldChg>
      <pc:sldChg chg="addSp modSp mod">
        <pc:chgData name="mai ngo" userId="9a294306119ad30e" providerId="LiveId" clId="{8928B751-C5D0-4BF2-A3B1-7BEE4D1A24D9}" dt="2023-05-31T20:36:06.219" v="1199" actId="1076"/>
        <pc:sldMkLst>
          <pc:docMk/>
          <pc:sldMk cId="1920838706" sldId="267"/>
        </pc:sldMkLst>
        <pc:spChg chg="add mod">
          <ac:chgData name="mai ngo" userId="9a294306119ad30e" providerId="LiveId" clId="{8928B751-C5D0-4BF2-A3B1-7BEE4D1A24D9}" dt="2023-05-31T20:36:06.219" v="1199" actId="1076"/>
          <ac:spMkLst>
            <pc:docMk/>
            <pc:sldMk cId="1920838706" sldId="267"/>
            <ac:spMk id="3" creationId="{64948DF3-C987-20B0-741B-00DAB1AFB872}"/>
          </ac:spMkLst>
        </pc:spChg>
      </pc:sldChg>
      <pc:sldChg chg="addSp modSp mod">
        <pc:chgData name="mai ngo" userId="9a294306119ad30e" providerId="LiveId" clId="{8928B751-C5D0-4BF2-A3B1-7BEE4D1A24D9}" dt="2023-05-31T21:07:26.011" v="1647" actId="20577"/>
        <pc:sldMkLst>
          <pc:docMk/>
          <pc:sldMk cId="3204097887" sldId="268"/>
        </pc:sldMkLst>
        <pc:spChg chg="add mod">
          <ac:chgData name="mai ngo" userId="9a294306119ad30e" providerId="LiveId" clId="{8928B751-C5D0-4BF2-A3B1-7BEE4D1A24D9}" dt="2023-05-31T21:07:26.011" v="1647" actId="20577"/>
          <ac:spMkLst>
            <pc:docMk/>
            <pc:sldMk cId="3204097887" sldId="268"/>
            <ac:spMk id="2" creationId="{9016F2F3-E14E-33AC-FC02-5B25BC7E1387}"/>
          </ac:spMkLst>
        </pc:spChg>
      </pc:sldChg>
      <pc:sldChg chg="addSp modSp mod">
        <pc:chgData name="mai ngo" userId="9a294306119ad30e" providerId="LiveId" clId="{8928B751-C5D0-4BF2-A3B1-7BEE4D1A24D9}" dt="2023-05-31T18:42:28.345" v="243" actId="14100"/>
        <pc:sldMkLst>
          <pc:docMk/>
          <pc:sldMk cId="926283466" sldId="269"/>
        </pc:sldMkLst>
        <pc:spChg chg="mod">
          <ac:chgData name="mai ngo" userId="9a294306119ad30e" providerId="LiveId" clId="{8928B751-C5D0-4BF2-A3B1-7BEE4D1A24D9}" dt="2023-05-31T18:42:10.220" v="237" actId="1076"/>
          <ac:spMkLst>
            <pc:docMk/>
            <pc:sldMk cId="926283466" sldId="269"/>
            <ac:spMk id="6" creationId="{58298F4C-8634-FCDA-EEC0-097CB39C7A22}"/>
          </ac:spMkLst>
        </pc:spChg>
        <pc:picChg chg="add mod">
          <ac:chgData name="mai ngo" userId="9a294306119ad30e" providerId="LiveId" clId="{8928B751-C5D0-4BF2-A3B1-7BEE4D1A24D9}" dt="2023-05-31T18:42:28.345" v="243" actId="14100"/>
          <ac:picMkLst>
            <pc:docMk/>
            <pc:sldMk cId="926283466" sldId="269"/>
            <ac:picMk id="3" creationId="{2BF8614D-7B8F-173E-3BD5-2E6ADCC91F95}"/>
          </ac:picMkLst>
        </pc:picChg>
        <pc:picChg chg="mod">
          <ac:chgData name="mai ngo" userId="9a294306119ad30e" providerId="LiveId" clId="{8928B751-C5D0-4BF2-A3B1-7BEE4D1A24D9}" dt="2023-05-31T18:42:12.077" v="238" actId="1076"/>
          <ac:picMkLst>
            <pc:docMk/>
            <pc:sldMk cId="926283466" sldId="269"/>
            <ac:picMk id="8" creationId="{C827123B-0461-DF61-7DEF-3FFA6B58A053}"/>
          </ac:picMkLst>
        </pc:picChg>
        <pc:picChg chg="mod">
          <ac:chgData name="mai ngo" userId="9a294306119ad30e" providerId="LiveId" clId="{8928B751-C5D0-4BF2-A3B1-7BEE4D1A24D9}" dt="2023-05-31T18:42:15.184" v="239" actId="1076"/>
          <ac:picMkLst>
            <pc:docMk/>
            <pc:sldMk cId="926283466" sldId="269"/>
            <ac:picMk id="10" creationId="{C07D462D-2494-AD3D-F731-258570990A32}"/>
          </ac:picMkLst>
        </pc:picChg>
        <pc:picChg chg="mod">
          <ac:chgData name="mai ngo" userId="9a294306119ad30e" providerId="LiveId" clId="{8928B751-C5D0-4BF2-A3B1-7BEE4D1A24D9}" dt="2023-05-31T18:42:20.697" v="241" actId="1076"/>
          <ac:picMkLst>
            <pc:docMk/>
            <pc:sldMk cId="926283466" sldId="269"/>
            <ac:picMk id="12" creationId="{21D63436-B131-210C-4204-9FC385BA3101}"/>
          </ac:picMkLst>
        </pc:picChg>
      </pc:sldChg>
      <pc:sldChg chg="modSp mod">
        <pc:chgData name="mai ngo" userId="9a294306119ad30e" providerId="LiveId" clId="{8928B751-C5D0-4BF2-A3B1-7BEE4D1A24D9}" dt="2023-06-03T14:54:57.101" v="2195" actId="1076"/>
        <pc:sldMkLst>
          <pc:docMk/>
          <pc:sldMk cId="1138817295" sldId="270"/>
        </pc:sldMkLst>
        <pc:picChg chg="mod">
          <ac:chgData name="mai ngo" userId="9a294306119ad30e" providerId="LiveId" clId="{8928B751-C5D0-4BF2-A3B1-7BEE4D1A24D9}" dt="2023-06-03T14:54:57.101" v="2195" actId="1076"/>
          <ac:picMkLst>
            <pc:docMk/>
            <pc:sldMk cId="1138817295" sldId="270"/>
            <ac:picMk id="4" creationId="{05B72D91-1C39-0C7D-B412-78F42B82FF85}"/>
          </ac:picMkLst>
        </pc:picChg>
      </pc:sldChg>
      <pc:sldChg chg="addSp modSp mod">
        <pc:chgData name="mai ngo" userId="9a294306119ad30e" providerId="LiveId" clId="{8928B751-C5D0-4BF2-A3B1-7BEE4D1A24D9}" dt="2023-05-31T20:58:09.952" v="1499" actId="1076"/>
        <pc:sldMkLst>
          <pc:docMk/>
          <pc:sldMk cId="1363272520" sldId="271"/>
        </pc:sldMkLst>
        <pc:spChg chg="add mod">
          <ac:chgData name="mai ngo" userId="9a294306119ad30e" providerId="LiveId" clId="{8928B751-C5D0-4BF2-A3B1-7BEE4D1A24D9}" dt="2023-05-31T20:58:01.580" v="1497" actId="20577"/>
          <ac:spMkLst>
            <pc:docMk/>
            <pc:sldMk cId="1363272520" sldId="271"/>
            <ac:spMk id="4" creationId="{48B42F33-C4C8-3832-A411-CB65E7CAEA4E}"/>
          </ac:spMkLst>
        </pc:spChg>
        <pc:spChg chg="mod">
          <ac:chgData name="mai ngo" userId="9a294306119ad30e" providerId="LiveId" clId="{8928B751-C5D0-4BF2-A3B1-7BEE4D1A24D9}" dt="2023-05-31T20:58:09.952" v="1499" actId="1076"/>
          <ac:spMkLst>
            <pc:docMk/>
            <pc:sldMk cId="1363272520" sldId="271"/>
            <ac:spMk id="7" creationId="{0B315395-44AD-4711-64A5-10F4F6A4845A}"/>
          </ac:spMkLst>
        </pc:spChg>
        <pc:picChg chg="add mod">
          <ac:chgData name="mai ngo" userId="9a294306119ad30e" providerId="LiveId" clId="{8928B751-C5D0-4BF2-A3B1-7BEE4D1A24D9}" dt="2023-05-31T20:57:38.852" v="1489" actId="1076"/>
          <ac:picMkLst>
            <pc:docMk/>
            <pc:sldMk cId="1363272520" sldId="271"/>
            <ac:picMk id="3" creationId="{CE9B3356-A847-60D8-5A8D-3732E830E9DE}"/>
          </ac:picMkLst>
        </pc:picChg>
        <pc:picChg chg="mod">
          <ac:chgData name="mai ngo" userId="9a294306119ad30e" providerId="LiveId" clId="{8928B751-C5D0-4BF2-A3B1-7BEE4D1A24D9}" dt="2023-05-31T20:58:06.846" v="1498" actId="1076"/>
          <ac:picMkLst>
            <pc:docMk/>
            <pc:sldMk cId="1363272520" sldId="271"/>
            <ac:picMk id="5" creationId="{EBD615B5-38BD-4CCE-CC1D-8DF76600435A}"/>
          </ac:picMkLst>
        </pc:picChg>
      </pc:sldChg>
      <pc:sldChg chg="addSp modSp mod">
        <pc:chgData name="mai ngo" userId="9a294306119ad30e" providerId="LiveId" clId="{8928B751-C5D0-4BF2-A3B1-7BEE4D1A24D9}" dt="2023-05-31T23:26:31.464" v="2175" actId="5793"/>
        <pc:sldMkLst>
          <pc:docMk/>
          <pc:sldMk cId="3351189081" sldId="272"/>
        </pc:sldMkLst>
        <pc:spChg chg="add mod">
          <ac:chgData name="mai ngo" userId="9a294306119ad30e" providerId="LiveId" clId="{8928B751-C5D0-4BF2-A3B1-7BEE4D1A24D9}" dt="2023-05-31T23:26:31.464" v="2175" actId="5793"/>
          <ac:spMkLst>
            <pc:docMk/>
            <pc:sldMk cId="3351189081" sldId="272"/>
            <ac:spMk id="4" creationId="{394E5B98-BE1B-4518-4B50-24662703D4FB}"/>
          </ac:spMkLst>
        </pc:spChg>
        <pc:picChg chg="add mod">
          <ac:chgData name="mai ngo" userId="9a294306119ad30e" providerId="LiveId" clId="{8928B751-C5D0-4BF2-A3B1-7BEE4D1A24D9}" dt="2023-05-31T21:15:08.771" v="1654" actId="1076"/>
          <ac:picMkLst>
            <pc:docMk/>
            <pc:sldMk cId="3351189081" sldId="272"/>
            <ac:picMk id="3" creationId="{C66040EF-F893-040C-C80C-488C742842D1}"/>
          </ac:picMkLst>
        </pc:picChg>
        <pc:picChg chg="mod">
          <ac:chgData name="mai ngo" userId="9a294306119ad30e" providerId="LiveId" clId="{8928B751-C5D0-4BF2-A3B1-7BEE4D1A24D9}" dt="2023-05-31T21:26:57.757" v="1664" actId="1076"/>
          <ac:picMkLst>
            <pc:docMk/>
            <pc:sldMk cId="3351189081" sldId="272"/>
            <ac:picMk id="11" creationId="{823319D7-0F8E-5031-6F1E-A475C3CBEF4F}"/>
          </ac:picMkLst>
        </pc:picChg>
      </pc:sldChg>
      <pc:sldChg chg="addSp modSp mod">
        <pc:chgData name="mai ngo" userId="9a294306119ad30e" providerId="LiveId" clId="{8928B751-C5D0-4BF2-A3B1-7BEE4D1A24D9}" dt="2023-05-31T21:36:05.252" v="1696" actId="1076"/>
        <pc:sldMkLst>
          <pc:docMk/>
          <pc:sldMk cId="3323534240" sldId="274"/>
        </pc:sldMkLst>
        <pc:spChg chg="add mod">
          <ac:chgData name="mai ngo" userId="9a294306119ad30e" providerId="LiveId" clId="{8928B751-C5D0-4BF2-A3B1-7BEE4D1A24D9}" dt="2023-05-31T21:36:01.854" v="1695" actId="1076"/>
          <ac:spMkLst>
            <pc:docMk/>
            <pc:sldMk cId="3323534240" sldId="274"/>
            <ac:spMk id="4" creationId="{9B419EAC-6DBC-A734-8AA0-A5AA7BF4EC33}"/>
          </ac:spMkLst>
        </pc:spChg>
        <pc:spChg chg="mod">
          <ac:chgData name="mai ngo" userId="9a294306119ad30e" providerId="LiveId" clId="{8928B751-C5D0-4BF2-A3B1-7BEE4D1A24D9}" dt="2023-05-31T21:36:05.252" v="1696" actId="1076"/>
          <ac:spMkLst>
            <pc:docMk/>
            <pc:sldMk cId="3323534240" sldId="274"/>
            <ac:spMk id="5" creationId="{65CA1E05-FCCE-42E0-0F29-449C7DAAB160}"/>
          </ac:spMkLst>
        </pc:spChg>
        <pc:picChg chg="add mod">
          <ac:chgData name="mai ngo" userId="9a294306119ad30e" providerId="LiveId" clId="{8928B751-C5D0-4BF2-A3B1-7BEE4D1A24D9}" dt="2023-05-31T21:35:00.023" v="1671" actId="1076"/>
          <ac:picMkLst>
            <pc:docMk/>
            <pc:sldMk cId="3323534240" sldId="274"/>
            <ac:picMk id="3" creationId="{9C8F957D-CDCC-2E86-6D7B-7C34F4D600C7}"/>
          </ac:picMkLst>
        </pc:picChg>
        <pc:picChg chg="mod">
          <ac:chgData name="mai ngo" userId="9a294306119ad30e" providerId="LiveId" clId="{8928B751-C5D0-4BF2-A3B1-7BEE4D1A24D9}" dt="2023-05-31T21:35:13.321" v="1674" actId="1076"/>
          <ac:picMkLst>
            <pc:docMk/>
            <pc:sldMk cId="3323534240" sldId="274"/>
            <ac:picMk id="7" creationId="{BA4732BE-AECF-5AF8-A11C-45BBFF415AE7}"/>
          </ac:picMkLst>
        </pc:picChg>
      </pc:sldChg>
      <pc:sldChg chg="addSp delSp modSp mod">
        <pc:chgData name="mai ngo" userId="9a294306119ad30e" providerId="LiveId" clId="{8928B751-C5D0-4BF2-A3B1-7BEE4D1A24D9}" dt="2023-05-31T22:17:41.356" v="2149" actId="1076"/>
        <pc:sldMkLst>
          <pc:docMk/>
          <pc:sldMk cId="3282201877" sldId="276"/>
        </pc:sldMkLst>
        <pc:spChg chg="add mod">
          <ac:chgData name="mai ngo" userId="9a294306119ad30e" providerId="LiveId" clId="{8928B751-C5D0-4BF2-A3B1-7BEE4D1A24D9}" dt="2023-05-31T22:15:39.132" v="2129" actId="20577"/>
          <ac:spMkLst>
            <pc:docMk/>
            <pc:sldMk cId="3282201877" sldId="276"/>
            <ac:spMk id="4" creationId="{3F32E765-D673-EF3E-7513-B4056627EFA4}"/>
          </ac:spMkLst>
        </pc:spChg>
        <pc:picChg chg="add mod">
          <ac:chgData name="mai ngo" userId="9a294306119ad30e" providerId="LiveId" clId="{8928B751-C5D0-4BF2-A3B1-7BEE4D1A24D9}" dt="2023-05-31T21:41:51.709" v="1703" actId="1076"/>
          <ac:picMkLst>
            <pc:docMk/>
            <pc:sldMk cId="3282201877" sldId="276"/>
            <ac:picMk id="3" creationId="{D7E97DCE-5EF1-45EF-E86A-BC011F54473A}"/>
          </ac:picMkLst>
        </pc:picChg>
        <pc:picChg chg="del">
          <ac:chgData name="mai ngo" userId="9a294306119ad30e" providerId="LiveId" clId="{8928B751-C5D0-4BF2-A3B1-7BEE4D1A24D9}" dt="2023-05-31T22:15:24.947" v="2118" actId="478"/>
          <ac:picMkLst>
            <pc:docMk/>
            <pc:sldMk cId="3282201877" sldId="276"/>
            <ac:picMk id="5" creationId="{48B1E117-6B43-47F9-9478-057C87D74E65}"/>
          </ac:picMkLst>
        </pc:picChg>
        <pc:picChg chg="add mod">
          <ac:chgData name="mai ngo" userId="9a294306119ad30e" providerId="LiveId" clId="{8928B751-C5D0-4BF2-A3B1-7BEE4D1A24D9}" dt="2023-05-31T22:15:28.899" v="2119" actId="1076"/>
          <ac:picMkLst>
            <pc:docMk/>
            <pc:sldMk cId="3282201877" sldId="276"/>
            <ac:picMk id="7" creationId="{C1A8C573-5190-4D08-4ED6-F832E416FC01}"/>
          </ac:picMkLst>
        </pc:picChg>
        <pc:picChg chg="del">
          <ac:chgData name="mai ngo" userId="9a294306119ad30e" providerId="LiveId" clId="{8928B751-C5D0-4BF2-A3B1-7BEE4D1A24D9}" dt="2023-05-31T22:17:30.732" v="2143" actId="478"/>
          <ac:picMkLst>
            <pc:docMk/>
            <pc:sldMk cId="3282201877" sldId="276"/>
            <ac:picMk id="8" creationId="{B881B389-9B00-AD50-A4FD-27E8B098BEB5}"/>
          </ac:picMkLst>
        </pc:picChg>
        <pc:picChg chg="add mod">
          <ac:chgData name="mai ngo" userId="9a294306119ad30e" providerId="LiveId" clId="{8928B751-C5D0-4BF2-A3B1-7BEE4D1A24D9}" dt="2023-05-31T22:17:41.356" v="2149" actId="1076"/>
          <ac:picMkLst>
            <pc:docMk/>
            <pc:sldMk cId="3282201877" sldId="276"/>
            <ac:picMk id="10" creationId="{917729C7-8536-6344-A1CC-33AD7F4E61D1}"/>
          </ac:picMkLst>
        </pc:picChg>
      </pc:sldChg>
      <pc:sldChg chg="addSp modSp mod">
        <pc:chgData name="mai ngo" userId="9a294306119ad30e" providerId="LiveId" clId="{8928B751-C5D0-4BF2-A3B1-7BEE4D1A24D9}" dt="2023-05-31T23:29:45" v="2180" actId="20577"/>
        <pc:sldMkLst>
          <pc:docMk/>
          <pc:sldMk cId="2776699548" sldId="277"/>
        </pc:sldMkLst>
        <pc:spChg chg="add mod">
          <ac:chgData name="mai ngo" userId="9a294306119ad30e" providerId="LiveId" clId="{8928B751-C5D0-4BF2-A3B1-7BEE4D1A24D9}" dt="2023-05-31T23:29:45" v="2180" actId="20577"/>
          <ac:spMkLst>
            <pc:docMk/>
            <pc:sldMk cId="2776699548" sldId="277"/>
            <ac:spMk id="3" creationId="{7A9507DB-683F-D4B1-F5FE-A94366A4C823}"/>
          </ac:spMkLst>
        </pc:spChg>
        <pc:spChg chg="mod">
          <ac:chgData name="mai ngo" userId="9a294306119ad30e" providerId="LiveId" clId="{8928B751-C5D0-4BF2-A3B1-7BEE4D1A24D9}" dt="2023-05-31T21:43:14.072" v="1751" actId="1076"/>
          <ac:spMkLst>
            <pc:docMk/>
            <pc:sldMk cId="2776699548" sldId="277"/>
            <ac:spMk id="7" creationId="{37F71643-ACB7-3C40-B7C3-3339F0A57006}"/>
          </ac:spMkLst>
        </pc:spChg>
        <pc:picChg chg="add mod">
          <ac:chgData name="mai ngo" userId="9a294306119ad30e" providerId="LiveId" clId="{8928B751-C5D0-4BF2-A3B1-7BEE4D1A24D9}" dt="2023-05-31T21:43:07.918" v="1750" actId="1076"/>
          <ac:picMkLst>
            <pc:docMk/>
            <pc:sldMk cId="2776699548" sldId="277"/>
            <ac:picMk id="6" creationId="{83F82720-F558-8CF8-9CB3-3E272FFDB510}"/>
          </ac:picMkLst>
        </pc:picChg>
      </pc:sldChg>
      <pc:sldChg chg="addSp delSp modSp mod">
        <pc:chgData name="mai ngo" userId="9a294306119ad30e" providerId="LiveId" clId="{8928B751-C5D0-4BF2-A3B1-7BEE4D1A24D9}" dt="2023-05-31T22:24:46.207" v="2161" actId="20577"/>
        <pc:sldMkLst>
          <pc:docMk/>
          <pc:sldMk cId="2428916296" sldId="278"/>
        </pc:sldMkLst>
        <pc:spChg chg="add mod">
          <ac:chgData name="mai ngo" userId="9a294306119ad30e" providerId="LiveId" clId="{8928B751-C5D0-4BF2-A3B1-7BEE4D1A24D9}" dt="2023-05-31T22:24:46.207" v="2161" actId="20577"/>
          <ac:spMkLst>
            <pc:docMk/>
            <pc:sldMk cId="2428916296" sldId="278"/>
            <ac:spMk id="4" creationId="{354809CE-1AFD-59B2-18AF-16F6EDAD40B3}"/>
          </ac:spMkLst>
        </pc:spChg>
        <pc:picChg chg="add mod">
          <ac:chgData name="mai ngo" userId="9a294306119ad30e" providerId="LiveId" clId="{8928B751-C5D0-4BF2-A3B1-7BEE4D1A24D9}" dt="2023-05-31T21:43:37.113" v="1757" actId="1076"/>
          <ac:picMkLst>
            <pc:docMk/>
            <pc:sldMk cId="2428916296" sldId="278"/>
            <ac:picMk id="3" creationId="{E611F223-CC0E-BE0C-AA4B-8A541F080D25}"/>
          </ac:picMkLst>
        </pc:picChg>
        <pc:picChg chg="del">
          <ac:chgData name="mai ngo" userId="9a294306119ad30e" providerId="LiveId" clId="{8928B751-C5D0-4BF2-A3B1-7BEE4D1A24D9}" dt="2023-05-31T22:16:23.231" v="2132" actId="478"/>
          <ac:picMkLst>
            <pc:docMk/>
            <pc:sldMk cId="2428916296" sldId="278"/>
            <ac:picMk id="5" creationId="{6171588C-6F01-69F3-82C3-4EF494B9F5DD}"/>
          </ac:picMkLst>
        </pc:picChg>
        <pc:picChg chg="add mod">
          <ac:chgData name="mai ngo" userId="9a294306119ad30e" providerId="LiveId" clId="{8928B751-C5D0-4BF2-A3B1-7BEE4D1A24D9}" dt="2023-05-31T22:16:57.200" v="2141" actId="14100"/>
          <ac:picMkLst>
            <pc:docMk/>
            <pc:sldMk cId="2428916296" sldId="278"/>
            <ac:picMk id="6" creationId="{1E1BD902-1961-8F47-9A10-448CC230526C}"/>
          </ac:picMkLst>
        </pc:picChg>
        <pc:picChg chg="del">
          <ac:chgData name="mai ngo" userId="9a294306119ad30e" providerId="LiveId" clId="{8928B751-C5D0-4BF2-A3B1-7BEE4D1A24D9}" dt="2023-05-31T22:16:45.867" v="2134" actId="478"/>
          <ac:picMkLst>
            <pc:docMk/>
            <pc:sldMk cId="2428916296" sldId="278"/>
            <ac:picMk id="9" creationId="{E53C9E05-C18A-3A83-1088-AF87BB94011E}"/>
          </ac:picMkLst>
        </pc:picChg>
        <pc:picChg chg="add mod ord">
          <ac:chgData name="mai ngo" userId="9a294306119ad30e" providerId="LiveId" clId="{8928B751-C5D0-4BF2-A3B1-7BEE4D1A24D9}" dt="2023-05-31T22:24:31.148" v="2150" actId="167"/>
          <ac:picMkLst>
            <pc:docMk/>
            <pc:sldMk cId="2428916296" sldId="278"/>
            <ac:picMk id="10" creationId="{38C33548-972F-CDAB-0598-E4579832101F}"/>
          </ac:picMkLst>
        </pc:picChg>
      </pc:sldChg>
      <pc:sldChg chg="addSp delSp modSp mod setBg">
        <pc:chgData name="mai ngo" userId="9a294306119ad30e" providerId="LiveId" clId="{8928B751-C5D0-4BF2-A3B1-7BEE4D1A24D9}" dt="2023-05-31T21:57:33.377" v="2114" actId="27636"/>
        <pc:sldMkLst>
          <pc:docMk/>
          <pc:sldMk cId="2137492022" sldId="279"/>
        </pc:sldMkLst>
        <pc:spChg chg="del">
          <ac:chgData name="mai ngo" userId="9a294306119ad30e" providerId="LiveId" clId="{8928B751-C5D0-4BF2-A3B1-7BEE4D1A24D9}" dt="2023-05-31T21:49:57.471" v="1773" actId="931"/>
          <ac:spMkLst>
            <pc:docMk/>
            <pc:sldMk cId="2137492022" sldId="279"/>
            <ac:spMk id="3" creationId="{1C82A7F8-70F5-12E5-AD55-59340C2A6C80}"/>
          </ac:spMkLst>
        </pc:spChg>
        <pc:spChg chg="mod">
          <ac:chgData name="mai ngo" userId="9a294306119ad30e" providerId="LiveId" clId="{8928B751-C5D0-4BF2-A3B1-7BEE4D1A24D9}" dt="2023-05-31T21:50:27.753" v="1785" actId="1076"/>
          <ac:spMkLst>
            <pc:docMk/>
            <pc:sldMk cId="2137492022" sldId="279"/>
            <ac:spMk id="5" creationId="{30EDFA1E-D989-FB9B-F392-002817A2C787}"/>
          </ac:spMkLst>
        </pc:spChg>
        <pc:spChg chg="add del mod">
          <ac:chgData name="mai ngo" userId="9a294306119ad30e" providerId="LiveId" clId="{8928B751-C5D0-4BF2-A3B1-7BEE4D1A24D9}" dt="2023-05-31T21:52:04.859" v="1787" actId="478"/>
          <ac:spMkLst>
            <pc:docMk/>
            <pc:sldMk cId="2137492022" sldId="279"/>
            <ac:spMk id="6" creationId="{92BBD8C8-5889-00B0-45CD-7ADF5EA69E31}"/>
          </ac:spMkLst>
        </pc:spChg>
        <pc:spChg chg="add mod">
          <ac:chgData name="mai ngo" userId="9a294306119ad30e" providerId="LiveId" clId="{8928B751-C5D0-4BF2-A3B1-7BEE4D1A24D9}" dt="2023-05-31T21:57:33.377" v="2114" actId="27636"/>
          <ac:spMkLst>
            <pc:docMk/>
            <pc:sldMk cId="2137492022" sldId="279"/>
            <ac:spMk id="9" creationId="{A3B9493A-F020-F88F-0E3B-DAFD5A669171}"/>
          </ac:spMkLst>
        </pc:spChg>
        <pc:spChg chg="add">
          <ac:chgData name="mai ngo" userId="9a294306119ad30e" providerId="LiveId" clId="{8928B751-C5D0-4BF2-A3B1-7BEE4D1A24D9}" dt="2023-05-31T21:50:05.621" v="1778" actId="26606"/>
          <ac:spMkLst>
            <pc:docMk/>
            <pc:sldMk cId="2137492022" sldId="279"/>
            <ac:spMk id="12" creationId="{FAFB3478-4AEC-431E-93B2-1593839C16DA}"/>
          </ac:spMkLst>
        </pc:spChg>
        <pc:spChg chg="add">
          <ac:chgData name="mai ngo" userId="9a294306119ad30e" providerId="LiveId" clId="{8928B751-C5D0-4BF2-A3B1-7BEE4D1A24D9}" dt="2023-05-31T21:50:05.621" v="1778" actId="26606"/>
          <ac:spMkLst>
            <pc:docMk/>
            <pc:sldMk cId="2137492022" sldId="279"/>
            <ac:spMk id="14" creationId="{BA44E6CA-03F3-47EA-A9F3-5C0674E28D61}"/>
          </ac:spMkLst>
        </pc:spChg>
        <pc:spChg chg="add">
          <ac:chgData name="mai ngo" userId="9a294306119ad30e" providerId="LiveId" clId="{8928B751-C5D0-4BF2-A3B1-7BEE4D1A24D9}" dt="2023-05-31T21:50:05.621" v="1778" actId="26606"/>
          <ac:spMkLst>
            <pc:docMk/>
            <pc:sldMk cId="2137492022" sldId="279"/>
            <ac:spMk id="23" creationId="{2E922E9E-A29B-4164-A634-B718A43369CA}"/>
          </ac:spMkLst>
        </pc:spChg>
        <pc:grpChg chg="add">
          <ac:chgData name="mai ngo" userId="9a294306119ad30e" providerId="LiveId" clId="{8928B751-C5D0-4BF2-A3B1-7BEE4D1A24D9}" dt="2023-05-31T21:50:05.621" v="1778" actId="26606"/>
          <ac:grpSpMkLst>
            <pc:docMk/>
            <pc:sldMk cId="2137492022" sldId="279"/>
            <ac:grpSpMk id="16" creationId="{7EE36A67-006F-476F-9635-DC6B386EEAB7}"/>
          </ac:grpSpMkLst>
        </pc:grpChg>
        <pc:picChg chg="add mod ord">
          <ac:chgData name="mai ngo" userId="9a294306119ad30e" providerId="LiveId" clId="{8928B751-C5D0-4BF2-A3B1-7BEE4D1A24D9}" dt="2023-05-31T21:50:05.621" v="1778" actId="26606"/>
          <ac:picMkLst>
            <pc:docMk/>
            <pc:sldMk cId="2137492022" sldId="279"/>
            <ac:picMk id="4" creationId="{973B18F2-BE6D-0077-C6F7-433A6DA63561}"/>
          </ac:picMkLst>
        </pc:picChg>
      </pc:sldChg>
      <pc:sldChg chg="addSp delSp modSp new mod setBg">
        <pc:chgData name="mai ngo" userId="9a294306119ad30e" providerId="LiveId" clId="{8928B751-C5D0-4BF2-A3B1-7BEE4D1A24D9}" dt="2023-05-31T20:24:08.112" v="616" actId="1076"/>
        <pc:sldMkLst>
          <pc:docMk/>
          <pc:sldMk cId="3403876570" sldId="280"/>
        </pc:sldMkLst>
        <pc:spChg chg="del">
          <ac:chgData name="mai ngo" userId="9a294306119ad30e" providerId="LiveId" clId="{8928B751-C5D0-4BF2-A3B1-7BEE4D1A24D9}" dt="2023-05-31T20:18:54.615" v="519" actId="478"/>
          <ac:spMkLst>
            <pc:docMk/>
            <pc:sldMk cId="3403876570" sldId="280"/>
            <ac:spMk id="2" creationId="{26531C75-6C60-8A73-374B-61C075B2586E}"/>
          </ac:spMkLst>
        </pc:spChg>
        <pc:spChg chg="add del mod ord">
          <ac:chgData name="mai ngo" userId="9a294306119ad30e" providerId="LiveId" clId="{8928B751-C5D0-4BF2-A3B1-7BEE4D1A24D9}" dt="2023-05-31T20:24:00.888" v="614" actId="14100"/>
          <ac:spMkLst>
            <pc:docMk/>
            <pc:sldMk cId="3403876570" sldId="280"/>
            <ac:spMk id="3" creationId="{A8F9D2D7-903B-30DE-EC8F-6DEAEAC1D880}"/>
          </ac:spMkLst>
        </pc:spChg>
        <pc:spChg chg="add mod">
          <ac:chgData name="mai ngo" userId="9a294306119ad30e" providerId="LiveId" clId="{8928B751-C5D0-4BF2-A3B1-7BEE4D1A24D9}" dt="2023-05-31T20:24:08.112" v="616" actId="1076"/>
          <ac:spMkLst>
            <pc:docMk/>
            <pc:sldMk cId="3403876570" sldId="280"/>
            <ac:spMk id="5" creationId="{E23F0EA7-59BE-B71D-E973-3C50273243D0}"/>
          </ac:spMkLst>
        </pc:spChg>
        <pc:spChg chg="add del mod">
          <ac:chgData name="mai ngo" userId="9a294306119ad30e" providerId="LiveId" clId="{8928B751-C5D0-4BF2-A3B1-7BEE4D1A24D9}" dt="2023-05-31T20:18:51.635" v="518" actId="478"/>
          <ac:spMkLst>
            <pc:docMk/>
            <pc:sldMk cId="3403876570" sldId="280"/>
            <ac:spMk id="7" creationId="{AADCC97B-59F6-6BCB-DBDE-81AFE9D832F9}"/>
          </ac:spMkLst>
        </pc:spChg>
        <pc:spChg chg="add">
          <ac:chgData name="mai ngo" userId="9a294306119ad30e" providerId="LiveId" clId="{8928B751-C5D0-4BF2-A3B1-7BEE4D1A24D9}" dt="2023-05-31T20:21:19.493" v="594" actId="26606"/>
          <ac:spMkLst>
            <pc:docMk/>
            <pc:sldMk cId="3403876570" sldId="280"/>
            <ac:spMk id="14" creationId="{FAFB3478-4AEC-431E-93B2-1593839C16DA}"/>
          </ac:spMkLst>
        </pc:spChg>
        <pc:spChg chg="add">
          <ac:chgData name="mai ngo" userId="9a294306119ad30e" providerId="LiveId" clId="{8928B751-C5D0-4BF2-A3B1-7BEE4D1A24D9}" dt="2023-05-31T20:21:19.493" v="594" actId="26606"/>
          <ac:spMkLst>
            <pc:docMk/>
            <pc:sldMk cId="3403876570" sldId="280"/>
            <ac:spMk id="16" creationId="{BA44E6CA-03F3-47EA-A9F3-5C0674E28D61}"/>
          </ac:spMkLst>
        </pc:spChg>
        <pc:spChg chg="add">
          <ac:chgData name="mai ngo" userId="9a294306119ad30e" providerId="LiveId" clId="{8928B751-C5D0-4BF2-A3B1-7BEE4D1A24D9}" dt="2023-05-31T20:21:19.493" v="594" actId="26606"/>
          <ac:spMkLst>
            <pc:docMk/>
            <pc:sldMk cId="3403876570" sldId="280"/>
            <ac:spMk id="25" creationId="{2E922E9E-A29B-4164-A634-B718A43369CA}"/>
          </ac:spMkLst>
        </pc:spChg>
        <pc:grpChg chg="add">
          <ac:chgData name="mai ngo" userId="9a294306119ad30e" providerId="LiveId" clId="{8928B751-C5D0-4BF2-A3B1-7BEE4D1A24D9}" dt="2023-05-31T20:21:19.493" v="594" actId="26606"/>
          <ac:grpSpMkLst>
            <pc:docMk/>
            <pc:sldMk cId="3403876570" sldId="280"/>
            <ac:grpSpMk id="18" creationId="{7EE36A67-006F-476F-9635-DC6B386EEAB7}"/>
          </ac:grpSpMkLst>
        </pc:grpChg>
        <pc:picChg chg="add mod">
          <ac:chgData name="mai ngo" userId="9a294306119ad30e" providerId="LiveId" clId="{8928B751-C5D0-4BF2-A3B1-7BEE4D1A24D9}" dt="2023-05-31T20:21:19.493" v="594" actId="26606"/>
          <ac:picMkLst>
            <pc:docMk/>
            <pc:sldMk cId="3403876570" sldId="280"/>
            <ac:picMk id="9" creationId="{92FE1EED-06D9-4A2C-3218-E67A38346074}"/>
          </ac:picMkLst>
        </pc:picChg>
      </pc:sldChg>
      <pc:sldChg chg="addSp delSp modSp new del mod">
        <pc:chgData name="mai ngo" userId="9a294306119ad30e" providerId="LiveId" clId="{8928B751-C5D0-4BF2-A3B1-7BEE4D1A24D9}" dt="2023-05-31T18:41:10.330" v="229" actId="47"/>
        <pc:sldMkLst>
          <pc:docMk/>
          <pc:sldMk cId="1177529544" sldId="281"/>
        </pc:sldMkLst>
        <pc:spChg chg="del">
          <ac:chgData name="mai ngo" userId="9a294306119ad30e" providerId="LiveId" clId="{8928B751-C5D0-4BF2-A3B1-7BEE4D1A24D9}" dt="2023-05-31T18:38:55.225" v="205" actId="478"/>
          <ac:spMkLst>
            <pc:docMk/>
            <pc:sldMk cId="1177529544" sldId="281"/>
            <ac:spMk id="2" creationId="{DDEC95E3-619D-4335-4986-E50F858D82B6}"/>
          </ac:spMkLst>
        </pc:spChg>
        <pc:spChg chg="del">
          <ac:chgData name="mai ngo" userId="9a294306119ad30e" providerId="LiveId" clId="{8928B751-C5D0-4BF2-A3B1-7BEE4D1A24D9}" dt="2023-05-31T18:38:56.103" v="206" actId="478"/>
          <ac:spMkLst>
            <pc:docMk/>
            <pc:sldMk cId="1177529544" sldId="281"/>
            <ac:spMk id="3" creationId="{35907B4C-D451-446D-9E2A-4D23F327B815}"/>
          </ac:spMkLst>
        </pc:spChg>
        <pc:spChg chg="add del">
          <ac:chgData name="mai ngo" userId="9a294306119ad30e" providerId="LiveId" clId="{8928B751-C5D0-4BF2-A3B1-7BEE4D1A24D9}" dt="2023-05-31T18:39:00.063" v="208" actId="478"/>
          <ac:spMkLst>
            <pc:docMk/>
            <pc:sldMk cId="1177529544" sldId="281"/>
            <ac:spMk id="5" creationId="{CFCA040D-A1D4-8152-DDD0-D65C2D8388E8}"/>
          </ac:spMkLst>
        </pc:spChg>
        <pc:spChg chg="add mod">
          <ac:chgData name="mai ngo" userId="9a294306119ad30e" providerId="LiveId" clId="{8928B751-C5D0-4BF2-A3B1-7BEE4D1A24D9}" dt="2023-05-31T18:39:33.339" v="212" actId="20577"/>
          <ac:spMkLst>
            <pc:docMk/>
            <pc:sldMk cId="1177529544" sldId="281"/>
            <ac:spMk id="6" creationId="{E8AE1593-2576-8A34-6177-DC25254F4333}"/>
          </ac:spMkLst>
        </pc:spChg>
        <pc:spChg chg="add del">
          <ac:chgData name="mai ngo" userId="9a294306119ad30e" providerId="LiveId" clId="{8928B751-C5D0-4BF2-A3B1-7BEE4D1A24D9}" dt="2023-05-31T18:39:49.122" v="214" actId="478"/>
          <ac:spMkLst>
            <pc:docMk/>
            <pc:sldMk cId="1177529544" sldId="281"/>
            <ac:spMk id="8" creationId="{9EE54230-7E44-7066-2773-C887BADFCFE2}"/>
          </ac:spMkLst>
        </pc:spChg>
        <pc:picChg chg="add mod">
          <ac:chgData name="mai ngo" userId="9a294306119ad30e" providerId="LiveId" clId="{8928B751-C5D0-4BF2-A3B1-7BEE4D1A24D9}" dt="2023-05-31T18:40:25.142" v="221" actId="1076"/>
          <ac:picMkLst>
            <pc:docMk/>
            <pc:sldMk cId="1177529544" sldId="281"/>
            <ac:picMk id="10" creationId="{9AB2599C-3BA8-7482-6E9C-9B192DB99EF6}"/>
          </ac:picMkLst>
        </pc:picChg>
        <pc:picChg chg="add del mod">
          <ac:chgData name="mai ngo" userId="9a294306119ad30e" providerId="LiveId" clId="{8928B751-C5D0-4BF2-A3B1-7BEE4D1A24D9}" dt="2023-05-31T18:41:05.374" v="228" actId="478"/>
          <ac:picMkLst>
            <pc:docMk/>
            <pc:sldMk cId="1177529544" sldId="281"/>
            <ac:picMk id="12" creationId="{86E58EA8-47FE-6F62-7335-0983A124C49D}"/>
          </ac:picMkLst>
        </pc:picChg>
      </pc:sldChg>
      <pc:sldChg chg="addSp delSp modSp new mod ord setBg">
        <pc:chgData name="mai ngo" userId="9a294306119ad30e" providerId="LiveId" clId="{8928B751-C5D0-4BF2-A3B1-7BEE4D1A24D9}" dt="2023-05-31T20:55:49.617" v="1484" actId="20577"/>
        <pc:sldMkLst>
          <pc:docMk/>
          <pc:sldMk cId="3348747750" sldId="281"/>
        </pc:sldMkLst>
        <pc:spChg chg="del">
          <ac:chgData name="mai ngo" userId="9a294306119ad30e" providerId="LiveId" clId="{8928B751-C5D0-4BF2-A3B1-7BEE4D1A24D9}" dt="2023-05-31T20:41:08.479" v="1250" actId="478"/>
          <ac:spMkLst>
            <pc:docMk/>
            <pc:sldMk cId="3348747750" sldId="281"/>
            <ac:spMk id="2" creationId="{F0B69FCD-91B2-CAFF-7D7B-A484CD1F0F43}"/>
          </ac:spMkLst>
        </pc:spChg>
        <pc:spChg chg="mod ord">
          <ac:chgData name="mai ngo" userId="9a294306119ad30e" providerId="LiveId" clId="{8928B751-C5D0-4BF2-A3B1-7BEE4D1A24D9}" dt="2023-05-31T20:55:49.617" v="1484" actId="20577"/>
          <ac:spMkLst>
            <pc:docMk/>
            <pc:sldMk cId="3348747750" sldId="281"/>
            <ac:spMk id="3" creationId="{954617FB-85D4-E94B-54EC-444FDC4B9656}"/>
          </ac:spMkLst>
        </pc:spChg>
        <pc:spChg chg="add mod">
          <ac:chgData name="mai ngo" userId="9a294306119ad30e" providerId="LiveId" clId="{8928B751-C5D0-4BF2-A3B1-7BEE4D1A24D9}" dt="2023-05-31T20:53:23.441" v="1436" actId="1076"/>
          <ac:spMkLst>
            <pc:docMk/>
            <pc:sldMk cId="3348747750" sldId="281"/>
            <ac:spMk id="4" creationId="{B325F2A9-0393-FDD8-3E14-7D668F2EABDF}"/>
          </ac:spMkLst>
        </pc:spChg>
        <pc:spChg chg="add del">
          <ac:chgData name="mai ngo" userId="9a294306119ad30e" providerId="LiveId" clId="{8928B751-C5D0-4BF2-A3B1-7BEE4D1A24D9}" dt="2023-05-31T20:53:04.716" v="1426" actId="26606"/>
          <ac:spMkLst>
            <pc:docMk/>
            <pc:sldMk cId="3348747750" sldId="281"/>
            <ac:spMk id="11" creationId="{FAFB3478-4AEC-431E-93B2-1593839C16DA}"/>
          </ac:spMkLst>
        </pc:spChg>
        <pc:spChg chg="add del">
          <ac:chgData name="mai ngo" userId="9a294306119ad30e" providerId="LiveId" clId="{8928B751-C5D0-4BF2-A3B1-7BEE4D1A24D9}" dt="2023-05-31T20:53:04.716" v="1426" actId="26606"/>
          <ac:spMkLst>
            <pc:docMk/>
            <pc:sldMk cId="3348747750" sldId="281"/>
            <ac:spMk id="13" creationId="{3FFB0B4B-B126-43E0-A25C-BA5634332524}"/>
          </ac:spMkLst>
        </pc:spChg>
        <pc:spChg chg="add del">
          <ac:chgData name="mai ngo" userId="9a294306119ad30e" providerId="LiveId" clId="{8928B751-C5D0-4BF2-A3B1-7BEE4D1A24D9}" dt="2023-05-31T20:53:04.716" v="1426" actId="26606"/>
          <ac:spMkLst>
            <pc:docMk/>
            <pc:sldMk cId="3348747750" sldId="281"/>
            <ac:spMk id="23" creationId="{2E922E9E-A29B-4164-A634-B718A43369CA}"/>
          </ac:spMkLst>
        </pc:spChg>
        <pc:grpChg chg="add del">
          <ac:chgData name="mai ngo" userId="9a294306119ad30e" providerId="LiveId" clId="{8928B751-C5D0-4BF2-A3B1-7BEE4D1A24D9}" dt="2023-05-31T20:53:04.716" v="1426" actId="26606"/>
          <ac:grpSpMkLst>
            <pc:docMk/>
            <pc:sldMk cId="3348747750" sldId="281"/>
            <ac:grpSpMk id="15" creationId="{F6404A68-5931-43D8-B2F1-B632DAC4E8B4}"/>
          </ac:grpSpMkLst>
        </pc:grpChg>
        <pc:picChg chg="add mod">
          <ac:chgData name="mai ngo" userId="9a294306119ad30e" providerId="LiveId" clId="{8928B751-C5D0-4BF2-A3B1-7BEE4D1A24D9}" dt="2023-05-31T20:53:04.716" v="1426" actId="26606"/>
          <ac:picMkLst>
            <pc:docMk/>
            <pc:sldMk cId="3348747750" sldId="281"/>
            <ac:picMk id="6" creationId="{E06479FA-F800-20A1-4A57-FDBA2A2F158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F28B-45E3-4585-87E3-73838692A70B}"/>
              </a:ext>
            </a:extLst>
          </p:cNvPr>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F755B0-E17A-4B52-A99D-C35BB18BB2D0}"/>
              </a:ext>
            </a:extLst>
          </p:cNvPr>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8390C28-805B-4DA6-A10E-651C0FD01716}"/>
              </a:ext>
            </a:extLst>
          </p:cNvPr>
          <p:cNvSpPr>
            <a:spLocks noGrp="1"/>
          </p:cNvSpPr>
          <p:nvPr>
            <p:ph type="dt" sz="half" idx="10"/>
          </p:nvPr>
        </p:nvSpPr>
        <p:spPr/>
        <p:txBody>
          <a:bodyPr/>
          <a:lstStyle/>
          <a:p>
            <a:fld id="{D208048B-57AF-4F53-BC84-8E0A1033FBEC}" type="datetimeFigureOut">
              <a:rPr lang="en-US" smtClean="0"/>
              <a:t>6/3/2023</a:t>
            </a:fld>
            <a:endParaRPr lang="en-US"/>
          </a:p>
        </p:txBody>
      </p:sp>
      <p:sp>
        <p:nvSpPr>
          <p:cNvPr id="5" name="Footer Placeholder 4">
            <a:extLst>
              <a:ext uri="{FF2B5EF4-FFF2-40B4-BE49-F238E27FC236}">
                <a16:creationId xmlns:a16="http://schemas.microsoft.com/office/drawing/2014/main" id="{0D5EBBA9-C52F-4628-AE0D-DCD1772F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BAC57-F8E1-4B54-A111-CB53B32031A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9542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5B40-C529-41A6-8D06-07AF9430A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5A354-E2A8-4A91-9D7A-36D9E0915C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D3944-2E3D-42BC-B83D-7630699D48C5}"/>
              </a:ext>
            </a:extLst>
          </p:cNvPr>
          <p:cNvSpPr>
            <a:spLocks noGrp="1"/>
          </p:cNvSpPr>
          <p:nvPr>
            <p:ph type="dt" sz="half" idx="10"/>
          </p:nvPr>
        </p:nvSpPr>
        <p:spPr/>
        <p:txBody>
          <a:bodyPr/>
          <a:lstStyle/>
          <a:p>
            <a:fld id="{D208048B-57AF-4F53-BC84-8E0A1033FBEC}" type="datetimeFigureOut">
              <a:rPr lang="en-US" smtClean="0"/>
              <a:t>6/3/2023</a:t>
            </a:fld>
            <a:endParaRPr lang="en-US"/>
          </a:p>
        </p:txBody>
      </p:sp>
      <p:sp>
        <p:nvSpPr>
          <p:cNvPr id="5" name="Footer Placeholder 4">
            <a:extLst>
              <a:ext uri="{FF2B5EF4-FFF2-40B4-BE49-F238E27FC236}">
                <a16:creationId xmlns:a16="http://schemas.microsoft.com/office/drawing/2014/main" id="{F2FC57FA-204E-4A7A-BAE2-DF17BB0FF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DA36D-49FF-495A-8E25-4CCC98E39032}"/>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605640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4ECD05-4E94-4A60-8FDA-700BF100B0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a:extLst>
              <a:ext uri="{FF2B5EF4-FFF2-40B4-BE49-F238E27FC236}">
                <a16:creationId xmlns:a16="http://schemas.microsoft.com/office/drawing/2014/main" id="{8BCB0EB2-4067-418C-9465-9D4C71240E0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a:extLst>
              <a:ext uri="{FF2B5EF4-FFF2-40B4-BE49-F238E27FC236}">
                <a16:creationId xmlns:a16="http://schemas.microsoft.com/office/drawing/2014/main" id="{04E37999-41E7-446D-8C53-B904C3CE87A5}"/>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9" name="Oval 8">
              <a:extLst>
                <a:ext uri="{FF2B5EF4-FFF2-40B4-BE49-F238E27FC236}">
                  <a16:creationId xmlns:a16="http://schemas.microsoft.com/office/drawing/2014/main" id="{438A90E8-87F8-4150-B5EB-E19C8A01AFB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a:extLst>
                <a:ext uri="{FF2B5EF4-FFF2-40B4-BE49-F238E27FC236}">
                  <a16:creationId xmlns:a16="http://schemas.microsoft.com/office/drawing/2014/main" id="{724DCA1C-A8E8-4F90-8FAE-85B1426C108A}"/>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a:extLst>
                <a:ext uri="{FF2B5EF4-FFF2-40B4-BE49-F238E27FC236}">
                  <a16:creationId xmlns:a16="http://schemas.microsoft.com/office/drawing/2014/main" id="{158D6291-6756-44E3-9FCE-0B2ECA5EE664}"/>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a:extLst>
                <a:ext uri="{FF2B5EF4-FFF2-40B4-BE49-F238E27FC236}">
                  <a16:creationId xmlns:a16="http://schemas.microsoft.com/office/drawing/2014/main" id="{C37CA96E-9DD9-4172-B63B-50DF43B576DA}"/>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a:extLst>
                <a:ext uri="{FF2B5EF4-FFF2-40B4-BE49-F238E27FC236}">
                  <a16:creationId xmlns:a16="http://schemas.microsoft.com/office/drawing/2014/main" id="{B335AFFE-BF3D-491C-8255-692B9DAC6775}"/>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a:extLst>
                <a:ext uri="{FF2B5EF4-FFF2-40B4-BE49-F238E27FC236}">
                  <a16:creationId xmlns:a16="http://schemas.microsoft.com/office/drawing/2014/main" id="{AA052AAF-7A7C-4EDB-AE2C-FCA3A756C4E5}"/>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a:extLst>
              <a:ext uri="{FF2B5EF4-FFF2-40B4-BE49-F238E27FC236}">
                <a16:creationId xmlns:a16="http://schemas.microsoft.com/office/drawing/2014/main" id="{31F99E9D-6528-47AC-B178-7032D0E17DF8}"/>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a:extLst>
              <a:ext uri="{FF2B5EF4-FFF2-40B4-BE49-F238E27FC236}">
                <a16:creationId xmlns:a16="http://schemas.microsoft.com/office/drawing/2014/main" id="{834DD302-622D-4E42-BD6F-FAAA98B3728C}"/>
              </a:ext>
            </a:extLst>
          </p:cNvPr>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C70D9F5-C907-405F-BE11-571C61745EC6}"/>
              </a:ext>
            </a:extLst>
          </p:cNvPr>
          <p:cNvSpPr>
            <a:spLocks noGrp="1"/>
          </p:cNvSpPr>
          <p:nvPr>
            <p:ph type="body" orient="vert" idx="1"/>
          </p:nvPr>
        </p:nvSpPr>
        <p:spPr>
          <a:xfrm>
            <a:off x="457200" y="668049"/>
            <a:ext cx="6689098" cy="5508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DCFD860-3FBD-4FE7-A9FD-1D4A4D10AABF}"/>
              </a:ext>
            </a:extLst>
          </p:cNvPr>
          <p:cNvSpPr>
            <a:spLocks noGrp="1"/>
          </p:cNvSpPr>
          <p:nvPr>
            <p:ph type="dt" sz="half" idx="10"/>
          </p:nvPr>
        </p:nvSpPr>
        <p:spPr/>
        <p:txBody>
          <a:bodyPr/>
          <a:lstStyle/>
          <a:p>
            <a:fld id="{D208048B-57AF-4F53-BC84-8E0A1033FBEC}" type="datetimeFigureOut">
              <a:rPr lang="en-US" smtClean="0"/>
              <a:t>6/3/2023</a:t>
            </a:fld>
            <a:endParaRPr lang="en-US"/>
          </a:p>
        </p:txBody>
      </p:sp>
      <p:sp>
        <p:nvSpPr>
          <p:cNvPr id="5" name="Footer Placeholder 4">
            <a:extLst>
              <a:ext uri="{FF2B5EF4-FFF2-40B4-BE49-F238E27FC236}">
                <a16:creationId xmlns:a16="http://schemas.microsoft.com/office/drawing/2014/main" id="{560A367B-81B3-4BD3-9C95-18EC0710A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D8E54-346D-4D66-BF99-96DA43F80DF8}"/>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9803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2C84-1247-4534-81D1-136C3E1EBB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048D490-CEA6-4844-A537-F749658D37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DAEFC9-887F-4E73-9938-6032D52864AA}"/>
              </a:ext>
            </a:extLst>
          </p:cNvPr>
          <p:cNvSpPr>
            <a:spLocks noGrp="1"/>
          </p:cNvSpPr>
          <p:nvPr>
            <p:ph type="dt" sz="half" idx="10"/>
          </p:nvPr>
        </p:nvSpPr>
        <p:spPr/>
        <p:txBody>
          <a:bodyPr/>
          <a:lstStyle/>
          <a:p>
            <a:fld id="{D208048B-57AF-4F53-BC84-8E0A1033FBEC}" type="datetimeFigureOut">
              <a:rPr lang="en-US" smtClean="0"/>
              <a:t>6/3/2023</a:t>
            </a:fld>
            <a:endParaRPr lang="en-US"/>
          </a:p>
        </p:txBody>
      </p:sp>
      <p:sp>
        <p:nvSpPr>
          <p:cNvPr id="5" name="Footer Placeholder 4">
            <a:extLst>
              <a:ext uri="{FF2B5EF4-FFF2-40B4-BE49-F238E27FC236}">
                <a16:creationId xmlns:a16="http://schemas.microsoft.com/office/drawing/2014/main" id="{ABFCF0CF-134A-404E-A177-9FAAA039F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A1B0DC-2D2C-408B-A577-904A2385C0AA}"/>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5090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5431-EF88-4771-9699-27EF70A55112}"/>
              </a:ext>
            </a:extLst>
          </p:cNvPr>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DAF57C3-A928-4093-B3FC-ECC2194AE9E9}"/>
              </a:ext>
            </a:extLst>
          </p:cNvPr>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BFD625-A893-46D3-A518-9E969CB4FE54}"/>
              </a:ext>
            </a:extLst>
          </p:cNvPr>
          <p:cNvSpPr>
            <a:spLocks noGrp="1"/>
          </p:cNvSpPr>
          <p:nvPr>
            <p:ph type="dt" sz="half" idx="10"/>
          </p:nvPr>
        </p:nvSpPr>
        <p:spPr/>
        <p:txBody>
          <a:bodyPr/>
          <a:lstStyle/>
          <a:p>
            <a:fld id="{D208048B-57AF-4F53-BC84-8E0A1033FBEC}" type="datetimeFigureOut">
              <a:rPr lang="en-US" smtClean="0"/>
              <a:t>6/3/2023</a:t>
            </a:fld>
            <a:endParaRPr lang="en-US"/>
          </a:p>
        </p:txBody>
      </p:sp>
      <p:sp>
        <p:nvSpPr>
          <p:cNvPr id="5" name="Footer Placeholder 4">
            <a:extLst>
              <a:ext uri="{FF2B5EF4-FFF2-40B4-BE49-F238E27FC236}">
                <a16:creationId xmlns:a16="http://schemas.microsoft.com/office/drawing/2014/main" id="{FFCAD37A-B380-4B65-9FB9-3FB914120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773B6-CD13-4451-9BF3-C4102BA5E899}"/>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7515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1FBD0A-9F7B-4EBB-9982-B55F5F9806C4}"/>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88CFF0B8-0BA9-4DD9-B7B2-0655DC8419A8}"/>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C77B910E-9B87-4291-987B-6883212CBAEC}"/>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5" name="Oval 14">
              <a:extLst>
                <a:ext uri="{FF2B5EF4-FFF2-40B4-BE49-F238E27FC236}">
                  <a16:creationId xmlns:a16="http://schemas.microsoft.com/office/drawing/2014/main" id="{05596CF7-55B3-409D-A36C-F5BE9D625628}"/>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a:extLst>
                <a:ext uri="{FF2B5EF4-FFF2-40B4-BE49-F238E27FC236}">
                  <a16:creationId xmlns:a16="http://schemas.microsoft.com/office/drawing/2014/main" id="{92245D23-45D8-474C-8A38-633E99962676}"/>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918A8D14-28CA-4095-B2FA-E48B3150AD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a:extLst>
              <a:ext uri="{FF2B5EF4-FFF2-40B4-BE49-F238E27FC236}">
                <a16:creationId xmlns:a16="http://schemas.microsoft.com/office/drawing/2014/main" id="{1D1F176A-19F1-4537-800D-210F29EC1AC2}"/>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0A04C26-6125-4D95-9FC0-50DEB9419E63}"/>
              </a:ext>
            </a:extLst>
          </p:cNvPr>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35401A-13E5-4CED-864F-06D6EECCBCAA}"/>
              </a:ext>
            </a:extLst>
          </p:cNvPr>
          <p:cNvSpPr>
            <a:spLocks noGrp="1"/>
          </p:cNvSpPr>
          <p:nvPr>
            <p:ph sz="half" idx="1"/>
          </p:nvPr>
        </p:nvSpPr>
        <p:spPr>
          <a:xfrm>
            <a:off x="457200" y="2341329"/>
            <a:ext cx="5562600"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C513523-8F78-4766-91D7-03E329B6833A}"/>
              </a:ext>
            </a:extLst>
          </p:cNvPr>
          <p:cNvSpPr>
            <a:spLocks noGrp="1"/>
          </p:cNvSpPr>
          <p:nvPr>
            <p:ph sz="half" idx="2"/>
          </p:nvPr>
        </p:nvSpPr>
        <p:spPr>
          <a:xfrm>
            <a:off x="6172200" y="2341329"/>
            <a:ext cx="4736534" cy="38356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5B757F-BAD2-4343-BD57-FC02D0BE19EC}"/>
              </a:ext>
            </a:extLst>
          </p:cNvPr>
          <p:cNvSpPr>
            <a:spLocks noGrp="1"/>
          </p:cNvSpPr>
          <p:nvPr>
            <p:ph type="dt" sz="half" idx="10"/>
          </p:nvPr>
        </p:nvSpPr>
        <p:spPr/>
        <p:txBody>
          <a:bodyPr/>
          <a:lstStyle/>
          <a:p>
            <a:fld id="{D208048B-57AF-4F53-BC84-8E0A1033FBEC}" type="datetimeFigureOut">
              <a:rPr lang="en-US" smtClean="0"/>
              <a:t>6/3/2023</a:t>
            </a:fld>
            <a:endParaRPr lang="en-US"/>
          </a:p>
        </p:txBody>
      </p:sp>
      <p:sp>
        <p:nvSpPr>
          <p:cNvPr id="6" name="Footer Placeholder 5">
            <a:extLst>
              <a:ext uri="{FF2B5EF4-FFF2-40B4-BE49-F238E27FC236}">
                <a16:creationId xmlns:a16="http://schemas.microsoft.com/office/drawing/2014/main" id="{5A30EF3C-A61E-4F43-9C8F-BC9A6455C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19D947-1DC8-4CE9-A031-6EEB776BD0B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60500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BFA9BB-A51E-4D09-8602-5AD9010463BA}"/>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A60257A1-779B-4048-BC0D-1EA579B5B1C5}"/>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38F4B5D0-AA24-4702-9C01-FC1A03E7B607}"/>
              </a:ext>
              <a:ext uri="{C183D7F6-B498-43B3-948B-1728B52AA6E4}">
                <adec:decorative xmlns:adec="http://schemas.microsoft.com/office/drawing/2017/decorative" val="1"/>
              </a:ext>
            </a:extLst>
          </p:cNvPr>
          <p:cNvGrpSpPr/>
          <p:nvPr/>
        </p:nvGrpSpPr>
        <p:grpSpPr>
          <a:xfrm>
            <a:off x="11151383" y="2767655"/>
            <a:ext cx="1040617" cy="2833045"/>
            <a:chOff x="11151383" y="2767655"/>
            <a:chExt cx="1040617" cy="2833045"/>
          </a:xfrm>
        </p:grpSpPr>
        <p:sp>
          <p:nvSpPr>
            <p:cNvPr id="17" name="Oval 16">
              <a:extLst>
                <a:ext uri="{FF2B5EF4-FFF2-40B4-BE49-F238E27FC236}">
                  <a16:creationId xmlns:a16="http://schemas.microsoft.com/office/drawing/2014/main" id="{29CBF9BD-1EB2-4122-98FE-F2B5DF8771C9}"/>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7C41FF89-01DF-4236-AA4D-243CB8A464B3}"/>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a:extLst>
                <a:ext uri="{FF2B5EF4-FFF2-40B4-BE49-F238E27FC236}">
                  <a16:creationId xmlns:a16="http://schemas.microsoft.com/office/drawing/2014/main" id="{FD03BB88-350D-4DE0-BB34-870F6435689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a:extLst>
              <a:ext uri="{FF2B5EF4-FFF2-40B4-BE49-F238E27FC236}">
                <a16:creationId xmlns:a16="http://schemas.microsoft.com/office/drawing/2014/main" id="{4A8025C0-8995-4863-A847-7ED1F8CCE811}"/>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0162335-6445-435C-A1C6-9F090B965040}"/>
              </a:ext>
            </a:extLst>
          </p:cNvPr>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5074B3D-418F-464D-91E7-993D0B480108}"/>
              </a:ext>
            </a:extLst>
          </p:cNvPr>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904709-9362-4AB5-9AA2-32F51BF06A39}"/>
              </a:ext>
            </a:extLst>
          </p:cNvPr>
          <p:cNvSpPr>
            <a:spLocks noGrp="1"/>
          </p:cNvSpPr>
          <p:nvPr>
            <p:ph sz="half" idx="2"/>
          </p:nvPr>
        </p:nvSpPr>
        <p:spPr>
          <a:xfrm>
            <a:off x="457086" y="3115949"/>
            <a:ext cx="502151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B083836-1CF5-406F-B0CB-643F37066CE6}"/>
              </a:ext>
            </a:extLst>
          </p:cNvPr>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A8670-0F33-4222-AAC9-96A21C47C336}"/>
              </a:ext>
            </a:extLst>
          </p:cNvPr>
          <p:cNvSpPr>
            <a:spLocks noGrp="1"/>
          </p:cNvSpPr>
          <p:nvPr>
            <p:ph sz="quarter" idx="4"/>
          </p:nvPr>
        </p:nvSpPr>
        <p:spPr>
          <a:xfrm>
            <a:off x="5890597" y="3115949"/>
            <a:ext cx="5017232" cy="3073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A1E6970-4A96-4519-9C0E-11E245D563C9}"/>
              </a:ext>
            </a:extLst>
          </p:cNvPr>
          <p:cNvSpPr>
            <a:spLocks noGrp="1"/>
          </p:cNvSpPr>
          <p:nvPr>
            <p:ph type="dt" sz="half" idx="10"/>
          </p:nvPr>
        </p:nvSpPr>
        <p:spPr/>
        <p:txBody>
          <a:bodyPr/>
          <a:lstStyle/>
          <a:p>
            <a:fld id="{D208048B-57AF-4F53-BC84-8E0A1033FBEC}" type="datetimeFigureOut">
              <a:rPr lang="en-US" smtClean="0"/>
              <a:t>6/3/2023</a:t>
            </a:fld>
            <a:endParaRPr lang="en-US"/>
          </a:p>
        </p:txBody>
      </p:sp>
      <p:sp>
        <p:nvSpPr>
          <p:cNvPr id="8" name="Footer Placeholder 7">
            <a:extLst>
              <a:ext uri="{FF2B5EF4-FFF2-40B4-BE49-F238E27FC236}">
                <a16:creationId xmlns:a16="http://schemas.microsoft.com/office/drawing/2014/main" id="{35FEE249-70F5-4359-B699-23D68A503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2AE510-A38C-45EE-B061-CB02E4E3DD7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7580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A9D1A-F943-4838-BA2F-6DF4F2EC9FEC}"/>
              </a:ext>
            </a:extLst>
          </p:cNvPr>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6FEE401-3424-4696-A6FC-BBEE79379F9D}"/>
              </a:ext>
            </a:extLst>
          </p:cNvPr>
          <p:cNvSpPr>
            <a:spLocks noGrp="1"/>
          </p:cNvSpPr>
          <p:nvPr>
            <p:ph type="dt" sz="half" idx="10"/>
          </p:nvPr>
        </p:nvSpPr>
        <p:spPr/>
        <p:txBody>
          <a:bodyPr/>
          <a:lstStyle/>
          <a:p>
            <a:fld id="{D208048B-57AF-4F53-BC84-8E0A1033FBEC}" type="datetimeFigureOut">
              <a:rPr lang="en-US" smtClean="0"/>
              <a:t>6/3/2023</a:t>
            </a:fld>
            <a:endParaRPr lang="en-US"/>
          </a:p>
        </p:txBody>
      </p:sp>
      <p:sp>
        <p:nvSpPr>
          <p:cNvPr id="4" name="Footer Placeholder 3">
            <a:extLst>
              <a:ext uri="{FF2B5EF4-FFF2-40B4-BE49-F238E27FC236}">
                <a16:creationId xmlns:a16="http://schemas.microsoft.com/office/drawing/2014/main" id="{01E9D767-A30A-4508-B510-99AB91737A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979DC-F3D5-43AB-8A0F-9C8A14E0CEF4}"/>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8006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CDA0B-9BEE-4B57-8F97-96D5645D0658}"/>
              </a:ext>
            </a:extLst>
          </p:cNvPr>
          <p:cNvSpPr>
            <a:spLocks noGrp="1"/>
          </p:cNvSpPr>
          <p:nvPr>
            <p:ph type="dt" sz="half" idx="10"/>
          </p:nvPr>
        </p:nvSpPr>
        <p:spPr/>
        <p:txBody>
          <a:bodyPr/>
          <a:lstStyle/>
          <a:p>
            <a:fld id="{D208048B-57AF-4F53-BC84-8E0A1033FBEC}" type="datetimeFigureOut">
              <a:rPr lang="en-US" smtClean="0"/>
              <a:t>6/3/2023</a:t>
            </a:fld>
            <a:endParaRPr lang="en-US"/>
          </a:p>
        </p:txBody>
      </p:sp>
      <p:sp>
        <p:nvSpPr>
          <p:cNvPr id="3" name="Footer Placeholder 2">
            <a:extLst>
              <a:ext uri="{FF2B5EF4-FFF2-40B4-BE49-F238E27FC236}">
                <a16:creationId xmlns:a16="http://schemas.microsoft.com/office/drawing/2014/main" id="{05282AF2-09A1-4A1C-AEB6-577962B71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D99D9-82B1-496C-ABBC-4FF0C375DCE7}"/>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4698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D9AFA4-EB8E-4091-A5E2-1B9D163A0709}"/>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F25018FE-FB44-4E2E-A181-B3476F3E8550}"/>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A6C7CD4B-70DE-49E2-A336-B6F43F58FFA4}"/>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B4B8BFC9-6F67-47CB-BAE4-45260FBAF397}"/>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40F836E5-3C5B-4DE7-B09A-AE00DEE730A9}"/>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68E1B8E4-080E-4F43-B33F-59DD21B6B658}"/>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07639D4-740A-4B71-8393-99CA375EB4A0}"/>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AE7E56E5-1F6A-442B-B5E0-ED19F815D2E2}"/>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3774E986-8FE2-4670-A4C0-96E213269BD7}"/>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3A5846DF-A106-4887-BE2C-DCD89DAA6539}"/>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767E81C-AA51-44A0-B21C-757B2F3B90C5}"/>
              </a:ext>
            </a:extLst>
          </p:cNvPr>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7A0438A-298D-4466-B55D-F466C345C3CC}"/>
              </a:ext>
            </a:extLst>
          </p:cNvPr>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143104-0579-4974-88D2-61DF1A30D390}"/>
              </a:ext>
            </a:extLst>
          </p:cNvPr>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32755-0632-47CB-AA69-7EFB212FA160}"/>
              </a:ext>
            </a:extLst>
          </p:cNvPr>
          <p:cNvSpPr>
            <a:spLocks noGrp="1"/>
          </p:cNvSpPr>
          <p:nvPr>
            <p:ph type="dt" sz="half" idx="10"/>
          </p:nvPr>
        </p:nvSpPr>
        <p:spPr/>
        <p:txBody>
          <a:bodyPr/>
          <a:lstStyle/>
          <a:p>
            <a:fld id="{D208048B-57AF-4F53-BC84-8E0A1033FBEC}" type="datetimeFigureOut">
              <a:rPr lang="en-US" smtClean="0"/>
              <a:t>6/3/2023</a:t>
            </a:fld>
            <a:endParaRPr lang="en-US"/>
          </a:p>
        </p:txBody>
      </p:sp>
      <p:sp>
        <p:nvSpPr>
          <p:cNvPr id="6" name="Footer Placeholder 5">
            <a:extLst>
              <a:ext uri="{FF2B5EF4-FFF2-40B4-BE49-F238E27FC236}">
                <a16:creationId xmlns:a16="http://schemas.microsoft.com/office/drawing/2014/main" id="{38ED0B4F-5B59-4064-A88B-E9938A40F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12E7F-93B8-4E93-BCB3-ADE74FC1504B}"/>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0354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3C1870-4E69-4DE7-BF2F-DE8A7881C64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a:extLst>
              <a:ext uri="{FF2B5EF4-FFF2-40B4-BE49-F238E27FC236}">
                <a16:creationId xmlns:a16="http://schemas.microsoft.com/office/drawing/2014/main" id="{7439AB1C-A8A1-4745-9625-B18FE9160BBB}"/>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a:extLst>
              <a:ext uri="{FF2B5EF4-FFF2-40B4-BE49-F238E27FC236}">
                <a16:creationId xmlns:a16="http://schemas.microsoft.com/office/drawing/2014/main" id="{11ADDC4D-D9AA-48F8-BD10-2D20F14607A6}"/>
              </a:ext>
              <a:ext uri="{C183D7F6-B498-43B3-948B-1728B52AA6E4}">
                <adec:decorative xmlns:adec="http://schemas.microsoft.com/office/drawing/2017/decorative" val="1"/>
              </a:ext>
            </a:extLst>
          </p:cNvPr>
          <p:cNvGrpSpPr/>
          <p:nvPr/>
        </p:nvGrpSpPr>
        <p:grpSpPr>
          <a:xfrm>
            <a:off x="10300855" y="0"/>
            <a:ext cx="1891145" cy="5600700"/>
            <a:chOff x="10300855" y="0"/>
            <a:chExt cx="1891145" cy="5600700"/>
          </a:xfrm>
        </p:grpSpPr>
        <p:sp>
          <p:nvSpPr>
            <p:cNvPr id="15" name="Oval 14">
              <a:extLst>
                <a:ext uri="{FF2B5EF4-FFF2-40B4-BE49-F238E27FC236}">
                  <a16:creationId xmlns:a16="http://schemas.microsoft.com/office/drawing/2014/main" id="{C1136312-3085-4615-A743-4EE531585B11}"/>
                </a:ext>
              </a:extLst>
            </p:cNvPr>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a:extLst>
                <a:ext uri="{FF2B5EF4-FFF2-40B4-BE49-F238E27FC236}">
                  <a16:creationId xmlns:a16="http://schemas.microsoft.com/office/drawing/2014/main" id="{29539FE4-376B-4187-A80A-C98EBA23DA30}"/>
                </a:ext>
              </a:extLst>
            </p:cNvPr>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a:extLst>
                <a:ext uri="{FF2B5EF4-FFF2-40B4-BE49-F238E27FC236}">
                  <a16:creationId xmlns:a16="http://schemas.microsoft.com/office/drawing/2014/main" id="{A11DC5D7-2276-4A57-8783-A0EFB00416E9}"/>
                </a:ext>
              </a:extLst>
            </p:cNvPr>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a:extLst>
                <a:ext uri="{FF2B5EF4-FFF2-40B4-BE49-F238E27FC236}">
                  <a16:creationId xmlns:a16="http://schemas.microsoft.com/office/drawing/2014/main" id="{57D5B578-4971-4ADC-97D8-B9CEF52AA71B}"/>
                </a:ext>
                <a:ext uri="{C183D7F6-B498-43B3-948B-1728B52AA6E4}">
                  <adec:decorative xmlns:adec="http://schemas.microsoft.com/office/drawing/2017/decorative" val="1"/>
                </a:ext>
              </a:extLst>
            </p:cNvPr>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a:extLst>
                <a:ext uri="{FF2B5EF4-FFF2-40B4-BE49-F238E27FC236}">
                  <a16:creationId xmlns:a16="http://schemas.microsoft.com/office/drawing/2014/main" id="{2D968E77-E43D-4870-93BC-CBF1947336B3}"/>
                </a:ext>
              </a:extLst>
            </p:cNvPr>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a:extLst>
                <a:ext uri="{FF2B5EF4-FFF2-40B4-BE49-F238E27FC236}">
                  <a16:creationId xmlns:a16="http://schemas.microsoft.com/office/drawing/2014/main" id="{1221D41A-E71E-4587-A876-F8778E7C03E1}"/>
                </a:ext>
              </a:extLst>
            </p:cNvPr>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a:extLst>
              <a:ext uri="{FF2B5EF4-FFF2-40B4-BE49-F238E27FC236}">
                <a16:creationId xmlns:a16="http://schemas.microsoft.com/office/drawing/2014/main" id="{50457195-385D-490A-91AB-30B969C61953}"/>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E06FF6D-24FA-4E04-90ED-7DBE228B2AA6}"/>
              </a:ext>
            </a:extLst>
          </p:cNvPr>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432D78B-0E21-420F-9DFF-6131CB0F7E69}"/>
              </a:ext>
            </a:extLst>
          </p:cNvPr>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8AC2A57-1064-4391-B96B-4D04305E0BE7}"/>
              </a:ext>
            </a:extLst>
          </p:cNvPr>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04EB0-850A-4256-8D12-E01A201A4FE1}"/>
              </a:ext>
            </a:extLst>
          </p:cNvPr>
          <p:cNvSpPr>
            <a:spLocks noGrp="1"/>
          </p:cNvSpPr>
          <p:nvPr>
            <p:ph type="dt" sz="half" idx="10"/>
          </p:nvPr>
        </p:nvSpPr>
        <p:spPr/>
        <p:txBody>
          <a:bodyPr/>
          <a:lstStyle/>
          <a:p>
            <a:fld id="{D208048B-57AF-4F53-BC84-8E0A1033FBEC}" type="datetimeFigureOut">
              <a:rPr lang="en-US" smtClean="0"/>
              <a:t>6/3/2023</a:t>
            </a:fld>
            <a:endParaRPr lang="en-US"/>
          </a:p>
        </p:txBody>
      </p:sp>
      <p:sp>
        <p:nvSpPr>
          <p:cNvPr id="6" name="Footer Placeholder 5">
            <a:extLst>
              <a:ext uri="{FF2B5EF4-FFF2-40B4-BE49-F238E27FC236}">
                <a16:creationId xmlns:a16="http://schemas.microsoft.com/office/drawing/2014/main" id="{7E9CF4AF-C757-4552-AB8A-3B89C3746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62A368-F12B-4B5E-82F0-A6AEE6AF2C83}"/>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65376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F358BAA-9C8A-4E17-BAD8-32FD6FFEA730}"/>
              </a:ext>
              <a:ext uri="{C183D7F6-B498-43B3-948B-1728B52AA6E4}">
                <adec:decorative xmlns:adec="http://schemas.microsoft.com/office/drawing/2017/decorative" val="1"/>
              </a:ext>
            </a:extLst>
          </p:cNvPr>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a:extLst>
              <a:ext uri="{FF2B5EF4-FFF2-40B4-BE49-F238E27FC236}">
                <a16:creationId xmlns:a16="http://schemas.microsoft.com/office/drawing/2014/main" id="{4D6F41A4-BEE3-4935-9371-4ADEA67A22F9}"/>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a:extLst>
              <a:ext uri="{FF2B5EF4-FFF2-40B4-BE49-F238E27FC236}">
                <a16:creationId xmlns:a16="http://schemas.microsoft.com/office/drawing/2014/main" id="{7726F010-956A-40BC-8A1F-8002DC729B4C}"/>
              </a:ext>
              <a:ext uri="{C183D7F6-B498-43B3-948B-1728B52AA6E4}">
                <adec:decorative xmlns:adec="http://schemas.microsoft.com/office/drawing/2017/decorative" val="1"/>
              </a:ext>
            </a:extLst>
          </p:cNvPr>
          <p:cNvGrpSpPr/>
          <p:nvPr/>
        </p:nvGrpSpPr>
        <p:grpSpPr>
          <a:xfrm>
            <a:off x="8351566" y="0"/>
            <a:ext cx="3840434" cy="6858000"/>
            <a:chOff x="8351565" y="0"/>
            <a:chExt cx="3840434" cy="6858000"/>
          </a:xfrm>
        </p:grpSpPr>
        <p:sp>
          <p:nvSpPr>
            <p:cNvPr id="14" name="Oval 13">
              <a:extLst>
                <a:ext uri="{FF2B5EF4-FFF2-40B4-BE49-F238E27FC236}">
                  <a16:creationId xmlns:a16="http://schemas.microsoft.com/office/drawing/2014/main" id="{D386E468-0048-46C4-ADDD-FBE7A6AE9F31}"/>
                </a:ext>
              </a:extLst>
            </p:cNvPr>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C5B35ED4-0C31-4C8C-A45E-6A3EDEAB2867}"/>
                </a:ext>
              </a:extLst>
            </p:cNvPr>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a:extLst>
                <a:ext uri="{FF2B5EF4-FFF2-40B4-BE49-F238E27FC236}">
                  <a16:creationId xmlns:a16="http://schemas.microsoft.com/office/drawing/2014/main" id="{B40A1EF3-FA93-48F4-9F82-BC0C79635750}"/>
                </a:ext>
              </a:extLst>
            </p:cNvPr>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a:extLst>
                <a:ext uri="{FF2B5EF4-FFF2-40B4-BE49-F238E27FC236}">
                  <a16:creationId xmlns:a16="http://schemas.microsoft.com/office/drawing/2014/main" id="{A985F09D-6969-44D0-B04F-4EDE0FEDAF63}"/>
                </a:ext>
              </a:extLst>
            </p:cNvPr>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a:extLst>
                <a:ext uri="{FF2B5EF4-FFF2-40B4-BE49-F238E27FC236}">
                  <a16:creationId xmlns:a16="http://schemas.microsoft.com/office/drawing/2014/main" id="{003913A0-A3C0-4ED8-8920-318068FBC46F}"/>
                </a:ext>
              </a:extLst>
            </p:cNvPr>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a:extLst>
              <a:ext uri="{FF2B5EF4-FFF2-40B4-BE49-F238E27FC236}">
                <a16:creationId xmlns:a16="http://schemas.microsoft.com/office/drawing/2014/main" id="{7FE1D329-7CB2-4DF5-B0C0-36DD19EBC66D}"/>
              </a:ext>
              <a:ext uri="{C183D7F6-B498-43B3-948B-1728B52AA6E4}">
                <adec:decorative xmlns:adec="http://schemas.microsoft.com/office/drawing/2017/decorative" val="1"/>
              </a:ext>
            </a:extLst>
          </p:cNvPr>
          <p:cNvSpPr/>
          <p:nvPr/>
        </p:nvSpPr>
        <p:spPr>
          <a:xfrm>
            <a:off x="3048" y="0"/>
            <a:ext cx="12188952" cy="6858000"/>
          </a:xfrm>
          <a:prstGeom prst="rect">
            <a:avLst/>
          </a:prstGeom>
          <a:blipFill dpi="0" rotWithShape="1">
            <a:blip r:embed="rId13">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a:extLst>
              <a:ext uri="{FF2B5EF4-FFF2-40B4-BE49-F238E27FC236}">
                <a16:creationId xmlns:a16="http://schemas.microsoft.com/office/drawing/2014/main" id="{093083B5-1505-44FE-894D-AA1AB6D60FCE}"/>
              </a:ext>
            </a:extLst>
          </p:cNvPr>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3F3930-F8C8-43B1-BC1A-6264F4ACB2E1}"/>
              </a:ext>
            </a:extLst>
          </p:cNvPr>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9F4F2F7-3ECA-43D7-BFF3-FBB407AEAB46}"/>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pPr/>
              <a:t>6/3/2023</a:t>
            </a:fld>
            <a:endParaRPr lang="en-US" dirty="0"/>
          </a:p>
        </p:txBody>
      </p:sp>
      <p:sp>
        <p:nvSpPr>
          <p:cNvPr id="5" name="Footer Placeholder 4">
            <a:extLst>
              <a:ext uri="{FF2B5EF4-FFF2-40B4-BE49-F238E27FC236}">
                <a16:creationId xmlns:a16="http://schemas.microsoft.com/office/drawing/2014/main" id="{1D3A193F-0B61-43DD-8E45-EFEAC43E3826}"/>
              </a:ext>
            </a:extLst>
          </p:cNvPr>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4625961-D3A8-4945-AEE4-EE1952DBDCAE}"/>
              </a:ext>
            </a:extLst>
          </p:cNvPr>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85444634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alaries.ai-jobs.net/download/"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Background Fill">
            <a:extLst>
              <a:ext uri="{FF2B5EF4-FFF2-40B4-BE49-F238E27FC236}">
                <a16:creationId xmlns:a16="http://schemas.microsoft.com/office/drawing/2014/main" id="{A7971386-B2B0-4A38-8D3B-8CF23AAA6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20" name="Color Fill">
            <a:extLst>
              <a:ext uri="{FF2B5EF4-FFF2-40B4-BE49-F238E27FC236}">
                <a16:creationId xmlns:a16="http://schemas.microsoft.com/office/drawing/2014/main" id="{06FDC3C5-8431-45BA-A6F9-CFFCB567E5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grpSp>
        <p:nvGrpSpPr>
          <p:cNvPr id="22" name="Group 21">
            <a:extLst>
              <a:ext uri="{FF2B5EF4-FFF2-40B4-BE49-F238E27FC236}">
                <a16:creationId xmlns:a16="http://schemas.microsoft.com/office/drawing/2014/main" id="{E8259172-A5C2-4C34-A404-5AE6BB97F9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39089" y="-3532"/>
            <a:ext cx="4449863" cy="4717820"/>
            <a:chOff x="7739089" y="-3532"/>
            <a:chExt cx="4449863" cy="4717820"/>
          </a:xfrm>
        </p:grpSpPr>
        <p:grpSp>
          <p:nvGrpSpPr>
            <p:cNvPr id="23" name="Group 22">
              <a:extLst>
                <a:ext uri="{FF2B5EF4-FFF2-40B4-BE49-F238E27FC236}">
                  <a16:creationId xmlns:a16="http://schemas.microsoft.com/office/drawing/2014/main" id="{3600EB2A-EC83-46FF-AC2F-BD79E46211E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739089" y="-3532"/>
              <a:ext cx="4449863" cy="4717820"/>
              <a:chOff x="7739089" y="-3532"/>
              <a:chExt cx="4449863" cy="4717820"/>
            </a:xfrm>
          </p:grpSpPr>
          <p:sp>
            <p:nvSpPr>
              <p:cNvPr id="25" name="Oval 24">
                <a:extLst>
                  <a:ext uri="{FF2B5EF4-FFF2-40B4-BE49-F238E27FC236}">
                    <a16:creationId xmlns:a16="http://schemas.microsoft.com/office/drawing/2014/main" id="{0B180B35-C330-4CE0-8539-329851544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22630" y="402344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Freeform: Shape 25">
                <a:extLst>
                  <a:ext uri="{FF2B5EF4-FFF2-40B4-BE49-F238E27FC236}">
                    <a16:creationId xmlns:a16="http://schemas.microsoft.com/office/drawing/2014/main" id="{8DA72DB4-0020-442C-A0F9-7320837E1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627"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27" name="Graphic 9">
                <a:extLst>
                  <a:ext uri="{FF2B5EF4-FFF2-40B4-BE49-F238E27FC236}">
                    <a16:creationId xmlns:a16="http://schemas.microsoft.com/office/drawing/2014/main" id="{BC11E757-F50F-4F18-9F0D-6DF406191B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grpSp>
        <p:sp>
          <p:nvSpPr>
            <p:cNvPr id="24" name="Graphic 9">
              <a:extLst>
                <a:ext uri="{FF2B5EF4-FFF2-40B4-BE49-F238E27FC236}">
                  <a16:creationId xmlns:a16="http://schemas.microsoft.com/office/drawing/2014/main" id="{E8A144E7-745C-4BEF-AE3D-D714ABF11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862" y="556562"/>
              <a:ext cx="2681635" cy="268163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29" name="Texture">
            <a:extLst>
              <a:ext uri="{FF2B5EF4-FFF2-40B4-BE49-F238E27FC236}">
                <a16:creationId xmlns:a16="http://schemas.microsoft.com/office/drawing/2014/main" id="{0D29D77D-2D4E-4868-960B-BEDA724F5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A74E165B-DADD-6A69-0FBA-90518C74A6E4}"/>
              </a:ext>
            </a:extLst>
          </p:cNvPr>
          <p:cNvSpPr>
            <a:spLocks noGrp="1"/>
          </p:cNvSpPr>
          <p:nvPr>
            <p:ph type="ctrTitle"/>
          </p:nvPr>
        </p:nvSpPr>
        <p:spPr>
          <a:xfrm>
            <a:off x="457200" y="249898"/>
            <a:ext cx="6953436" cy="3489998"/>
          </a:xfrm>
        </p:spPr>
        <p:txBody>
          <a:bodyPr>
            <a:normAutofit fontScale="90000"/>
          </a:bodyPr>
          <a:lstStyle/>
          <a:p>
            <a:pPr marL="0" marR="0">
              <a:lnSpc>
                <a:spcPct val="150000"/>
              </a:lnSpc>
              <a:spcBef>
                <a:spcPts val="0"/>
              </a:spcBef>
              <a:spcAft>
                <a:spcPts val="800"/>
              </a:spcAft>
            </a:pPr>
            <a:r>
              <a:rPr lang="en-US" sz="3400" dirty="0">
                <a:effectLst/>
                <a:latin typeface="Aharoni" panose="02010803020104030203" pitchFamily="2" charset="-79"/>
                <a:ea typeface="Calibri" panose="020F0502020204030204" pitchFamily="34" charset="0"/>
                <a:cs typeface="Aharoni" panose="02010803020104030203" pitchFamily="2" charset="-79"/>
              </a:rPr>
              <a:t>Mai Ngo</a:t>
            </a:r>
            <a:br>
              <a:rPr lang="en-US" sz="3400" dirty="0">
                <a:effectLst/>
                <a:latin typeface="Aharoni" panose="02010803020104030203" pitchFamily="2" charset="-79"/>
                <a:ea typeface="Calibri" panose="020F0502020204030204" pitchFamily="34" charset="0"/>
                <a:cs typeface="Aharoni" panose="02010803020104030203" pitchFamily="2" charset="-79"/>
              </a:rPr>
            </a:br>
            <a:r>
              <a:rPr lang="en-US" sz="3400" dirty="0">
                <a:effectLst/>
                <a:latin typeface="Aharoni" panose="02010803020104030203" pitchFamily="2" charset="-79"/>
                <a:ea typeface="Calibri" panose="020F0502020204030204" pitchFamily="34" charset="0"/>
                <a:cs typeface="Aharoni" panose="02010803020104030203" pitchFamily="2" charset="-79"/>
              </a:rPr>
              <a:t>5/29/2023</a:t>
            </a:r>
            <a:br>
              <a:rPr lang="en-US" sz="3400" dirty="0">
                <a:effectLst/>
                <a:latin typeface="Aharoni" panose="02010803020104030203" pitchFamily="2" charset="-79"/>
                <a:ea typeface="Calibri" panose="020F0502020204030204" pitchFamily="34" charset="0"/>
                <a:cs typeface="Aharoni" panose="02010803020104030203" pitchFamily="2" charset="-79"/>
              </a:rPr>
            </a:br>
            <a:r>
              <a:rPr lang="en-US" sz="3400" dirty="0">
                <a:effectLst/>
                <a:latin typeface="Aharoni" panose="02010803020104030203" pitchFamily="2" charset="-79"/>
                <a:ea typeface="Calibri" panose="020F0502020204030204" pitchFamily="34" charset="0"/>
                <a:cs typeface="Aharoni" panose="02010803020104030203" pitchFamily="2" charset="-79"/>
              </a:rPr>
              <a:t>DATA ANALYSIS AND REGRESSION</a:t>
            </a:r>
            <a:br>
              <a:rPr lang="en-US" sz="3400" dirty="0">
                <a:effectLst/>
                <a:latin typeface="Aharoni" panose="02010803020104030203" pitchFamily="2" charset="-79"/>
                <a:ea typeface="Calibri" panose="020F0502020204030204" pitchFamily="34" charset="0"/>
                <a:cs typeface="Aharoni" panose="02010803020104030203" pitchFamily="2" charset="-79"/>
              </a:rPr>
            </a:br>
            <a:r>
              <a:rPr lang="en-US" sz="3400" dirty="0">
                <a:effectLst/>
                <a:latin typeface="Aharoni" panose="02010803020104030203" pitchFamily="2" charset="-79"/>
                <a:ea typeface="Calibri" panose="020F0502020204030204" pitchFamily="34" charset="0"/>
                <a:cs typeface="Aharoni" panose="02010803020104030203" pitchFamily="2" charset="-79"/>
              </a:rPr>
              <a:t>DSC 423</a:t>
            </a:r>
            <a:br>
              <a:rPr lang="en-US" sz="3400" dirty="0">
                <a:effectLst/>
                <a:latin typeface="Aharoni" panose="02010803020104030203" pitchFamily="2" charset="-79"/>
                <a:ea typeface="Calibri" panose="020F0502020204030204" pitchFamily="34" charset="0"/>
                <a:cs typeface="Aharoni" panose="02010803020104030203" pitchFamily="2" charset="-79"/>
              </a:rPr>
            </a:br>
            <a:r>
              <a:rPr lang="en-US" sz="3400" dirty="0">
                <a:effectLst/>
                <a:latin typeface="Aharoni" panose="02010803020104030203" pitchFamily="2" charset="-79"/>
                <a:ea typeface="Calibri" panose="020F0502020204030204" pitchFamily="34" charset="0"/>
                <a:cs typeface="Aharoni" panose="02010803020104030203" pitchFamily="2" charset="-79"/>
              </a:rPr>
              <a:t>Final Project Presentation</a:t>
            </a:r>
            <a:endParaRPr lang="en-US" sz="3400"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B7870146-F0DE-27E6-3FCD-D5EF70B73FDB}"/>
              </a:ext>
            </a:extLst>
          </p:cNvPr>
          <p:cNvSpPr>
            <a:spLocks noGrp="1"/>
          </p:cNvSpPr>
          <p:nvPr>
            <p:ph type="subTitle" idx="1"/>
          </p:nvPr>
        </p:nvSpPr>
        <p:spPr>
          <a:xfrm>
            <a:off x="575784" y="4419036"/>
            <a:ext cx="7006353" cy="2261549"/>
          </a:xfrm>
        </p:spPr>
        <p:txBody>
          <a:bodyPr>
            <a:normAutofit/>
          </a:bodyPr>
          <a:lstStyle/>
          <a:p>
            <a:pPr algn="ctr">
              <a:lnSpc>
                <a:spcPct val="200000"/>
              </a:lnSpc>
            </a:pPr>
            <a:r>
              <a:rPr lang="en-US" b="1" dirty="0">
                <a:latin typeface="Arial Rounded MT Bold" panose="020F0704030504030204" pitchFamily="34" charset="0"/>
                <a:cs typeface="Aharoni" panose="02010803020104030203" pitchFamily="2" charset="-79"/>
              </a:rPr>
              <a:t>Predictive Analysis on Data Science Salaries 2020-2023</a:t>
            </a:r>
            <a:endParaRPr lang="en-US" b="1" i="0" dirty="0">
              <a:effectLst/>
              <a:latin typeface="Arial Rounded MT Bold" panose="020F0704030504030204" pitchFamily="34" charset="0"/>
              <a:cs typeface="Aharoni" panose="02010803020104030203" pitchFamily="2" charset="-79"/>
            </a:endParaRPr>
          </a:p>
          <a:p>
            <a:pPr>
              <a:lnSpc>
                <a:spcPct val="200000"/>
              </a:lnSpc>
            </a:pPr>
            <a:endParaRPr lang="en-US" dirty="0"/>
          </a:p>
        </p:txBody>
      </p:sp>
      <p:pic>
        <p:nvPicPr>
          <p:cNvPr id="7" name="Picture 6" descr="A bag of money with dollar signs&#10;&#10;Description automatically generated with low confidence">
            <a:extLst>
              <a:ext uri="{FF2B5EF4-FFF2-40B4-BE49-F238E27FC236}">
                <a16:creationId xmlns:a16="http://schemas.microsoft.com/office/drawing/2014/main" id="{FCF9EA07-E152-29A2-8372-CC3BBA61466A}"/>
              </a:ext>
            </a:extLst>
          </p:cNvPr>
          <p:cNvPicPr>
            <a:picLocks noChangeAspect="1"/>
          </p:cNvPicPr>
          <p:nvPr/>
        </p:nvPicPr>
        <p:blipFill rotWithShape="1">
          <a:blip r:embed="rId3">
            <a:extLst>
              <a:ext uri="{28A0092B-C50C-407E-A947-70E740481C1C}">
                <a14:useLocalDpi xmlns:a14="http://schemas.microsoft.com/office/drawing/2010/main" val="0"/>
              </a:ext>
            </a:extLst>
          </a:blip>
          <a:srcRect l="567" r="3936" b="3"/>
          <a:stretch/>
        </p:blipFill>
        <p:spPr>
          <a:xfrm>
            <a:off x="7867836" y="100160"/>
            <a:ext cx="3612857" cy="3612856"/>
          </a:xfrm>
          <a:custGeom>
            <a:avLst/>
            <a:gdLst/>
            <a:ahLst/>
            <a:cxnLst/>
            <a:rect l="l" t="t" r="r" b="b"/>
            <a:pathLst>
              <a:path w="3646992" h="3646991">
                <a:moveTo>
                  <a:pt x="0" y="0"/>
                </a:moveTo>
                <a:lnTo>
                  <a:pt x="1820818" y="0"/>
                </a:lnTo>
                <a:cubicBezTo>
                  <a:pt x="2829397" y="0"/>
                  <a:pt x="3646992" y="817595"/>
                  <a:pt x="3646992" y="1826174"/>
                </a:cubicBezTo>
                <a:lnTo>
                  <a:pt x="3646992" y="3646991"/>
                </a:lnTo>
                <a:lnTo>
                  <a:pt x="1826174" y="3646991"/>
                </a:lnTo>
                <a:cubicBezTo>
                  <a:pt x="817595" y="3646991"/>
                  <a:pt x="0" y="2829396"/>
                  <a:pt x="0" y="1820817"/>
                </a:cubicBezTo>
                <a:close/>
              </a:path>
            </a:pathLst>
          </a:custGeom>
        </p:spPr>
      </p:pic>
      <p:pic>
        <p:nvPicPr>
          <p:cNvPr id="4" name="Picture 3" descr="Colorful liquid art">
            <a:extLst>
              <a:ext uri="{FF2B5EF4-FFF2-40B4-BE49-F238E27FC236}">
                <a16:creationId xmlns:a16="http://schemas.microsoft.com/office/drawing/2014/main" id="{AE6684E2-7E79-5427-B3AB-18F04BC8293A}"/>
              </a:ext>
            </a:extLst>
          </p:cNvPr>
          <p:cNvPicPr>
            <a:picLocks noChangeAspect="1"/>
          </p:cNvPicPr>
          <p:nvPr/>
        </p:nvPicPr>
        <p:blipFill rotWithShape="1">
          <a:blip r:embed="rId4"/>
          <a:srcRect l="10148" r="10695" b="1"/>
          <a:stretch/>
        </p:blipFill>
        <p:spPr>
          <a:xfrm>
            <a:off x="8382836" y="3998678"/>
            <a:ext cx="3233380" cy="2859322"/>
          </a:xfrm>
          <a:custGeom>
            <a:avLst/>
            <a:gdLst/>
            <a:ahLst/>
            <a:cxnLst/>
            <a:rect l="l" t="t" r="r" b="b"/>
            <a:pathLst>
              <a:path w="3316319" h="2932666">
                <a:moveTo>
                  <a:pt x="1660595" y="0"/>
                </a:moveTo>
                <a:lnTo>
                  <a:pt x="3316319" y="0"/>
                </a:lnTo>
                <a:lnTo>
                  <a:pt x="3316319" y="1646632"/>
                </a:lnTo>
                <a:cubicBezTo>
                  <a:pt x="3316319" y="2159685"/>
                  <a:pt x="3081083" y="2618091"/>
                  <a:pt x="2712021" y="2920995"/>
                </a:cubicBezTo>
                <a:lnTo>
                  <a:pt x="2696327" y="2932666"/>
                </a:lnTo>
                <a:lnTo>
                  <a:pt x="0" y="2932666"/>
                </a:lnTo>
                <a:lnTo>
                  <a:pt x="0" y="1651476"/>
                </a:lnTo>
                <a:cubicBezTo>
                  <a:pt x="0" y="739381"/>
                  <a:pt x="743464" y="0"/>
                  <a:pt x="1660595" y="0"/>
                </a:cubicBezTo>
                <a:close/>
              </a:path>
            </a:pathLst>
          </a:custGeom>
        </p:spPr>
      </p:pic>
      <p:sp>
        <p:nvSpPr>
          <p:cNvPr id="5" name="AutoShape 2">
            <a:extLst>
              <a:ext uri="{FF2B5EF4-FFF2-40B4-BE49-F238E27FC236}">
                <a16:creationId xmlns:a16="http://schemas.microsoft.com/office/drawing/2014/main" id="{8E4A8DCF-1F4A-2E1A-D246-65D4E24D6C5B}"/>
              </a:ext>
            </a:extLst>
          </p:cNvPr>
          <p:cNvSpPr>
            <a:spLocks noChangeAspect="1" noChangeArrowheads="1"/>
          </p:cNvSpPr>
          <p:nvPr/>
        </p:nvSpPr>
        <p:spPr bwMode="auto">
          <a:xfrm>
            <a:off x="5943600" y="1874236"/>
            <a:ext cx="1707164" cy="170716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1324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F4F4-F666-56F8-A443-5070C687A6B4}"/>
              </a:ext>
            </a:extLst>
          </p:cNvPr>
          <p:cNvSpPr>
            <a:spLocks noGrp="1"/>
          </p:cNvSpPr>
          <p:nvPr>
            <p:ph type="title"/>
          </p:nvPr>
        </p:nvSpPr>
        <p:spPr>
          <a:xfrm>
            <a:off x="94343" y="59025"/>
            <a:ext cx="7685037" cy="622012"/>
          </a:xfrm>
        </p:spPr>
        <p:txBody>
          <a:bodyPr>
            <a:normAutofit/>
          </a:bodyPr>
          <a:lstStyle/>
          <a:p>
            <a:r>
              <a:rPr lang="en-US" sz="3600" dirty="0">
                <a:latin typeface="Arial Rounded MT Bold" panose="020F0704030504030204" pitchFamily="34" charset="0"/>
              </a:rPr>
              <a:t>Regression result: Full model.</a:t>
            </a:r>
          </a:p>
        </p:txBody>
      </p:sp>
      <p:pic>
        <p:nvPicPr>
          <p:cNvPr id="5" name="Picture 4">
            <a:extLst>
              <a:ext uri="{FF2B5EF4-FFF2-40B4-BE49-F238E27FC236}">
                <a16:creationId xmlns:a16="http://schemas.microsoft.com/office/drawing/2014/main" id="{0FB3FC12-C1A1-9905-FD9C-8A3014D89850}"/>
              </a:ext>
            </a:extLst>
          </p:cNvPr>
          <p:cNvPicPr>
            <a:picLocks noChangeAspect="1"/>
          </p:cNvPicPr>
          <p:nvPr/>
        </p:nvPicPr>
        <p:blipFill>
          <a:blip r:embed="rId2"/>
          <a:stretch>
            <a:fillRect/>
          </a:stretch>
        </p:blipFill>
        <p:spPr>
          <a:xfrm>
            <a:off x="831412" y="753610"/>
            <a:ext cx="3004060" cy="30999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16B60DB0-E3A1-45E1-8680-8F1D72D23DC0}"/>
              </a:ext>
            </a:extLst>
          </p:cNvPr>
          <p:cNvPicPr>
            <a:picLocks noChangeAspect="1"/>
          </p:cNvPicPr>
          <p:nvPr/>
        </p:nvPicPr>
        <p:blipFill>
          <a:blip r:embed="rId3"/>
          <a:stretch>
            <a:fillRect/>
          </a:stretch>
        </p:blipFill>
        <p:spPr>
          <a:xfrm>
            <a:off x="4762907" y="753610"/>
            <a:ext cx="6256204" cy="3052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B0251A95-0A7B-5F4E-BF4B-70ADED04EC1A}"/>
              </a:ext>
            </a:extLst>
          </p:cNvPr>
          <p:cNvPicPr>
            <a:picLocks noChangeAspect="1"/>
          </p:cNvPicPr>
          <p:nvPr/>
        </p:nvPicPr>
        <p:blipFill>
          <a:blip r:embed="rId4"/>
          <a:stretch>
            <a:fillRect/>
          </a:stretch>
        </p:blipFill>
        <p:spPr>
          <a:xfrm>
            <a:off x="538943" y="4016877"/>
            <a:ext cx="3588997" cy="2702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D02ACA8F-6885-078A-767C-0F9838DB14EB}"/>
              </a:ext>
            </a:extLst>
          </p:cNvPr>
          <p:cNvPicPr>
            <a:picLocks noChangeAspect="1"/>
          </p:cNvPicPr>
          <p:nvPr/>
        </p:nvPicPr>
        <p:blipFill>
          <a:blip r:embed="rId5"/>
          <a:stretch>
            <a:fillRect/>
          </a:stretch>
        </p:blipFill>
        <p:spPr>
          <a:xfrm>
            <a:off x="4528457" y="4016877"/>
            <a:ext cx="6725104" cy="26942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084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7140E7-7468-A992-3E96-68A751401F80}"/>
              </a:ext>
            </a:extLst>
          </p:cNvPr>
          <p:cNvSpPr txBox="1"/>
          <p:nvPr/>
        </p:nvSpPr>
        <p:spPr>
          <a:xfrm>
            <a:off x="210455" y="174596"/>
            <a:ext cx="7685037" cy="646331"/>
          </a:xfrm>
          <a:prstGeom prst="rect">
            <a:avLst/>
          </a:prstGeom>
          <a:noFill/>
        </p:spPr>
        <p:txBody>
          <a:bodyPr wrap="square">
            <a:spAutoFit/>
          </a:bodyPr>
          <a:lstStyle/>
          <a:p>
            <a:r>
              <a:rPr lang="en-US" sz="3600" dirty="0">
                <a:latin typeface="Arial Rounded MT Bold" panose="020F0704030504030204" pitchFamily="34" charset="0"/>
              </a:rPr>
              <a:t>Regression result: Full model.</a:t>
            </a:r>
            <a:endParaRPr lang="en-US" sz="3600" dirty="0"/>
          </a:p>
        </p:txBody>
      </p:sp>
      <p:pic>
        <p:nvPicPr>
          <p:cNvPr id="7" name="Picture 6">
            <a:extLst>
              <a:ext uri="{FF2B5EF4-FFF2-40B4-BE49-F238E27FC236}">
                <a16:creationId xmlns:a16="http://schemas.microsoft.com/office/drawing/2014/main" id="{DD146E9B-A288-223C-AE88-2C16C2A5BFDF}"/>
              </a:ext>
            </a:extLst>
          </p:cNvPr>
          <p:cNvPicPr>
            <a:picLocks noChangeAspect="1"/>
          </p:cNvPicPr>
          <p:nvPr/>
        </p:nvPicPr>
        <p:blipFill>
          <a:blip r:embed="rId2"/>
          <a:stretch>
            <a:fillRect/>
          </a:stretch>
        </p:blipFill>
        <p:spPr>
          <a:xfrm>
            <a:off x="270712" y="1013015"/>
            <a:ext cx="5244717" cy="4132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3377D6DA-4849-8639-1111-2B6138747C9A}"/>
              </a:ext>
            </a:extLst>
          </p:cNvPr>
          <p:cNvPicPr>
            <a:picLocks noChangeAspect="1"/>
          </p:cNvPicPr>
          <p:nvPr/>
        </p:nvPicPr>
        <p:blipFill>
          <a:blip r:embed="rId3"/>
          <a:stretch>
            <a:fillRect/>
          </a:stretch>
        </p:blipFill>
        <p:spPr>
          <a:xfrm>
            <a:off x="5971339" y="1013015"/>
            <a:ext cx="5244855" cy="40814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9F2C3B6C-DDDE-0ECA-D4D6-A9500994808D}"/>
              </a:ext>
            </a:extLst>
          </p:cNvPr>
          <p:cNvSpPr txBox="1"/>
          <p:nvPr/>
        </p:nvSpPr>
        <p:spPr>
          <a:xfrm>
            <a:off x="-1" y="5213578"/>
            <a:ext cx="12192001" cy="1598386"/>
          </a:xfrm>
          <a:prstGeom prst="rect">
            <a:avLst/>
          </a:prstGeom>
          <a:noFill/>
        </p:spPr>
        <p:txBody>
          <a:bodyPr wrap="square" rtlCol="0">
            <a:spAutoFit/>
          </a:bodyPr>
          <a:lstStyle/>
          <a:p>
            <a:pPr marL="0" marR="0" algn="ctr">
              <a:lnSpc>
                <a:spcPct val="107000"/>
              </a:lnSpc>
              <a:spcBef>
                <a:spcPts val="0"/>
              </a:spcBef>
              <a:spcAft>
                <a:spcPts val="0"/>
              </a:spcAft>
            </a:pPr>
            <a:r>
              <a:rPr lang="en-US" sz="1800" b="1" u="sng" dirty="0">
                <a:effectLst/>
                <a:latin typeface="Lucida Sans Unicode" panose="020B0602030504020204" pitchFamily="34" charset="0"/>
                <a:ea typeface="Calibri" panose="020F0502020204030204" pitchFamily="34" charset="0"/>
                <a:cs typeface="Times New Roman" panose="02020603050405020304" pitchFamily="18" charset="0"/>
              </a:rPr>
              <a:t>Regression ful</a:t>
            </a:r>
            <a:r>
              <a:rPr lang="en-US" b="1" u="sng" dirty="0">
                <a:latin typeface="Lucida Sans Unicode" panose="020B0602030504020204" pitchFamily="34" charset="0"/>
                <a:ea typeface="Calibri" panose="020F0502020204030204" pitchFamily="34" charset="0"/>
                <a:cs typeface="Times New Roman" panose="02020603050405020304" pitchFamily="18" charset="0"/>
              </a:rPr>
              <a:t>l </a:t>
            </a:r>
            <a:r>
              <a:rPr lang="en-US" sz="1800" b="1" u="sng" dirty="0">
                <a:effectLst/>
                <a:latin typeface="Lucida Sans Unicode" panose="020B0602030504020204" pitchFamily="34" charset="0"/>
                <a:ea typeface="Calibri" panose="020F0502020204030204" pitchFamily="34" charset="0"/>
                <a:cs typeface="Times New Roman" panose="02020603050405020304" pitchFamily="18" charset="0"/>
              </a:rPr>
              <a:t>model:</a:t>
            </a:r>
          </a:p>
          <a:p>
            <a:pPr marL="0" marR="0" algn="ctr">
              <a:lnSpc>
                <a:spcPct val="107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s</a:t>
            </a:r>
            <a:r>
              <a:rPr lang="en-US" sz="1700" b="1" dirty="0" err="1">
                <a:effectLst/>
                <a:latin typeface="Lucida Sans Unicode" panose="020B0602030504020204" pitchFamily="34" charset="0"/>
                <a:ea typeface="Calibri" panose="020F0502020204030204" pitchFamily="34" charset="0"/>
                <a:cs typeface="Times New Roman" panose="02020603050405020304" pitchFamily="18" charset="0"/>
              </a:rPr>
              <a:t>qrtSalary</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_in_USD</a:t>
            </a:r>
            <a:r>
              <a:rPr lang="en-US" sz="1700" b="1" dirty="0">
                <a:effectLst/>
                <a:latin typeface="Lucida Sans Unicode" panose="020B0602030504020204" pitchFamily="34" charset="0"/>
                <a:ea typeface="Calibri" panose="020F0502020204030204" pitchFamily="34" charset="0"/>
                <a:cs typeface="Times New Roman" panose="02020603050405020304" pitchFamily="18" charset="0"/>
              </a:rPr>
              <a:t> = -17026+ 8.532 * </a:t>
            </a:r>
            <a:r>
              <a:rPr lang="en-US" sz="1700" b="1" dirty="0" err="1">
                <a:effectLst/>
                <a:latin typeface="Lucida Sans Unicode" panose="020B0602030504020204" pitchFamily="34" charset="0"/>
                <a:ea typeface="Calibri" panose="020F0502020204030204" pitchFamily="34" charset="0"/>
                <a:cs typeface="Times New Roman" panose="02020603050405020304" pitchFamily="18" charset="0"/>
              </a:rPr>
              <a:t>work_year</a:t>
            </a:r>
            <a:r>
              <a:rPr lang="en-US" sz="1700" b="1" dirty="0">
                <a:effectLst/>
                <a:latin typeface="Lucida Sans Unicode" panose="020B0602030504020204" pitchFamily="34" charset="0"/>
                <a:ea typeface="Calibri" panose="020F0502020204030204" pitchFamily="34" charset="0"/>
                <a:cs typeface="Times New Roman" panose="02020603050405020304" pitchFamily="18" charset="0"/>
              </a:rPr>
              <a:t> + 0.00000362 * salary + 69.348 * </a:t>
            </a:r>
            <a:r>
              <a:rPr lang="en-US" sz="1700" b="1" dirty="0" err="1">
                <a:effectLst/>
                <a:latin typeface="Lucida Sans Unicode" panose="020B0602030504020204" pitchFamily="34" charset="0"/>
                <a:ea typeface="Calibri" panose="020F0502020204030204" pitchFamily="34" charset="0"/>
                <a:cs typeface="Times New Roman" panose="02020603050405020304" pitchFamily="18" charset="0"/>
              </a:rPr>
              <a:t>numEmployee_residence</a:t>
            </a:r>
            <a:endParaRPr lang="en-US" sz="1700" b="1" dirty="0">
              <a:effectLst/>
              <a:latin typeface="Lucida Sans Unicode" panose="020B0602030504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700" b="1" dirty="0">
                <a:latin typeface="Lucida Sans Unicode" panose="020B0602030504020204" pitchFamily="34" charset="0"/>
                <a:ea typeface="Calibri" panose="020F0502020204030204" pitchFamily="34" charset="0"/>
                <a:cs typeface="Times New Roman" panose="02020603050405020304" pitchFamily="18" charset="0"/>
              </a:rPr>
              <a:t>			-5.99 * </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numCompany_location</a:t>
            </a:r>
            <a:r>
              <a:rPr lang="en-US" sz="1700" b="1" dirty="0">
                <a:latin typeface="Lucida Sans Unicode" panose="020B0602030504020204" pitchFamily="34" charset="0"/>
                <a:ea typeface="Calibri" panose="020F0502020204030204" pitchFamily="34" charset="0"/>
                <a:cs typeface="Times New Roman" panose="02020603050405020304" pitchFamily="18" charset="0"/>
              </a:rPr>
              <a:t> – 52.32 * </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experience_New</a:t>
            </a:r>
            <a:r>
              <a:rPr lang="en-US" sz="1700" b="1" dirty="0">
                <a:latin typeface="Lucida Sans Unicode" panose="020B0602030504020204" pitchFamily="34" charset="0"/>
                <a:ea typeface="Calibri" panose="020F0502020204030204" pitchFamily="34" charset="0"/>
                <a:cs typeface="Times New Roman" panose="02020603050405020304" pitchFamily="18" charset="0"/>
              </a:rPr>
              <a:t> + 55.86 * </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employment_FT</a:t>
            </a:r>
            <a:r>
              <a:rPr lang="en-US" sz="1700" b="1" dirty="0">
                <a:latin typeface="Lucida Sans Unicode" panose="020B0602030504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700" b="1" dirty="0">
                <a:latin typeface="Lucida Sans Unicode" panose="020B0602030504020204" pitchFamily="34" charset="0"/>
                <a:ea typeface="Calibri" panose="020F0502020204030204" pitchFamily="34" charset="0"/>
                <a:cs typeface="Times New Roman" panose="02020603050405020304" pitchFamily="18" charset="0"/>
              </a:rPr>
              <a:t>			-0.16 * </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size_M</a:t>
            </a:r>
            <a:r>
              <a:rPr lang="en-US" sz="1700" b="1" dirty="0">
                <a:latin typeface="Lucida Sans Unicode" panose="020B0602030504020204" pitchFamily="34" charset="0"/>
                <a:ea typeface="Calibri" panose="020F0502020204030204" pitchFamily="34" charset="0"/>
                <a:cs typeface="Times New Roman" panose="02020603050405020304" pitchFamily="18" charset="0"/>
              </a:rPr>
              <a:t> + 2.395 </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remote_ratioNone</a:t>
            </a:r>
            <a:r>
              <a:rPr lang="en-US" sz="1700" b="1" dirty="0">
                <a:latin typeface="Lucida Sans Unicode" panose="020B0602030504020204" pitchFamily="34" charset="0"/>
                <a:ea typeface="Calibri" panose="020F0502020204030204" pitchFamily="34" charset="0"/>
                <a:cs typeface="Times New Roman" panose="02020603050405020304" pitchFamily="18" charset="0"/>
              </a:rPr>
              <a:t> + 45.94 * </a:t>
            </a:r>
            <a:r>
              <a:rPr lang="en-US" sz="1700" b="1" dirty="0" err="1">
                <a:latin typeface="Lucida Sans Unicode" panose="020B0602030504020204" pitchFamily="34" charset="0"/>
                <a:ea typeface="Calibri" panose="020F0502020204030204" pitchFamily="34" charset="0"/>
                <a:cs typeface="Times New Roman" panose="02020603050405020304" pitchFamily="18" charset="0"/>
              </a:rPr>
              <a:t>salary_currencyUSD</a:t>
            </a:r>
            <a:endParaRPr lang="en-US" sz="1700" b="1" dirty="0">
              <a:latin typeface="Lucida Sans Unicode" panose="020B0602030504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9770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A59321-CDAE-668D-DCBB-0DDE78C79C6D}"/>
              </a:ext>
            </a:extLst>
          </p:cNvPr>
          <p:cNvPicPr>
            <a:picLocks noChangeAspect="1"/>
          </p:cNvPicPr>
          <p:nvPr/>
        </p:nvPicPr>
        <p:blipFill>
          <a:blip r:embed="rId2"/>
          <a:stretch>
            <a:fillRect/>
          </a:stretch>
        </p:blipFill>
        <p:spPr>
          <a:xfrm>
            <a:off x="173251" y="1304903"/>
            <a:ext cx="3607716" cy="3715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2D5B3C38-3678-71F5-71D2-71758AB73558}"/>
              </a:ext>
            </a:extLst>
          </p:cNvPr>
          <p:cNvSpPr txBox="1"/>
          <p:nvPr/>
        </p:nvSpPr>
        <p:spPr>
          <a:xfrm>
            <a:off x="159656" y="232620"/>
            <a:ext cx="7242629" cy="646331"/>
          </a:xfrm>
          <a:prstGeom prst="rect">
            <a:avLst/>
          </a:prstGeom>
          <a:noFill/>
        </p:spPr>
        <p:txBody>
          <a:bodyPr wrap="square">
            <a:spAutoFit/>
          </a:bodyPr>
          <a:lstStyle/>
          <a:p>
            <a:r>
              <a:rPr lang="en-US" sz="3600" dirty="0">
                <a:latin typeface="Arial Rounded MT Bold" panose="020F0704030504030204" pitchFamily="34" charset="0"/>
              </a:rPr>
              <a:t>Regression result: 2</a:t>
            </a:r>
            <a:r>
              <a:rPr lang="en-US" sz="3600" baseline="30000" dirty="0">
                <a:latin typeface="Arial Rounded MT Bold" panose="020F0704030504030204" pitchFamily="34" charset="0"/>
              </a:rPr>
              <a:t>nd</a:t>
            </a:r>
            <a:r>
              <a:rPr lang="en-US" sz="3600" dirty="0">
                <a:latin typeface="Arial Rounded MT Bold" panose="020F0704030504030204" pitchFamily="34" charset="0"/>
              </a:rPr>
              <a:t> model.</a:t>
            </a:r>
            <a:endParaRPr lang="en-US" sz="3600" dirty="0"/>
          </a:p>
        </p:txBody>
      </p:sp>
      <p:sp>
        <p:nvSpPr>
          <p:cNvPr id="8" name="TextBox 7">
            <a:extLst>
              <a:ext uri="{FF2B5EF4-FFF2-40B4-BE49-F238E27FC236}">
                <a16:creationId xmlns:a16="http://schemas.microsoft.com/office/drawing/2014/main" id="{0A519328-0780-2F60-1C1B-21C4A1EDC908}"/>
              </a:ext>
            </a:extLst>
          </p:cNvPr>
          <p:cNvSpPr txBox="1"/>
          <p:nvPr/>
        </p:nvSpPr>
        <p:spPr>
          <a:xfrm>
            <a:off x="173251" y="878951"/>
            <a:ext cx="7353295" cy="369332"/>
          </a:xfrm>
          <a:prstGeom prst="rect">
            <a:avLst/>
          </a:prstGeom>
          <a:noFill/>
        </p:spPr>
        <p:txBody>
          <a:bodyPr wrap="none" rtlCol="0">
            <a:spAutoFit/>
          </a:bodyPr>
          <a:lstStyle/>
          <a:p>
            <a:r>
              <a:rPr lang="en-US" sz="1800" kern="0" dirty="0">
                <a:effectLst/>
                <a:latin typeface="Courier New" panose="02070309020205020404" pitchFamily="49" charset="0"/>
                <a:ea typeface="Calibri" panose="020F0502020204030204" pitchFamily="34" charset="0"/>
              </a:rPr>
              <a:t>Remove </a:t>
            </a:r>
            <a:r>
              <a:rPr lang="en-US" sz="1800" kern="0" dirty="0" err="1">
                <a:effectLst/>
                <a:latin typeface="Courier New" panose="02070309020205020404" pitchFamily="49" charset="0"/>
                <a:ea typeface="Calibri" panose="020F0502020204030204" pitchFamily="34" charset="0"/>
              </a:rPr>
              <a:t>numCompany_location</a:t>
            </a:r>
            <a:r>
              <a:rPr lang="en-US" sz="1800" kern="0" dirty="0">
                <a:effectLst/>
                <a:latin typeface="Courier New" panose="02070309020205020404" pitchFamily="49" charset="0"/>
                <a:ea typeface="Calibri" panose="020F0502020204030204" pitchFamily="34" charset="0"/>
              </a:rPr>
              <a:t> due to multicollinearity.</a:t>
            </a:r>
            <a:endParaRPr lang="en-US" dirty="0"/>
          </a:p>
        </p:txBody>
      </p:sp>
      <p:pic>
        <p:nvPicPr>
          <p:cNvPr id="10" name="Picture 9">
            <a:extLst>
              <a:ext uri="{FF2B5EF4-FFF2-40B4-BE49-F238E27FC236}">
                <a16:creationId xmlns:a16="http://schemas.microsoft.com/office/drawing/2014/main" id="{04751518-E0D8-11B6-2FC8-428CD1246AE1}"/>
              </a:ext>
            </a:extLst>
          </p:cNvPr>
          <p:cNvPicPr>
            <a:picLocks noChangeAspect="1"/>
          </p:cNvPicPr>
          <p:nvPr/>
        </p:nvPicPr>
        <p:blipFill>
          <a:blip r:embed="rId3"/>
          <a:stretch>
            <a:fillRect/>
          </a:stretch>
        </p:blipFill>
        <p:spPr>
          <a:xfrm>
            <a:off x="3868057" y="1297166"/>
            <a:ext cx="8229622" cy="37156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F95600BA-25A2-96E1-F290-1A43D84ADBD9}"/>
              </a:ext>
            </a:extLst>
          </p:cNvPr>
          <p:cNvSpPr txBox="1"/>
          <p:nvPr/>
        </p:nvSpPr>
        <p:spPr>
          <a:xfrm>
            <a:off x="342900" y="5257800"/>
            <a:ext cx="10293074" cy="1200329"/>
          </a:xfrm>
          <a:prstGeom prst="rect">
            <a:avLst/>
          </a:prstGeom>
          <a:noFill/>
        </p:spPr>
        <p:txBody>
          <a:bodyPr wrap="none" rtlCol="0">
            <a:spAutoFit/>
          </a:bodyPr>
          <a:lstStyle/>
          <a:p>
            <a:pPr marL="285750" indent="-285750">
              <a:buFont typeface="Arial" panose="020B0604020202020204" pitchFamily="34" charset="0"/>
              <a:buChar char="•"/>
            </a:pPr>
            <a:r>
              <a:rPr lang="en-US" dirty="0"/>
              <a:t>R-square slight changes from 39.34% to 39.35%. </a:t>
            </a:r>
          </a:p>
          <a:p>
            <a:pPr marL="285750" indent="-285750">
              <a:buFont typeface="Arial" panose="020B0604020202020204" pitchFamily="34" charset="0"/>
              <a:buChar char="•"/>
            </a:pPr>
            <a:r>
              <a:rPr lang="en-US" dirty="0"/>
              <a:t>RMSE also slightly decreases from 69.94 to 69.93. </a:t>
            </a:r>
          </a:p>
          <a:p>
            <a:pPr marL="285750" indent="-285750">
              <a:buFont typeface="Arial" panose="020B0604020202020204" pitchFamily="34" charset="0"/>
              <a:buChar char="•"/>
            </a:pPr>
            <a:r>
              <a:rPr lang="en-US" dirty="0"/>
              <a:t>F-value also increased from 271.47 to 305.42 with significant P-value &lt;.0001.</a:t>
            </a:r>
          </a:p>
          <a:p>
            <a:pPr marL="285750" indent="-285750">
              <a:buFont typeface="Arial" panose="020B0604020202020204" pitchFamily="34" charset="0"/>
              <a:buChar char="•"/>
            </a:pPr>
            <a:r>
              <a:rPr lang="en-US" dirty="0"/>
              <a:t>Company size and remote ratio still have high P-value greater than 0.05; 0.9754 and 0.3191, respectively. </a:t>
            </a:r>
          </a:p>
        </p:txBody>
      </p:sp>
    </p:spTree>
    <p:extLst>
      <p:ext uri="{BB962C8B-B14F-4D97-AF65-F5344CB8AC3E}">
        <p14:creationId xmlns:p14="http://schemas.microsoft.com/office/powerpoint/2010/main" val="226287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3B1D-6675-053A-BA14-9F5108D765F2}"/>
              </a:ext>
            </a:extLst>
          </p:cNvPr>
          <p:cNvSpPr>
            <a:spLocks noGrp="1"/>
          </p:cNvSpPr>
          <p:nvPr>
            <p:ph type="title"/>
          </p:nvPr>
        </p:nvSpPr>
        <p:spPr>
          <a:xfrm>
            <a:off x="108857" y="128741"/>
            <a:ext cx="7685037" cy="614755"/>
          </a:xfrm>
        </p:spPr>
        <p:txBody>
          <a:bodyPr>
            <a:normAutofit/>
          </a:bodyPr>
          <a:lstStyle/>
          <a:p>
            <a:r>
              <a:rPr lang="en-US" sz="3600" dirty="0">
                <a:latin typeface="Arial Rounded MT Bold" panose="020F0704030504030204" pitchFamily="34" charset="0"/>
              </a:rPr>
              <a:t>Stepwise Selection Method.</a:t>
            </a:r>
          </a:p>
        </p:txBody>
      </p:sp>
      <p:pic>
        <p:nvPicPr>
          <p:cNvPr id="5" name="Picture 4">
            <a:extLst>
              <a:ext uri="{FF2B5EF4-FFF2-40B4-BE49-F238E27FC236}">
                <a16:creationId xmlns:a16="http://schemas.microsoft.com/office/drawing/2014/main" id="{345B9FCF-0E27-6BF8-55E1-3D6D47A7FF17}"/>
              </a:ext>
            </a:extLst>
          </p:cNvPr>
          <p:cNvPicPr>
            <a:picLocks noChangeAspect="1"/>
          </p:cNvPicPr>
          <p:nvPr/>
        </p:nvPicPr>
        <p:blipFill>
          <a:blip r:embed="rId2"/>
          <a:stretch>
            <a:fillRect/>
          </a:stretch>
        </p:blipFill>
        <p:spPr>
          <a:xfrm>
            <a:off x="7844957" y="210458"/>
            <a:ext cx="3331738" cy="16981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B7997FD5-E783-B16D-CB66-23CF2D97E2E1}"/>
              </a:ext>
            </a:extLst>
          </p:cNvPr>
          <p:cNvPicPr>
            <a:picLocks noChangeAspect="1"/>
          </p:cNvPicPr>
          <p:nvPr/>
        </p:nvPicPr>
        <p:blipFill>
          <a:blip r:embed="rId3"/>
          <a:stretch>
            <a:fillRect/>
          </a:stretch>
        </p:blipFill>
        <p:spPr>
          <a:xfrm>
            <a:off x="6981372" y="2093789"/>
            <a:ext cx="5058908" cy="1846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CD2838D5-6059-0C33-2F5C-A41029EB2AEA}"/>
              </a:ext>
            </a:extLst>
          </p:cNvPr>
          <p:cNvPicPr>
            <a:picLocks noChangeAspect="1"/>
          </p:cNvPicPr>
          <p:nvPr/>
        </p:nvPicPr>
        <p:blipFill>
          <a:blip r:embed="rId4"/>
          <a:stretch>
            <a:fillRect/>
          </a:stretch>
        </p:blipFill>
        <p:spPr>
          <a:xfrm>
            <a:off x="434601" y="897784"/>
            <a:ext cx="5871858" cy="56608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64948DF3-C987-20B0-741B-00DAB1AFB872}"/>
              </a:ext>
            </a:extLst>
          </p:cNvPr>
          <p:cNvSpPr txBox="1"/>
          <p:nvPr/>
        </p:nvSpPr>
        <p:spPr>
          <a:xfrm>
            <a:off x="6981372" y="4991100"/>
            <a:ext cx="4410075" cy="923330"/>
          </a:xfrm>
          <a:prstGeom prst="rect">
            <a:avLst/>
          </a:prstGeom>
          <a:noFill/>
        </p:spPr>
        <p:txBody>
          <a:bodyPr wrap="square" rtlCol="0">
            <a:spAutoFit/>
          </a:bodyPr>
          <a:lstStyle/>
          <a:p>
            <a:r>
              <a:rPr lang="en-US" sz="1800" dirty="0">
                <a:effectLst/>
                <a:ea typeface="Calibri" panose="020F0502020204030204" pitchFamily="34" charset="0"/>
                <a:cs typeface="Times New Roman" panose="02020603050405020304" pitchFamily="18" charset="0"/>
              </a:rPr>
              <a:t>The suggested model has R-squared = 0.3946 or 39.46%. An improvement from previous model which has R-square = 39.35%. </a:t>
            </a:r>
          </a:p>
        </p:txBody>
      </p:sp>
    </p:spTree>
    <p:extLst>
      <p:ext uri="{BB962C8B-B14F-4D97-AF65-F5344CB8AC3E}">
        <p14:creationId xmlns:p14="http://schemas.microsoft.com/office/powerpoint/2010/main" val="1920838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FF3048-8675-C152-0EC3-F88B2CBF30BE}"/>
              </a:ext>
            </a:extLst>
          </p:cNvPr>
          <p:cNvSpPr txBox="1"/>
          <p:nvPr/>
        </p:nvSpPr>
        <p:spPr>
          <a:xfrm>
            <a:off x="116114" y="87477"/>
            <a:ext cx="6683829" cy="646331"/>
          </a:xfrm>
          <a:prstGeom prst="rect">
            <a:avLst/>
          </a:prstGeom>
          <a:noFill/>
        </p:spPr>
        <p:txBody>
          <a:bodyPr wrap="square">
            <a:spAutoFit/>
          </a:bodyPr>
          <a:lstStyle/>
          <a:p>
            <a:r>
              <a:rPr lang="en-US" sz="3600" dirty="0">
                <a:latin typeface="Arial Rounded MT Bold" panose="020F0704030504030204" pitchFamily="34" charset="0"/>
              </a:rPr>
              <a:t>Regression result: 3</a:t>
            </a:r>
            <a:r>
              <a:rPr lang="en-US" sz="3600" baseline="30000" dirty="0">
                <a:latin typeface="Arial Rounded MT Bold" panose="020F0704030504030204" pitchFamily="34" charset="0"/>
              </a:rPr>
              <a:t>rd</a:t>
            </a:r>
            <a:r>
              <a:rPr lang="en-US" sz="3600" dirty="0">
                <a:latin typeface="Arial Rounded MT Bold" panose="020F0704030504030204" pitchFamily="34" charset="0"/>
              </a:rPr>
              <a:t> model.</a:t>
            </a:r>
            <a:endParaRPr lang="en-US" sz="3600" dirty="0"/>
          </a:p>
        </p:txBody>
      </p:sp>
      <p:sp>
        <p:nvSpPr>
          <p:cNvPr id="6" name="TextBox 5">
            <a:extLst>
              <a:ext uri="{FF2B5EF4-FFF2-40B4-BE49-F238E27FC236}">
                <a16:creationId xmlns:a16="http://schemas.microsoft.com/office/drawing/2014/main" id="{58298F4C-8634-FCDA-EEC0-097CB39C7A22}"/>
              </a:ext>
            </a:extLst>
          </p:cNvPr>
          <p:cNvSpPr txBox="1"/>
          <p:nvPr/>
        </p:nvSpPr>
        <p:spPr>
          <a:xfrm>
            <a:off x="6764532" y="149032"/>
            <a:ext cx="4802918" cy="523220"/>
          </a:xfrm>
          <a:prstGeom prst="rect">
            <a:avLst/>
          </a:prstGeom>
          <a:noFill/>
        </p:spPr>
        <p:txBody>
          <a:bodyPr wrap="none" rtlCol="0">
            <a:spAutoFit/>
          </a:bodyPr>
          <a:lstStyle/>
          <a:p>
            <a:r>
              <a:rPr lang="en-US" sz="1400" kern="0" dirty="0">
                <a:effectLst/>
                <a:latin typeface="Courier New" panose="02070309020205020404" pitchFamily="49" charset="0"/>
                <a:ea typeface="Calibri" panose="020F0502020204030204" pitchFamily="34" charset="0"/>
              </a:rPr>
              <a:t>Using model from stepwise selection method.</a:t>
            </a:r>
          </a:p>
          <a:p>
            <a:r>
              <a:rPr lang="en-US" sz="1400" kern="0" dirty="0">
                <a:latin typeface="Courier New" panose="02070309020205020404" pitchFamily="49" charset="0"/>
                <a:ea typeface="Calibri" panose="020F0502020204030204" pitchFamily="34" charset="0"/>
              </a:rPr>
              <a:t>Includes outliers and influential points.</a:t>
            </a:r>
            <a:endParaRPr lang="en-US" sz="1400" dirty="0"/>
          </a:p>
        </p:txBody>
      </p:sp>
      <p:pic>
        <p:nvPicPr>
          <p:cNvPr id="8" name="Picture 7">
            <a:extLst>
              <a:ext uri="{FF2B5EF4-FFF2-40B4-BE49-F238E27FC236}">
                <a16:creationId xmlns:a16="http://schemas.microsoft.com/office/drawing/2014/main" id="{C827123B-0461-DF61-7DEF-3FFA6B58A053}"/>
              </a:ext>
            </a:extLst>
          </p:cNvPr>
          <p:cNvPicPr>
            <a:picLocks noChangeAspect="1"/>
          </p:cNvPicPr>
          <p:nvPr/>
        </p:nvPicPr>
        <p:blipFill>
          <a:blip r:embed="rId2"/>
          <a:stretch>
            <a:fillRect/>
          </a:stretch>
        </p:blipFill>
        <p:spPr>
          <a:xfrm>
            <a:off x="556642" y="836294"/>
            <a:ext cx="3063309" cy="2881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C07D462D-2494-AD3D-F731-258570990A32}"/>
              </a:ext>
            </a:extLst>
          </p:cNvPr>
          <p:cNvPicPr>
            <a:picLocks noChangeAspect="1"/>
          </p:cNvPicPr>
          <p:nvPr/>
        </p:nvPicPr>
        <p:blipFill>
          <a:blip r:embed="rId3"/>
          <a:stretch>
            <a:fillRect/>
          </a:stretch>
        </p:blipFill>
        <p:spPr>
          <a:xfrm>
            <a:off x="3879741" y="836294"/>
            <a:ext cx="7639177" cy="28815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21D63436-B131-210C-4204-9FC385BA3101}"/>
              </a:ext>
            </a:extLst>
          </p:cNvPr>
          <p:cNvPicPr>
            <a:picLocks noChangeAspect="1"/>
          </p:cNvPicPr>
          <p:nvPr/>
        </p:nvPicPr>
        <p:blipFill>
          <a:blip r:embed="rId4"/>
          <a:stretch>
            <a:fillRect/>
          </a:stretch>
        </p:blipFill>
        <p:spPr>
          <a:xfrm>
            <a:off x="556642" y="4088886"/>
            <a:ext cx="7227255" cy="21173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a:extLst>
              <a:ext uri="{FF2B5EF4-FFF2-40B4-BE49-F238E27FC236}">
                <a16:creationId xmlns:a16="http://schemas.microsoft.com/office/drawing/2014/main" id="{2BF8614D-7B8F-173E-3BD5-2E6ADCC91F95}"/>
              </a:ext>
            </a:extLst>
          </p:cNvPr>
          <p:cNvPicPr>
            <a:picLocks noChangeAspect="1"/>
          </p:cNvPicPr>
          <p:nvPr/>
        </p:nvPicPr>
        <p:blipFill>
          <a:blip r:embed="rId5"/>
          <a:stretch>
            <a:fillRect/>
          </a:stretch>
        </p:blipFill>
        <p:spPr>
          <a:xfrm>
            <a:off x="7985985" y="3826081"/>
            <a:ext cx="3518335" cy="26318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2628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E3A9ED-BE41-2583-35D4-F713A9ABE2CD}"/>
              </a:ext>
            </a:extLst>
          </p:cNvPr>
          <p:cNvSpPr txBox="1"/>
          <p:nvPr/>
        </p:nvSpPr>
        <p:spPr>
          <a:xfrm>
            <a:off x="152398" y="109248"/>
            <a:ext cx="10072915" cy="646331"/>
          </a:xfrm>
          <a:prstGeom prst="rect">
            <a:avLst/>
          </a:prstGeom>
          <a:noFill/>
        </p:spPr>
        <p:txBody>
          <a:bodyPr wrap="square">
            <a:spAutoFit/>
          </a:bodyPr>
          <a:lstStyle/>
          <a:p>
            <a:r>
              <a:rPr lang="en-US" sz="3600" dirty="0">
                <a:latin typeface="Arial Rounded MT Bold" panose="020F0704030504030204" pitchFamily="34" charset="0"/>
              </a:rPr>
              <a:t>Regression result: 4</a:t>
            </a:r>
            <a:r>
              <a:rPr lang="en-US" sz="3600" baseline="30000" dirty="0">
                <a:latin typeface="Arial Rounded MT Bold" panose="020F0704030504030204" pitchFamily="34" charset="0"/>
              </a:rPr>
              <a:t>th</a:t>
            </a:r>
            <a:r>
              <a:rPr lang="en-US" sz="3600" dirty="0">
                <a:latin typeface="Arial Rounded MT Bold" panose="020F0704030504030204" pitchFamily="34" charset="0"/>
              </a:rPr>
              <a:t> model (final model).</a:t>
            </a:r>
            <a:endParaRPr lang="en-US" sz="3600" dirty="0"/>
          </a:p>
        </p:txBody>
      </p:sp>
      <p:pic>
        <p:nvPicPr>
          <p:cNvPr id="9" name="Picture 8">
            <a:extLst>
              <a:ext uri="{FF2B5EF4-FFF2-40B4-BE49-F238E27FC236}">
                <a16:creationId xmlns:a16="http://schemas.microsoft.com/office/drawing/2014/main" id="{7AC9D3E6-B431-04C3-F777-A5DD5C5A7D68}"/>
              </a:ext>
            </a:extLst>
          </p:cNvPr>
          <p:cNvPicPr>
            <a:picLocks noChangeAspect="1"/>
          </p:cNvPicPr>
          <p:nvPr/>
        </p:nvPicPr>
        <p:blipFill>
          <a:blip r:embed="rId2"/>
          <a:stretch>
            <a:fillRect/>
          </a:stretch>
        </p:blipFill>
        <p:spPr>
          <a:xfrm>
            <a:off x="468085" y="833320"/>
            <a:ext cx="2931369" cy="3027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FF1B50E2-CFD7-A620-B500-AF6A1F0B663B}"/>
              </a:ext>
            </a:extLst>
          </p:cNvPr>
          <p:cNvPicPr>
            <a:picLocks noChangeAspect="1"/>
          </p:cNvPicPr>
          <p:nvPr/>
        </p:nvPicPr>
        <p:blipFill>
          <a:blip r:embed="rId3"/>
          <a:stretch>
            <a:fillRect/>
          </a:stretch>
        </p:blipFill>
        <p:spPr>
          <a:xfrm>
            <a:off x="3618084" y="833320"/>
            <a:ext cx="8105831" cy="30274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9016F2F3-E14E-33AC-FC02-5B25BC7E1387}"/>
              </a:ext>
            </a:extLst>
          </p:cNvPr>
          <p:cNvSpPr txBox="1"/>
          <p:nvPr/>
        </p:nvSpPr>
        <p:spPr>
          <a:xfrm>
            <a:off x="468085" y="3938540"/>
            <a:ext cx="11514365" cy="282923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R-squared is now improved to 0.4184 indicates that 41.84% of the variance in the Salary in USD amount can be explained by the six predictors.</a:t>
            </a:r>
          </a:p>
          <a:p>
            <a:pPr marL="285750" indent="-285750">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F-value increased from 305.42 to 440.04 with significant P-value &lt;.0001. </a:t>
            </a:r>
          </a:p>
          <a:p>
            <a:pPr marL="285750" indent="-285750">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Root MSE also reduced from 69.93 to 64.733. </a:t>
            </a:r>
          </a:p>
          <a:p>
            <a:pPr marL="285750" indent="-285750">
              <a:buFont typeface="Arial" panose="020B0604020202020204" pitchFamily="34" charset="0"/>
              <a:buChar char="•"/>
            </a:pPr>
            <a:endParaRPr lang="en-US" sz="18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b="1" u="sng" dirty="0">
                <a:effectLst/>
                <a:ea typeface="Calibri" panose="020F0502020204030204" pitchFamily="34" charset="0"/>
                <a:cs typeface="Times New Roman" panose="02020603050405020304" pitchFamily="18" charset="0"/>
              </a:rPr>
              <a:t>Regression ful</a:t>
            </a:r>
            <a:r>
              <a:rPr lang="en-US" b="1" u="sng" dirty="0">
                <a:ea typeface="Calibri" panose="020F0502020204030204" pitchFamily="34" charset="0"/>
                <a:cs typeface="Times New Roman" panose="02020603050405020304" pitchFamily="18" charset="0"/>
              </a:rPr>
              <a:t>l </a:t>
            </a:r>
            <a:r>
              <a:rPr lang="en-US" b="1" u="sng" dirty="0">
                <a:effectLst/>
                <a:ea typeface="Calibri" panose="020F0502020204030204" pitchFamily="34" charset="0"/>
                <a:cs typeface="Times New Roman" panose="02020603050405020304" pitchFamily="18" charset="0"/>
              </a:rPr>
              <a:t>model:</a:t>
            </a:r>
            <a:endParaRPr lang="en-US" dirty="0">
              <a:effectLst/>
              <a:ea typeface="Calibri" panose="020F0502020204030204" pitchFamily="34" charset="0"/>
              <a:cs typeface="Times New Roman" panose="02020603050405020304" pitchFamily="18" charset="0"/>
            </a:endParaRPr>
          </a:p>
          <a:p>
            <a:pPr marR="0" algn="ctr">
              <a:lnSpc>
                <a:spcPct val="107000"/>
              </a:lnSpc>
              <a:spcBef>
                <a:spcPts val="0"/>
              </a:spcBef>
              <a:spcAft>
                <a:spcPts val="800"/>
              </a:spcAft>
            </a:pPr>
            <a:r>
              <a:rPr lang="en-US" dirty="0" err="1">
                <a:ea typeface="Calibri" panose="020F0502020204030204" pitchFamily="34" charset="0"/>
                <a:cs typeface="Times New Roman" panose="02020603050405020304" pitchFamily="18" charset="0"/>
              </a:rPr>
              <a:t>s</a:t>
            </a:r>
            <a:r>
              <a:rPr lang="en-US" dirty="0" err="1">
                <a:effectLst/>
                <a:ea typeface="Calibri" panose="020F0502020204030204" pitchFamily="34" charset="0"/>
                <a:cs typeface="Times New Roman" panose="02020603050405020304" pitchFamily="18" charset="0"/>
              </a:rPr>
              <a:t>qrtSalary</a:t>
            </a:r>
            <a:r>
              <a:rPr lang="en-US" dirty="0" err="1">
                <a:ea typeface="Calibri" panose="020F0502020204030204" pitchFamily="34" charset="0"/>
                <a:cs typeface="Times New Roman" panose="02020603050405020304" pitchFamily="18" charset="0"/>
              </a:rPr>
              <a:t>_in_USD</a:t>
            </a:r>
            <a:r>
              <a:rPr lang="en-US" dirty="0">
                <a:effectLst/>
                <a:ea typeface="Calibri" panose="020F0502020204030204" pitchFamily="34" charset="0"/>
                <a:cs typeface="Times New Roman" panose="02020603050405020304" pitchFamily="18" charset="0"/>
              </a:rPr>
              <a:t> = -18141 + 9.075 * </a:t>
            </a:r>
            <a:r>
              <a:rPr lang="en-US" dirty="0" err="1">
                <a:effectLst/>
                <a:ea typeface="Calibri" panose="020F0502020204030204" pitchFamily="34" charset="0"/>
                <a:cs typeface="Times New Roman" panose="02020603050405020304" pitchFamily="18" charset="0"/>
              </a:rPr>
              <a:t>work_year</a:t>
            </a:r>
            <a:r>
              <a:rPr lang="en-US" dirty="0">
                <a:effectLst/>
                <a:ea typeface="Calibri" panose="020F0502020204030204" pitchFamily="34" charset="0"/>
                <a:cs typeface="Times New Roman" panose="02020603050405020304" pitchFamily="18" charset="0"/>
              </a:rPr>
              <a:t> + 0.00001202 * salary + 61.185 * </a:t>
            </a:r>
            <a:r>
              <a:rPr lang="en-US" dirty="0" err="1">
                <a:effectLst/>
                <a:ea typeface="Calibri" panose="020F0502020204030204" pitchFamily="34" charset="0"/>
                <a:cs typeface="Times New Roman" panose="02020603050405020304" pitchFamily="18" charset="0"/>
              </a:rPr>
              <a:t>numEmployee_residence</a:t>
            </a:r>
            <a:endParaRPr lang="en-US" dirty="0">
              <a:effectLst/>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dirty="0">
                <a:ea typeface="Calibri" panose="020F0502020204030204" pitchFamily="34" charset="0"/>
                <a:cs typeface="Times New Roman" panose="02020603050405020304" pitchFamily="18" charset="0"/>
              </a:rPr>
              <a:t> 			– 49.153 * </a:t>
            </a:r>
            <a:r>
              <a:rPr lang="en-US" dirty="0" err="1">
                <a:ea typeface="Calibri" panose="020F0502020204030204" pitchFamily="34" charset="0"/>
                <a:cs typeface="Times New Roman" panose="02020603050405020304" pitchFamily="18" charset="0"/>
              </a:rPr>
              <a:t>experience_New</a:t>
            </a:r>
            <a:r>
              <a:rPr lang="en-US" dirty="0">
                <a:ea typeface="Calibri" panose="020F0502020204030204" pitchFamily="34" charset="0"/>
                <a:cs typeface="Times New Roman" panose="02020603050405020304" pitchFamily="18" charset="0"/>
              </a:rPr>
              <a:t> + 66.58 * </a:t>
            </a:r>
            <a:r>
              <a:rPr lang="en-US" dirty="0" err="1">
                <a:ea typeface="Calibri" panose="020F0502020204030204" pitchFamily="34" charset="0"/>
                <a:cs typeface="Times New Roman" panose="02020603050405020304" pitchFamily="18" charset="0"/>
              </a:rPr>
              <a:t>employment_FT</a:t>
            </a:r>
            <a:r>
              <a:rPr lang="en-US" dirty="0">
                <a:ea typeface="Calibri" panose="020F0502020204030204" pitchFamily="34" charset="0"/>
                <a:cs typeface="Times New Roman" panose="02020603050405020304" pitchFamily="18" charset="0"/>
              </a:rPr>
              <a:t> + 51.814* </a:t>
            </a:r>
            <a:r>
              <a:rPr lang="en-US" dirty="0" err="1">
                <a:ea typeface="Calibri" panose="020F0502020204030204" pitchFamily="34" charset="0"/>
                <a:cs typeface="Times New Roman" panose="02020603050405020304" pitchFamily="18" charset="0"/>
              </a:rPr>
              <a:t>salary_currencyUSD</a:t>
            </a:r>
            <a:endParaRPr lang="en-US" dirty="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4097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B72D91-1C39-0C7D-B412-78F42B82FF85}"/>
              </a:ext>
            </a:extLst>
          </p:cNvPr>
          <p:cNvPicPr>
            <a:picLocks noChangeAspect="1"/>
          </p:cNvPicPr>
          <p:nvPr/>
        </p:nvPicPr>
        <p:blipFill>
          <a:blip r:embed="rId2"/>
          <a:stretch>
            <a:fillRect/>
          </a:stretch>
        </p:blipFill>
        <p:spPr>
          <a:xfrm>
            <a:off x="805543" y="1749113"/>
            <a:ext cx="5446108" cy="40675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B4065923-2587-4596-C7C1-1D1BA4E8DBF2}"/>
              </a:ext>
            </a:extLst>
          </p:cNvPr>
          <p:cNvSpPr txBox="1"/>
          <p:nvPr/>
        </p:nvSpPr>
        <p:spPr>
          <a:xfrm>
            <a:off x="87086" y="96262"/>
            <a:ext cx="6132285" cy="1077218"/>
          </a:xfrm>
          <a:prstGeom prst="rect">
            <a:avLst/>
          </a:prstGeom>
          <a:noFill/>
        </p:spPr>
        <p:txBody>
          <a:bodyPr wrap="square">
            <a:spAutoFit/>
          </a:bodyPr>
          <a:lstStyle/>
          <a:p>
            <a:r>
              <a:rPr lang="en-US" sz="3200" dirty="0">
                <a:latin typeface="Arial Rounded MT Bold" panose="020F0704030504030204" pitchFamily="34" charset="0"/>
              </a:rPr>
              <a:t>Regression result: Final model (studentized residuals).</a:t>
            </a:r>
            <a:endParaRPr lang="en-US" sz="3200" dirty="0"/>
          </a:p>
        </p:txBody>
      </p:sp>
      <p:pic>
        <p:nvPicPr>
          <p:cNvPr id="8" name="Picture 7">
            <a:extLst>
              <a:ext uri="{FF2B5EF4-FFF2-40B4-BE49-F238E27FC236}">
                <a16:creationId xmlns:a16="http://schemas.microsoft.com/office/drawing/2014/main" id="{17ED107B-4849-7867-41A5-CD6ADD8374E2}"/>
              </a:ext>
            </a:extLst>
          </p:cNvPr>
          <p:cNvPicPr>
            <a:picLocks noChangeAspect="1"/>
          </p:cNvPicPr>
          <p:nvPr/>
        </p:nvPicPr>
        <p:blipFill>
          <a:blip r:embed="rId3"/>
          <a:stretch>
            <a:fillRect/>
          </a:stretch>
        </p:blipFill>
        <p:spPr>
          <a:xfrm>
            <a:off x="7126392" y="134759"/>
            <a:ext cx="4260065" cy="32287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9524A050-5111-792A-96A1-D4E932A5980E}"/>
              </a:ext>
            </a:extLst>
          </p:cNvPr>
          <p:cNvPicPr>
            <a:picLocks noChangeAspect="1"/>
          </p:cNvPicPr>
          <p:nvPr/>
        </p:nvPicPr>
        <p:blipFill>
          <a:blip r:embed="rId4"/>
          <a:stretch>
            <a:fillRect/>
          </a:stretch>
        </p:blipFill>
        <p:spPr>
          <a:xfrm>
            <a:off x="7126392" y="3512911"/>
            <a:ext cx="4260065" cy="314319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881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a:extLst>
              <a:ext uri="{FF2B5EF4-FFF2-40B4-BE49-F238E27FC236}">
                <a16:creationId xmlns:a16="http://schemas.microsoft.com/office/drawing/2014/main" id="{3FFB0B4B-B126-43E0-A25C-BA5634332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5" name="Group 14">
            <a:extLst>
              <a:ext uri="{FF2B5EF4-FFF2-40B4-BE49-F238E27FC236}">
                <a16:creationId xmlns:a16="http://schemas.microsoft.com/office/drawing/2014/main" id="{F6404A68-5931-43D8-B2F1-B632DAC4E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9180" y="-1190"/>
            <a:ext cx="4263283" cy="6859191"/>
            <a:chOff x="7649180" y="-1190"/>
            <a:chExt cx="4263283" cy="6859191"/>
          </a:xfrm>
        </p:grpSpPr>
        <p:sp>
          <p:nvSpPr>
            <p:cNvPr id="16" name="Oval 15">
              <a:extLst>
                <a:ext uri="{FF2B5EF4-FFF2-40B4-BE49-F238E27FC236}">
                  <a16:creationId xmlns:a16="http://schemas.microsoft.com/office/drawing/2014/main" id="{1A39B074-6320-47A6-B37F-11F5C092F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02463" y="453951"/>
              <a:ext cx="608046" cy="608046"/>
            </a:xfrm>
            <a:prstGeom prst="ellipse">
              <a:avLst/>
            </a:prstGeom>
            <a:solidFill>
              <a:schemeClr val="accent1">
                <a:lumMod val="60000"/>
                <a:lumOff val="40000"/>
                <a:alpha val="60000"/>
              </a:schemeClr>
            </a:solidFill>
            <a:ln w="9331" cap="flat">
              <a:noFill/>
              <a:prstDash val="solid"/>
              <a:miter/>
            </a:ln>
          </p:spPr>
          <p:txBody>
            <a:bodyPr rtlCol="0" anchor="ctr"/>
            <a:lstStyle/>
            <a:p>
              <a:endParaRPr lang="en-US">
                <a:solidFill>
                  <a:schemeClr val="tx1"/>
                </a:solidFill>
              </a:endParaRPr>
            </a:p>
          </p:txBody>
        </p:sp>
        <p:sp>
          <p:nvSpPr>
            <p:cNvPr id="17" name="Graphic 18">
              <a:extLst>
                <a:ext uri="{FF2B5EF4-FFF2-40B4-BE49-F238E27FC236}">
                  <a16:creationId xmlns:a16="http://schemas.microsoft.com/office/drawing/2014/main" id="{BC943D3E-EE8F-41E2-BAE3-C16E786F9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9180" y="4581409"/>
              <a:ext cx="856614" cy="1305524"/>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18" name="Oval 17">
              <a:extLst>
                <a:ext uri="{FF2B5EF4-FFF2-40B4-BE49-F238E27FC236}">
                  <a16:creationId xmlns:a16="http://schemas.microsoft.com/office/drawing/2014/main" id="{61372153-F8F4-4C78-9183-AB99ED32D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66922" y="5224794"/>
              <a:ext cx="439469" cy="43946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C53F320-7F87-42E2-826D-DCA61223C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9791" y="-1190"/>
              <a:ext cx="3522672" cy="1501977"/>
            </a:xfrm>
            <a:custGeom>
              <a:avLst/>
              <a:gdLst>
                <a:gd name="connsiteX0" fmla="*/ 0 w 3597981"/>
                <a:gd name="connsiteY0" fmla="*/ 0 h 1501977"/>
                <a:gd name="connsiteX1" fmla="*/ 3597981 w 3597981"/>
                <a:gd name="connsiteY1" fmla="*/ 0 h 1501977"/>
                <a:gd name="connsiteX2" fmla="*/ 3590068 w 3597981"/>
                <a:gd name="connsiteY2" fmla="*/ 51850 h 1501977"/>
                <a:gd name="connsiteX3" fmla="*/ 1810819 w 3597981"/>
                <a:gd name="connsiteY3" fmla="*/ 1501977 h 1501977"/>
                <a:gd name="connsiteX4" fmla="*/ 0 w 3597981"/>
                <a:gd name="connsiteY4" fmla="*/ 1501977 h 150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7981" h="1501977">
                  <a:moveTo>
                    <a:pt x="0" y="0"/>
                  </a:moveTo>
                  <a:lnTo>
                    <a:pt x="3597981" y="0"/>
                  </a:lnTo>
                  <a:lnTo>
                    <a:pt x="3590068" y="51850"/>
                  </a:lnTo>
                  <a:cubicBezTo>
                    <a:pt x="3420721" y="879443"/>
                    <a:pt x="2688479" y="1501977"/>
                    <a:pt x="1810819" y="1501977"/>
                  </a:cubicBezTo>
                  <a:lnTo>
                    <a:pt x="0" y="1501977"/>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2C73C35A-A029-4C6C-BECB-D73FCEC2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88140" y="5358010"/>
              <a:ext cx="3597678" cy="1499991"/>
            </a:xfrm>
            <a:custGeom>
              <a:avLst/>
              <a:gdLst>
                <a:gd name="connsiteX0" fmla="*/ 1786859 w 3597678"/>
                <a:gd name="connsiteY0" fmla="*/ 0 h 1499991"/>
                <a:gd name="connsiteX1" fmla="*/ 3597678 w 3597678"/>
                <a:gd name="connsiteY1" fmla="*/ 0 h 1499991"/>
                <a:gd name="connsiteX2" fmla="*/ 3597678 w 3597678"/>
                <a:gd name="connsiteY2" fmla="*/ 1499991 h 1499991"/>
                <a:gd name="connsiteX3" fmla="*/ 0 w 3597678"/>
                <a:gd name="connsiteY3" fmla="*/ 1499991 h 1499991"/>
                <a:gd name="connsiteX4" fmla="*/ 7610 w 3597678"/>
                <a:gd name="connsiteY4" fmla="*/ 1450127 h 1499991"/>
                <a:gd name="connsiteX5" fmla="*/ 1786859 w 3597678"/>
                <a:gd name="connsiteY5" fmla="*/ 0 h 1499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678" h="1499991">
                  <a:moveTo>
                    <a:pt x="1786859" y="0"/>
                  </a:moveTo>
                  <a:lnTo>
                    <a:pt x="3597678" y="0"/>
                  </a:lnTo>
                  <a:lnTo>
                    <a:pt x="3597678" y="1499991"/>
                  </a:lnTo>
                  <a:lnTo>
                    <a:pt x="0" y="1499991"/>
                  </a:lnTo>
                  <a:lnTo>
                    <a:pt x="7610" y="1450127"/>
                  </a:lnTo>
                  <a:cubicBezTo>
                    <a:pt x="176957" y="622534"/>
                    <a:pt x="909198" y="0"/>
                    <a:pt x="1786859" y="0"/>
                  </a:cubicBezTo>
                  <a:close/>
                </a:path>
              </a:pathLst>
            </a:custGeom>
            <a:solidFill>
              <a:schemeClr val="accent1">
                <a:lumMod val="60000"/>
                <a:lumOff val="40000"/>
                <a:alpha val="60000"/>
              </a:schemeClr>
            </a:solidFill>
            <a:ln w="9331" cap="flat">
              <a:noFill/>
              <a:prstDash val="solid"/>
              <a:miter/>
            </a:ln>
          </p:spPr>
          <p:txBody>
            <a:bodyPr rtlCol="0" anchor="ctr"/>
            <a:lstStyle/>
            <a:p>
              <a:endParaRPr lang="en-US" dirty="0"/>
            </a:p>
          </p:txBody>
        </p:sp>
        <p:sp>
          <p:nvSpPr>
            <p:cNvPr id="21" name="Graphic 9">
              <a:extLst>
                <a:ext uri="{FF2B5EF4-FFF2-40B4-BE49-F238E27FC236}">
                  <a16:creationId xmlns:a16="http://schemas.microsoft.com/office/drawing/2014/main" id="{1F17AF78-D785-4C1C-B823-1B0A9F422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9791" y="1693710"/>
              <a:ext cx="3496027" cy="349602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rgbClr val="FFFFFF"/>
            </a:solidFill>
            <a:ln w="38100" cap="flat">
              <a:solidFill>
                <a:srgbClr val="F7F7F7"/>
              </a:solidFill>
              <a:prstDash val="solid"/>
              <a:miter/>
            </a:ln>
          </p:spPr>
          <p:txBody>
            <a:bodyPr rtlCol="0" anchor="ctr"/>
            <a:lstStyle/>
            <a:p>
              <a:endParaRPr lang="en-US" dirty="0"/>
            </a:p>
          </p:txBody>
        </p:sp>
      </p:grpSp>
      <p:sp>
        <p:nvSpPr>
          <p:cNvPr id="2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4" name="TextBox 3">
            <a:extLst>
              <a:ext uri="{FF2B5EF4-FFF2-40B4-BE49-F238E27FC236}">
                <a16:creationId xmlns:a16="http://schemas.microsoft.com/office/drawing/2014/main" id="{B325F2A9-0393-FDD8-3E14-7D668F2EABDF}"/>
              </a:ext>
            </a:extLst>
          </p:cNvPr>
          <p:cNvSpPr txBox="1"/>
          <p:nvPr/>
        </p:nvSpPr>
        <p:spPr>
          <a:xfrm>
            <a:off x="124316" y="57246"/>
            <a:ext cx="8982075" cy="60804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dirty="0">
                <a:latin typeface="Arial Rounded MT Bold" panose="020F0704030504030204" pitchFamily="34" charset="0"/>
              </a:rPr>
              <a:t>Regression</a:t>
            </a:r>
            <a:r>
              <a:rPr lang="en-US" sz="3600" dirty="0">
                <a:latin typeface="+mj-lt"/>
                <a:ea typeface="+mj-ea"/>
                <a:cs typeface="+mj-cs"/>
              </a:rPr>
              <a:t> result: Final model (F-test).</a:t>
            </a:r>
          </a:p>
        </p:txBody>
      </p:sp>
      <p:sp>
        <p:nvSpPr>
          <p:cNvPr id="3" name="Content Placeholder 2">
            <a:extLst>
              <a:ext uri="{FF2B5EF4-FFF2-40B4-BE49-F238E27FC236}">
                <a16:creationId xmlns:a16="http://schemas.microsoft.com/office/drawing/2014/main" id="{954617FB-85D4-E94B-54EC-444FDC4B9656}"/>
              </a:ext>
            </a:extLst>
          </p:cNvPr>
          <p:cNvSpPr>
            <a:spLocks noGrp="1"/>
          </p:cNvSpPr>
          <p:nvPr>
            <p:ph idx="1"/>
          </p:nvPr>
        </p:nvSpPr>
        <p:spPr>
          <a:xfrm>
            <a:off x="124316" y="722538"/>
            <a:ext cx="9657859" cy="5916483"/>
          </a:xfrm>
        </p:spPr>
        <p:txBody>
          <a:bodyPr vert="horz" lIns="91440" tIns="45720" rIns="91440" bIns="45720" rtlCol="0">
            <a:noAutofit/>
          </a:bodyPr>
          <a:lstStyle/>
          <a:p>
            <a:pPr marL="457200" marR="0">
              <a:spcBef>
                <a:spcPts val="0"/>
              </a:spcBef>
              <a:spcAft>
                <a:spcPts val="0"/>
              </a:spcAft>
            </a:pPr>
            <a:r>
              <a:rPr lang="en-US" sz="1800" b="1" dirty="0">
                <a:effectLst/>
              </a:rPr>
              <a:t>Regression model: </a:t>
            </a:r>
            <a:endParaRPr lang="en-US" sz="1800" dirty="0">
              <a:effectLst/>
            </a:endParaRPr>
          </a:p>
          <a:p>
            <a:pPr marL="0" indent="0">
              <a:spcBef>
                <a:spcPts val="0"/>
              </a:spcBef>
              <a:spcAft>
                <a:spcPts val="800"/>
              </a:spcAft>
              <a:buNone/>
            </a:pPr>
            <a:r>
              <a:rPr lang="en-US" sz="1800" dirty="0" err="1">
                <a:effectLst/>
              </a:rPr>
              <a:t>sqrtSalary_in_USD</a:t>
            </a:r>
            <a:r>
              <a:rPr lang="en-US" sz="1800" dirty="0">
                <a:effectLst/>
              </a:rPr>
              <a:t> = βₒ + β₁*</a:t>
            </a:r>
            <a:r>
              <a:rPr lang="en-US" sz="1800" dirty="0" err="1">
                <a:effectLst/>
              </a:rPr>
              <a:t>work_year</a:t>
            </a:r>
            <a:r>
              <a:rPr lang="en-US" sz="1800" dirty="0">
                <a:effectLst/>
              </a:rPr>
              <a:t> + β₂*salary (original currency) + β</a:t>
            </a:r>
            <a:r>
              <a:rPr lang="en-US" sz="1800" baseline="-25000" dirty="0">
                <a:effectLst/>
              </a:rPr>
              <a:t>3</a:t>
            </a:r>
            <a:r>
              <a:rPr lang="en-US" sz="1800" dirty="0">
                <a:effectLst/>
              </a:rPr>
              <a:t>*</a:t>
            </a:r>
            <a:r>
              <a:rPr lang="en-US" sz="1800" dirty="0" err="1">
                <a:effectLst/>
              </a:rPr>
              <a:t>numEmployee_residence</a:t>
            </a:r>
            <a:r>
              <a:rPr lang="en-US" sz="1800" dirty="0">
                <a:effectLst/>
              </a:rPr>
              <a:t> </a:t>
            </a:r>
          </a:p>
          <a:p>
            <a:pPr marL="0" marR="0" indent="0">
              <a:spcBef>
                <a:spcPts val="0"/>
              </a:spcBef>
              <a:spcAft>
                <a:spcPts val="800"/>
              </a:spcAft>
              <a:buNone/>
            </a:pPr>
            <a:r>
              <a:rPr lang="en-US" sz="1800" dirty="0">
                <a:effectLst/>
              </a:rPr>
              <a:t>		+ β</a:t>
            </a:r>
            <a:r>
              <a:rPr lang="en-US" sz="1800" baseline="-25000" dirty="0">
                <a:effectLst/>
              </a:rPr>
              <a:t>4</a:t>
            </a:r>
            <a:r>
              <a:rPr lang="en-US" sz="1800" dirty="0">
                <a:effectLst/>
              </a:rPr>
              <a:t>*</a:t>
            </a:r>
            <a:r>
              <a:rPr lang="en-US" sz="1800" dirty="0" err="1">
                <a:effectLst/>
              </a:rPr>
              <a:t>experience_New</a:t>
            </a:r>
            <a:r>
              <a:rPr lang="en-US" sz="1800" dirty="0">
                <a:effectLst/>
              </a:rPr>
              <a:t> + β</a:t>
            </a:r>
            <a:r>
              <a:rPr lang="en-US" sz="1800" baseline="-25000" dirty="0">
                <a:effectLst/>
              </a:rPr>
              <a:t>5</a:t>
            </a:r>
            <a:r>
              <a:rPr lang="en-US" sz="1800" dirty="0">
                <a:effectLst/>
              </a:rPr>
              <a:t>*</a:t>
            </a:r>
            <a:r>
              <a:rPr lang="en-US" sz="1800" dirty="0" err="1">
                <a:effectLst/>
              </a:rPr>
              <a:t>employment_FT</a:t>
            </a:r>
            <a:r>
              <a:rPr lang="en-US" sz="1800" dirty="0">
                <a:effectLst/>
              </a:rPr>
              <a:t> + β</a:t>
            </a:r>
            <a:r>
              <a:rPr lang="en-US" sz="1800" baseline="-25000" dirty="0">
                <a:effectLst/>
              </a:rPr>
              <a:t>6</a:t>
            </a:r>
            <a:r>
              <a:rPr lang="en-US" sz="1800" dirty="0">
                <a:effectLst/>
              </a:rPr>
              <a:t>*</a:t>
            </a:r>
            <a:r>
              <a:rPr lang="en-US" sz="1800" dirty="0" err="1">
                <a:effectLst/>
              </a:rPr>
              <a:t>salary_currencyUSD</a:t>
            </a:r>
            <a:r>
              <a:rPr lang="en-US" sz="1800" dirty="0">
                <a:effectLst/>
              </a:rPr>
              <a:t> </a:t>
            </a:r>
          </a:p>
          <a:p>
            <a:pPr marL="0" marR="0" indent="0">
              <a:spcBef>
                <a:spcPts val="0"/>
              </a:spcBef>
              <a:spcAft>
                <a:spcPts val="800"/>
              </a:spcAft>
              <a:buNone/>
            </a:pPr>
            <a:endParaRPr lang="en-US" sz="700" dirty="0">
              <a:effectLst/>
            </a:endParaRPr>
          </a:p>
          <a:p>
            <a:pPr marL="0" marR="0" indent="0">
              <a:spcBef>
                <a:spcPts val="0"/>
              </a:spcBef>
              <a:spcAft>
                <a:spcPts val="800"/>
              </a:spcAft>
              <a:buNone/>
            </a:pPr>
            <a:r>
              <a:rPr lang="en-US" sz="1800" dirty="0">
                <a:effectLst/>
              </a:rPr>
              <a:t>for: β</a:t>
            </a:r>
            <a:r>
              <a:rPr lang="en-US" sz="1800" baseline="-25000" dirty="0">
                <a:effectLst/>
              </a:rPr>
              <a:t>0</a:t>
            </a:r>
            <a:r>
              <a:rPr lang="en-US" sz="1800" dirty="0">
                <a:effectLst/>
              </a:rPr>
              <a:t> = Intercept.</a:t>
            </a:r>
          </a:p>
          <a:p>
            <a:pPr marL="0" marR="0" indent="0">
              <a:spcBef>
                <a:spcPts val="0"/>
              </a:spcBef>
              <a:spcAft>
                <a:spcPts val="800"/>
              </a:spcAft>
              <a:buNone/>
            </a:pPr>
            <a:r>
              <a:rPr lang="en-US" sz="1800" dirty="0">
                <a:effectLst/>
              </a:rPr>
              <a:t>      β₁ = Coefficient for Work Year attribute.</a:t>
            </a:r>
          </a:p>
          <a:p>
            <a:pPr marL="0" marR="0" indent="0">
              <a:spcBef>
                <a:spcPts val="0"/>
              </a:spcBef>
              <a:spcAft>
                <a:spcPts val="800"/>
              </a:spcAft>
              <a:buNone/>
            </a:pPr>
            <a:r>
              <a:rPr lang="en-US" sz="1800" dirty="0">
                <a:effectLst/>
              </a:rPr>
              <a:t>      β</a:t>
            </a:r>
            <a:r>
              <a:rPr lang="en-US" sz="1800" baseline="-25000" dirty="0">
                <a:effectLst/>
              </a:rPr>
              <a:t>2 </a:t>
            </a:r>
            <a:r>
              <a:rPr lang="en-US" sz="1800" dirty="0">
                <a:effectLst/>
              </a:rPr>
              <a:t>= Coefficient for Salary (original currency) attribute.</a:t>
            </a:r>
          </a:p>
          <a:p>
            <a:pPr marL="0" marR="0" indent="0">
              <a:spcBef>
                <a:spcPts val="0"/>
              </a:spcBef>
              <a:spcAft>
                <a:spcPts val="800"/>
              </a:spcAft>
              <a:buNone/>
            </a:pPr>
            <a:r>
              <a:rPr lang="en-US" sz="1800" dirty="0">
                <a:effectLst/>
              </a:rPr>
              <a:t>      β</a:t>
            </a:r>
            <a:r>
              <a:rPr lang="en-US" sz="1800" baseline="-25000" dirty="0">
                <a:effectLst/>
              </a:rPr>
              <a:t>3 </a:t>
            </a:r>
            <a:r>
              <a:rPr lang="en-US" sz="1800" dirty="0">
                <a:effectLst/>
              </a:rPr>
              <a:t>= Coefficient for Employee Residence attribute. </a:t>
            </a:r>
          </a:p>
          <a:p>
            <a:pPr marL="0" marR="0" indent="0">
              <a:spcBef>
                <a:spcPts val="0"/>
              </a:spcBef>
              <a:spcAft>
                <a:spcPts val="800"/>
              </a:spcAft>
              <a:buNone/>
            </a:pPr>
            <a:r>
              <a:rPr lang="en-US" sz="1800" dirty="0"/>
              <a:t>      </a:t>
            </a:r>
            <a:r>
              <a:rPr lang="en-US" sz="1800" dirty="0">
                <a:effectLst/>
              </a:rPr>
              <a:t>β</a:t>
            </a:r>
            <a:r>
              <a:rPr lang="en-US" sz="1800" baseline="-25000" dirty="0"/>
              <a:t>4</a:t>
            </a:r>
            <a:r>
              <a:rPr lang="en-US" sz="1800" baseline="-25000" dirty="0">
                <a:effectLst/>
              </a:rPr>
              <a:t> </a:t>
            </a:r>
            <a:r>
              <a:rPr lang="en-US" sz="1800" dirty="0">
                <a:effectLst/>
              </a:rPr>
              <a:t>= Coefficient for Experience Level attribute. </a:t>
            </a:r>
          </a:p>
          <a:p>
            <a:pPr marL="0" marR="0" indent="0">
              <a:spcBef>
                <a:spcPts val="0"/>
              </a:spcBef>
              <a:spcAft>
                <a:spcPts val="800"/>
              </a:spcAft>
              <a:buNone/>
            </a:pPr>
            <a:r>
              <a:rPr lang="en-US" sz="1800" dirty="0">
                <a:effectLst/>
              </a:rPr>
              <a:t>      β</a:t>
            </a:r>
            <a:r>
              <a:rPr lang="en-US" sz="1800" baseline="-25000" dirty="0"/>
              <a:t>5</a:t>
            </a:r>
            <a:r>
              <a:rPr lang="en-US" sz="1800" baseline="-25000" dirty="0">
                <a:effectLst/>
              </a:rPr>
              <a:t> </a:t>
            </a:r>
            <a:r>
              <a:rPr lang="en-US" sz="1800" dirty="0">
                <a:effectLst/>
              </a:rPr>
              <a:t>= Coefficient for Employment Type attribute. </a:t>
            </a:r>
          </a:p>
          <a:p>
            <a:pPr marL="0" marR="0" indent="0">
              <a:spcBef>
                <a:spcPts val="0"/>
              </a:spcBef>
              <a:spcAft>
                <a:spcPts val="800"/>
              </a:spcAft>
              <a:buNone/>
            </a:pPr>
            <a:r>
              <a:rPr lang="en-US" sz="1800" dirty="0"/>
              <a:t>      </a:t>
            </a:r>
            <a:r>
              <a:rPr lang="en-US" sz="1800" dirty="0">
                <a:effectLst/>
              </a:rPr>
              <a:t>β</a:t>
            </a:r>
            <a:r>
              <a:rPr lang="en-US" sz="1800" baseline="-25000" dirty="0"/>
              <a:t>6</a:t>
            </a:r>
            <a:r>
              <a:rPr lang="en-US" sz="1800" baseline="-25000" dirty="0">
                <a:effectLst/>
              </a:rPr>
              <a:t> </a:t>
            </a:r>
            <a:r>
              <a:rPr lang="en-US" sz="1800" dirty="0">
                <a:effectLst/>
              </a:rPr>
              <a:t>= Coefficient for Salary Currency attribute. </a:t>
            </a:r>
          </a:p>
          <a:p>
            <a:pPr marL="0" marR="0">
              <a:spcBef>
                <a:spcPts val="0"/>
              </a:spcBef>
              <a:spcAft>
                <a:spcPts val="800"/>
              </a:spcAft>
            </a:pPr>
            <a:endParaRPr lang="en-US" sz="1800" dirty="0">
              <a:effectLst/>
            </a:endParaRPr>
          </a:p>
          <a:p>
            <a:pPr marL="457200" marR="0">
              <a:spcBef>
                <a:spcPts val="0"/>
              </a:spcBef>
              <a:spcAft>
                <a:spcPts val="0"/>
              </a:spcAft>
            </a:pPr>
            <a:r>
              <a:rPr lang="en-US" sz="1800" b="1" dirty="0">
                <a:effectLst/>
              </a:rPr>
              <a:t>Test hypothesis</a:t>
            </a:r>
            <a:endParaRPr lang="en-US" sz="1800" b="1" dirty="0"/>
          </a:p>
          <a:p>
            <a:pPr marL="0" marR="0" indent="0">
              <a:spcBef>
                <a:spcPts val="0"/>
              </a:spcBef>
              <a:spcAft>
                <a:spcPts val="0"/>
              </a:spcAft>
              <a:buNone/>
            </a:pPr>
            <a:r>
              <a:rPr lang="en-US" sz="1800" u="sng" dirty="0">
                <a:effectLst/>
              </a:rPr>
              <a:t>Null hypothesis:</a:t>
            </a:r>
            <a:r>
              <a:rPr lang="en-US" sz="1800" dirty="0">
                <a:effectLst/>
              </a:rPr>
              <a:t> Neither of the six attributes have any association with Salary in USD attribute. </a:t>
            </a:r>
          </a:p>
          <a:p>
            <a:pPr marR="0" indent="0">
              <a:lnSpc>
                <a:spcPct val="150000"/>
              </a:lnSpc>
              <a:spcBef>
                <a:spcPts val="0"/>
              </a:spcBef>
              <a:spcAft>
                <a:spcPts val="800"/>
              </a:spcAft>
              <a:buNone/>
            </a:pPr>
            <a:r>
              <a:rPr lang="en-US" sz="1800" dirty="0">
                <a:effectLst/>
              </a:rPr>
              <a:t>H₀: β</a:t>
            </a:r>
            <a:r>
              <a:rPr lang="en-US" sz="1800" baseline="-25000" dirty="0">
                <a:effectLst/>
              </a:rPr>
              <a:t>1</a:t>
            </a:r>
            <a:r>
              <a:rPr lang="en-US" sz="1800" dirty="0">
                <a:effectLst/>
              </a:rPr>
              <a:t> = β</a:t>
            </a:r>
            <a:r>
              <a:rPr lang="en-US" sz="1800" baseline="-25000" dirty="0">
                <a:effectLst/>
              </a:rPr>
              <a:t>2</a:t>
            </a:r>
            <a:r>
              <a:rPr lang="en-US" sz="1800" dirty="0">
                <a:effectLst/>
              </a:rPr>
              <a:t> = β</a:t>
            </a:r>
            <a:r>
              <a:rPr lang="en-US" sz="1800" baseline="-25000" dirty="0">
                <a:effectLst/>
              </a:rPr>
              <a:t>3</a:t>
            </a:r>
            <a:r>
              <a:rPr lang="en-US" sz="1800" dirty="0">
                <a:effectLst/>
              </a:rPr>
              <a:t> = β</a:t>
            </a:r>
            <a:r>
              <a:rPr lang="en-US" sz="1800" baseline="-25000" dirty="0">
                <a:effectLst/>
              </a:rPr>
              <a:t>4 </a:t>
            </a:r>
            <a:r>
              <a:rPr lang="en-US" sz="1800" dirty="0">
                <a:effectLst/>
              </a:rPr>
              <a:t>= β</a:t>
            </a:r>
            <a:r>
              <a:rPr lang="en-US" sz="1800" baseline="-25000" dirty="0">
                <a:effectLst/>
              </a:rPr>
              <a:t>5</a:t>
            </a:r>
            <a:r>
              <a:rPr lang="en-US" sz="1800" dirty="0">
                <a:effectLst/>
              </a:rPr>
              <a:t> = β</a:t>
            </a:r>
            <a:r>
              <a:rPr lang="en-US" sz="1800" baseline="-25000" dirty="0">
                <a:effectLst/>
              </a:rPr>
              <a:t>6 </a:t>
            </a:r>
            <a:r>
              <a:rPr lang="en-US" sz="1800" dirty="0">
                <a:effectLst/>
              </a:rPr>
              <a:t>= 0</a:t>
            </a:r>
          </a:p>
          <a:p>
            <a:pPr marL="0" marR="0" lvl="0" indent="0">
              <a:spcBef>
                <a:spcPts val="0"/>
              </a:spcBef>
              <a:spcAft>
                <a:spcPts val="800"/>
              </a:spcAft>
              <a:buNone/>
            </a:pPr>
            <a:r>
              <a:rPr lang="en-US" sz="1800" u="sng" dirty="0">
                <a:effectLst/>
              </a:rPr>
              <a:t>Alternative hypothesis:</a:t>
            </a:r>
            <a:r>
              <a:rPr lang="en-US" sz="1800" dirty="0">
                <a:effectLst/>
              </a:rPr>
              <a:t> At least one attribute has a significant effect on changes in Salary in USD attribute. </a:t>
            </a:r>
          </a:p>
          <a:p>
            <a:pPr marR="0" indent="0">
              <a:spcBef>
                <a:spcPts val="0"/>
              </a:spcBef>
              <a:spcAft>
                <a:spcPts val="800"/>
              </a:spcAft>
              <a:buNone/>
            </a:pPr>
            <a:r>
              <a:rPr lang="en-US" sz="1800" dirty="0">
                <a:effectLst/>
              </a:rPr>
              <a:t>Hₐ: At least one of β₁, β₂, β</a:t>
            </a:r>
            <a:r>
              <a:rPr lang="en-US" sz="1800" baseline="-25000" dirty="0">
                <a:effectLst/>
              </a:rPr>
              <a:t>3</a:t>
            </a:r>
            <a:r>
              <a:rPr lang="en-US" sz="1800" dirty="0">
                <a:effectLst/>
              </a:rPr>
              <a:t>, β</a:t>
            </a:r>
            <a:r>
              <a:rPr lang="en-US" sz="1800" baseline="-25000" dirty="0">
                <a:effectLst/>
              </a:rPr>
              <a:t>4</a:t>
            </a:r>
            <a:r>
              <a:rPr lang="en-US" sz="1800" dirty="0">
                <a:effectLst/>
              </a:rPr>
              <a:t>, β</a:t>
            </a:r>
            <a:r>
              <a:rPr lang="en-US" sz="1800" baseline="-25000" dirty="0">
                <a:effectLst/>
              </a:rPr>
              <a:t>5</a:t>
            </a:r>
            <a:r>
              <a:rPr lang="en-US" sz="1800" dirty="0">
                <a:effectLst/>
              </a:rPr>
              <a:t>, β</a:t>
            </a:r>
            <a:r>
              <a:rPr lang="en-US" sz="1800" baseline="-25000" dirty="0">
                <a:effectLst/>
              </a:rPr>
              <a:t>6</a:t>
            </a:r>
            <a:r>
              <a:rPr lang="en-US" sz="1800" dirty="0">
                <a:effectLst/>
              </a:rPr>
              <a:t>  ≠  0</a:t>
            </a:r>
          </a:p>
          <a:p>
            <a:endParaRPr lang="en-US" sz="1800" dirty="0"/>
          </a:p>
        </p:txBody>
      </p:sp>
      <p:pic>
        <p:nvPicPr>
          <p:cNvPr id="6" name="Picture 5" descr="A bag of money with dollar signs&#10;&#10;Description automatically generated with low confidence">
            <a:extLst>
              <a:ext uri="{FF2B5EF4-FFF2-40B4-BE49-F238E27FC236}">
                <a16:creationId xmlns:a16="http://schemas.microsoft.com/office/drawing/2014/main" id="{E06479FA-F800-20A1-4A57-FDBA2A2F1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0228" y="2255051"/>
            <a:ext cx="2396444" cy="2288604"/>
          </a:xfrm>
          <a:prstGeom prst="rect">
            <a:avLst/>
          </a:prstGeom>
        </p:spPr>
      </p:pic>
    </p:spTree>
    <p:extLst>
      <p:ext uri="{BB962C8B-B14F-4D97-AF65-F5344CB8AC3E}">
        <p14:creationId xmlns:p14="http://schemas.microsoft.com/office/powerpoint/2010/main" val="3348747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D615B5-38BD-4CCE-CC1D-8DF76600435A}"/>
              </a:ext>
            </a:extLst>
          </p:cNvPr>
          <p:cNvPicPr>
            <a:picLocks noChangeAspect="1"/>
          </p:cNvPicPr>
          <p:nvPr/>
        </p:nvPicPr>
        <p:blipFill>
          <a:blip r:embed="rId2"/>
          <a:stretch>
            <a:fillRect/>
          </a:stretch>
        </p:blipFill>
        <p:spPr>
          <a:xfrm>
            <a:off x="515710" y="3094851"/>
            <a:ext cx="10370457" cy="3431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0B315395-44AD-4711-64A5-10F4F6A4845A}"/>
              </a:ext>
            </a:extLst>
          </p:cNvPr>
          <p:cNvSpPr txBox="1"/>
          <p:nvPr/>
        </p:nvSpPr>
        <p:spPr>
          <a:xfrm>
            <a:off x="447675" y="578881"/>
            <a:ext cx="6096000" cy="646331"/>
          </a:xfrm>
          <a:prstGeom prst="rect">
            <a:avLst/>
          </a:prstGeom>
          <a:noFill/>
        </p:spPr>
        <p:txBody>
          <a:bodyPr wrap="square">
            <a:spAutoFit/>
          </a:bodyPr>
          <a:lstStyle/>
          <a:p>
            <a:r>
              <a:rPr lang="en-US" sz="3600" dirty="0">
                <a:latin typeface="Arial Rounded MT Bold" panose="020F0704030504030204" pitchFamily="34" charset="0"/>
              </a:rPr>
              <a:t>Prediction data.</a:t>
            </a:r>
            <a:endParaRPr lang="en-US" sz="3600" dirty="0"/>
          </a:p>
        </p:txBody>
      </p:sp>
      <p:pic>
        <p:nvPicPr>
          <p:cNvPr id="3" name="Picture 2" descr="A bag of money with dollar signs&#10;&#10;Description automatically generated with low confidence">
            <a:extLst>
              <a:ext uri="{FF2B5EF4-FFF2-40B4-BE49-F238E27FC236}">
                <a16:creationId xmlns:a16="http://schemas.microsoft.com/office/drawing/2014/main" id="{CE9B3356-A847-60D8-5A8D-3732E830E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125" y="1071429"/>
            <a:ext cx="2022440" cy="1929555"/>
          </a:xfrm>
          <a:prstGeom prst="rect">
            <a:avLst/>
          </a:prstGeom>
        </p:spPr>
      </p:pic>
      <p:sp>
        <p:nvSpPr>
          <p:cNvPr id="4" name="TextBox 3">
            <a:extLst>
              <a:ext uri="{FF2B5EF4-FFF2-40B4-BE49-F238E27FC236}">
                <a16:creationId xmlns:a16="http://schemas.microsoft.com/office/drawing/2014/main" id="{48B42F33-C4C8-3832-A411-CB65E7CAEA4E}"/>
              </a:ext>
            </a:extLst>
          </p:cNvPr>
          <p:cNvSpPr txBox="1"/>
          <p:nvPr/>
        </p:nvSpPr>
        <p:spPr>
          <a:xfrm>
            <a:off x="447675" y="1420878"/>
            <a:ext cx="7648575" cy="1073564"/>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The first prediction is for a person who lives in the US and gets paid by USD.</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The second prediction is for a person who lives outside the US and gets paid by their local currency. </a:t>
            </a:r>
          </a:p>
        </p:txBody>
      </p:sp>
    </p:spTree>
    <p:extLst>
      <p:ext uri="{BB962C8B-B14F-4D97-AF65-F5344CB8AC3E}">
        <p14:creationId xmlns:p14="http://schemas.microsoft.com/office/powerpoint/2010/main" val="1363272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849AC5-62BC-ADFB-D93B-97B9A06EF03E}"/>
              </a:ext>
            </a:extLst>
          </p:cNvPr>
          <p:cNvSpPr txBox="1"/>
          <p:nvPr/>
        </p:nvSpPr>
        <p:spPr>
          <a:xfrm>
            <a:off x="137886" y="80218"/>
            <a:ext cx="6974114" cy="646331"/>
          </a:xfrm>
          <a:prstGeom prst="rect">
            <a:avLst/>
          </a:prstGeom>
          <a:noFill/>
        </p:spPr>
        <p:txBody>
          <a:bodyPr wrap="square">
            <a:spAutoFit/>
          </a:bodyPr>
          <a:lstStyle/>
          <a:p>
            <a:r>
              <a:rPr lang="en-US" sz="3600" dirty="0">
                <a:latin typeface="Arial Rounded MT Bold" panose="020F0704030504030204" pitchFamily="34" charset="0"/>
              </a:rPr>
              <a:t>Regression result: Prediction.</a:t>
            </a:r>
            <a:endParaRPr lang="en-US" sz="3600" dirty="0"/>
          </a:p>
        </p:txBody>
      </p:sp>
      <p:pic>
        <p:nvPicPr>
          <p:cNvPr id="11" name="Picture 10">
            <a:extLst>
              <a:ext uri="{FF2B5EF4-FFF2-40B4-BE49-F238E27FC236}">
                <a16:creationId xmlns:a16="http://schemas.microsoft.com/office/drawing/2014/main" id="{823319D7-0F8E-5031-6F1E-A475C3CBEF4F}"/>
              </a:ext>
            </a:extLst>
          </p:cNvPr>
          <p:cNvPicPr>
            <a:picLocks noChangeAspect="1"/>
          </p:cNvPicPr>
          <p:nvPr/>
        </p:nvPicPr>
        <p:blipFill>
          <a:blip r:embed="rId2"/>
          <a:stretch>
            <a:fillRect/>
          </a:stretch>
        </p:blipFill>
        <p:spPr>
          <a:xfrm>
            <a:off x="1000285" y="884466"/>
            <a:ext cx="5710304" cy="36616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descr="A bag of money with dollar signs&#10;&#10;Description automatically generated with low confidence">
            <a:extLst>
              <a:ext uri="{FF2B5EF4-FFF2-40B4-BE49-F238E27FC236}">
                <a16:creationId xmlns:a16="http://schemas.microsoft.com/office/drawing/2014/main" id="{C66040EF-F893-040C-C80C-488C74284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3685" y="1145030"/>
            <a:ext cx="2393916" cy="2283970"/>
          </a:xfrm>
          <a:prstGeom prst="rect">
            <a:avLst/>
          </a:prstGeom>
        </p:spPr>
      </p:pic>
      <p:sp>
        <p:nvSpPr>
          <p:cNvPr id="4" name="TextBox 3">
            <a:extLst>
              <a:ext uri="{FF2B5EF4-FFF2-40B4-BE49-F238E27FC236}">
                <a16:creationId xmlns:a16="http://schemas.microsoft.com/office/drawing/2014/main" id="{394E5B98-BE1B-4518-4B50-24662703D4FB}"/>
              </a:ext>
            </a:extLst>
          </p:cNvPr>
          <p:cNvSpPr txBox="1"/>
          <p:nvPr/>
        </p:nvSpPr>
        <p:spPr>
          <a:xfrm>
            <a:off x="352425" y="4905375"/>
            <a:ext cx="11017078" cy="1862561"/>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First prediction: with given values, the predicted </a:t>
            </a:r>
            <a:r>
              <a:rPr lang="en-US" sz="1800" dirty="0" err="1">
                <a:effectLst/>
                <a:ea typeface="Calibri" panose="020F0502020204030204" pitchFamily="34" charset="0"/>
                <a:cs typeface="Times New Roman" panose="02020603050405020304" pitchFamily="18" charset="0"/>
              </a:rPr>
              <a:t>sqrtSalary_in_USD</a:t>
            </a:r>
            <a:r>
              <a:rPr lang="en-US" sz="1800" dirty="0">
                <a:effectLst/>
                <a:ea typeface="Calibri" panose="020F0502020204030204" pitchFamily="34" charset="0"/>
                <a:cs typeface="Times New Roman" panose="02020603050405020304" pitchFamily="18" charset="0"/>
              </a:rPr>
              <a:t> is 358.5587, approximately $128,564.34. </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The 95% confidence interval range from 351.5912 to 365.5261; or $123,616.37 to $133,609.33. </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Prediction intervals range from 231.45 to 485.6673; or $53,569.1 – $235,872.72. Therefore, we can conclude that the predicted value falls within the 95% confidence interval.</a:t>
            </a:r>
          </a:p>
          <a:p>
            <a:endParaRPr lang="en-US" dirty="0"/>
          </a:p>
        </p:txBody>
      </p:sp>
    </p:spTree>
    <p:extLst>
      <p:ext uri="{BB962C8B-B14F-4D97-AF65-F5344CB8AC3E}">
        <p14:creationId xmlns:p14="http://schemas.microsoft.com/office/powerpoint/2010/main" val="335118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20B0F-7569-A0D6-AF72-69A2C76090C5}"/>
              </a:ext>
            </a:extLst>
          </p:cNvPr>
          <p:cNvSpPr>
            <a:spLocks noGrp="1"/>
          </p:cNvSpPr>
          <p:nvPr>
            <p:ph type="title"/>
          </p:nvPr>
        </p:nvSpPr>
        <p:spPr>
          <a:xfrm>
            <a:off x="116430" y="153347"/>
            <a:ext cx="7685037" cy="596454"/>
          </a:xfrm>
        </p:spPr>
        <p:txBody>
          <a:bodyPr>
            <a:normAutofit/>
          </a:bodyPr>
          <a:lstStyle/>
          <a:p>
            <a:r>
              <a:rPr lang="en-US" sz="3600" b="1" dirty="0">
                <a:latin typeface="Arial Rounded MT Bold" panose="020F0704030504030204" pitchFamily="34" charset="0"/>
                <a:ea typeface="+mn-ea"/>
                <a:cs typeface="Aharoni" panose="02010803020104030203" pitchFamily="2" charset="-79"/>
              </a:rPr>
              <a:t>Dataset Introduction</a:t>
            </a:r>
          </a:p>
        </p:txBody>
      </p:sp>
      <p:pic>
        <p:nvPicPr>
          <p:cNvPr id="5" name="Picture 4">
            <a:extLst>
              <a:ext uri="{FF2B5EF4-FFF2-40B4-BE49-F238E27FC236}">
                <a16:creationId xmlns:a16="http://schemas.microsoft.com/office/drawing/2014/main" id="{867C2DAA-2308-882E-C148-F2E694A8B8CF}"/>
              </a:ext>
            </a:extLst>
          </p:cNvPr>
          <p:cNvPicPr>
            <a:picLocks noChangeAspect="1"/>
          </p:cNvPicPr>
          <p:nvPr/>
        </p:nvPicPr>
        <p:blipFill>
          <a:blip r:embed="rId2"/>
          <a:stretch>
            <a:fillRect/>
          </a:stretch>
        </p:blipFill>
        <p:spPr>
          <a:xfrm>
            <a:off x="159025" y="2261245"/>
            <a:ext cx="8252319" cy="42082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DDE8DBBF-7811-0021-1632-AE93D9D024EF}"/>
              </a:ext>
            </a:extLst>
          </p:cNvPr>
          <p:cNvSpPr txBox="1"/>
          <p:nvPr/>
        </p:nvSpPr>
        <p:spPr>
          <a:xfrm>
            <a:off x="207302" y="800917"/>
            <a:ext cx="7951304" cy="1200329"/>
          </a:xfrm>
          <a:prstGeom prst="rect">
            <a:avLst/>
          </a:prstGeom>
          <a:noFill/>
        </p:spPr>
        <p:txBody>
          <a:bodyPr wrap="square" rtlCol="0">
            <a:spAutoFit/>
          </a:bodyPr>
          <a:lstStyle/>
          <a:p>
            <a:pPr marL="285750"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3755 observations of Data Science field salaries worldwide from 2020 to 2023. </a:t>
            </a:r>
          </a:p>
          <a:p>
            <a:pPr marL="285750"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The dataset is from Kaggle (.csv format), and original data source is from </a:t>
            </a:r>
            <a:r>
              <a:rPr lang="en-US"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https://salaries.ai-jobs.net/download/</a:t>
            </a:r>
            <a:r>
              <a:rPr lang="en-US" dirty="0">
                <a:effectLst/>
                <a:latin typeface="Times New Roman" panose="02020603050405020304" pitchFamily="18" charset="0"/>
                <a:ea typeface="Calibri" panose="020F0502020204030204" pitchFamily="34" charset="0"/>
              </a:rPr>
              <a:t>. </a:t>
            </a:r>
          </a:p>
          <a:p>
            <a:pPr marL="285750" indent="-285750">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There are a total of 11 attributes: 4 numerical and 7 categorical attributes.</a:t>
            </a:r>
            <a:endParaRPr lang="en-US" dirty="0"/>
          </a:p>
        </p:txBody>
      </p:sp>
      <p:pic>
        <p:nvPicPr>
          <p:cNvPr id="8" name="Picture 7">
            <a:extLst>
              <a:ext uri="{FF2B5EF4-FFF2-40B4-BE49-F238E27FC236}">
                <a16:creationId xmlns:a16="http://schemas.microsoft.com/office/drawing/2014/main" id="{C665CD2C-0339-7456-96DE-E28B6D97C0E6}"/>
              </a:ext>
            </a:extLst>
          </p:cNvPr>
          <p:cNvPicPr>
            <a:picLocks noChangeAspect="1"/>
          </p:cNvPicPr>
          <p:nvPr/>
        </p:nvPicPr>
        <p:blipFill>
          <a:blip r:embed="rId4"/>
          <a:stretch>
            <a:fillRect/>
          </a:stretch>
        </p:blipFill>
        <p:spPr>
          <a:xfrm>
            <a:off x="8599714" y="71403"/>
            <a:ext cx="3433261" cy="33575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A bag of money with dollar signs&#10;&#10;Description automatically generated with low confidence">
            <a:extLst>
              <a:ext uri="{FF2B5EF4-FFF2-40B4-BE49-F238E27FC236}">
                <a16:creationId xmlns:a16="http://schemas.microsoft.com/office/drawing/2014/main" id="{9C1E7B66-A810-475D-278D-319B29EF79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8048" y="4408430"/>
            <a:ext cx="2160243" cy="2061029"/>
          </a:xfrm>
          <a:prstGeom prst="rect">
            <a:avLst/>
          </a:prstGeom>
        </p:spPr>
      </p:pic>
    </p:spTree>
    <p:extLst>
      <p:ext uri="{BB962C8B-B14F-4D97-AF65-F5344CB8AC3E}">
        <p14:creationId xmlns:p14="http://schemas.microsoft.com/office/powerpoint/2010/main" val="967530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7BE6-8D1E-8DF5-EBA4-2289992806BB}"/>
              </a:ext>
            </a:extLst>
          </p:cNvPr>
          <p:cNvSpPr>
            <a:spLocks noGrp="1"/>
          </p:cNvSpPr>
          <p:nvPr>
            <p:ph type="title"/>
          </p:nvPr>
        </p:nvSpPr>
        <p:spPr>
          <a:xfrm>
            <a:off x="145142" y="174171"/>
            <a:ext cx="9412514" cy="585726"/>
          </a:xfrm>
        </p:spPr>
        <p:txBody>
          <a:bodyPr>
            <a:normAutofit/>
          </a:bodyPr>
          <a:lstStyle/>
          <a:p>
            <a:r>
              <a:rPr lang="en-US" sz="3600" dirty="0">
                <a:latin typeface="Arial Rounded MT Bold" panose="020F0704030504030204" pitchFamily="34" charset="0"/>
              </a:rPr>
              <a:t>Validation: Split train-test data (80/20).</a:t>
            </a:r>
          </a:p>
        </p:txBody>
      </p:sp>
      <p:pic>
        <p:nvPicPr>
          <p:cNvPr id="5" name="Picture 4">
            <a:extLst>
              <a:ext uri="{FF2B5EF4-FFF2-40B4-BE49-F238E27FC236}">
                <a16:creationId xmlns:a16="http://schemas.microsoft.com/office/drawing/2014/main" id="{A75E3BF2-42F7-EB44-411A-7A287FD54A0D}"/>
              </a:ext>
            </a:extLst>
          </p:cNvPr>
          <p:cNvPicPr>
            <a:picLocks noChangeAspect="1"/>
          </p:cNvPicPr>
          <p:nvPr/>
        </p:nvPicPr>
        <p:blipFill>
          <a:blip r:embed="rId2"/>
          <a:stretch>
            <a:fillRect/>
          </a:stretch>
        </p:blipFill>
        <p:spPr>
          <a:xfrm>
            <a:off x="232228" y="959601"/>
            <a:ext cx="11727543" cy="52633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1353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CA1E05-FCCE-42E0-0F29-449C7DAAB160}"/>
              </a:ext>
            </a:extLst>
          </p:cNvPr>
          <p:cNvSpPr txBox="1"/>
          <p:nvPr/>
        </p:nvSpPr>
        <p:spPr>
          <a:xfrm>
            <a:off x="181429" y="432412"/>
            <a:ext cx="9042400" cy="646331"/>
          </a:xfrm>
          <a:prstGeom prst="rect">
            <a:avLst/>
          </a:prstGeom>
          <a:noFill/>
        </p:spPr>
        <p:txBody>
          <a:bodyPr wrap="square">
            <a:spAutoFit/>
          </a:bodyPr>
          <a:lstStyle/>
          <a:p>
            <a:r>
              <a:rPr lang="en-US" sz="3600" dirty="0">
                <a:latin typeface="Arial Rounded MT Bold" panose="020F0704030504030204" pitchFamily="34" charset="0"/>
              </a:rPr>
              <a:t>Validation: Create new DV for train data.</a:t>
            </a:r>
            <a:endParaRPr lang="en-US" sz="3600" dirty="0"/>
          </a:p>
        </p:txBody>
      </p:sp>
      <p:pic>
        <p:nvPicPr>
          <p:cNvPr id="7" name="Picture 6">
            <a:extLst>
              <a:ext uri="{FF2B5EF4-FFF2-40B4-BE49-F238E27FC236}">
                <a16:creationId xmlns:a16="http://schemas.microsoft.com/office/drawing/2014/main" id="{BA4732BE-AECF-5AF8-A11C-45BBFF415AE7}"/>
              </a:ext>
            </a:extLst>
          </p:cNvPr>
          <p:cNvPicPr>
            <a:picLocks noChangeAspect="1"/>
          </p:cNvPicPr>
          <p:nvPr/>
        </p:nvPicPr>
        <p:blipFill>
          <a:blip r:embed="rId2"/>
          <a:stretch>
            <a:fillRect/>
          </a:stretch>
        </p:blipFill>
        <p:spPr>
          <a:xfrm>
            <a:off x="0" y="3381667"/>
            <a:ext cx="12192000" cy="31978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descr="A bag of money with dollar signs&#10;&#10;Description automatically generated with low confidence">
            <a:extLst>
              <a:ext uri="{FF2B5EF4-FFF2-40B4-BE49-F238E27FC236}">
                <a16:creationId xmlns:a16="http://schemas.microsoft.com/office/drawing/2014/main" id="{9C8F957D-CDCC-2E86-6D7B-7C34F4D600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9675" y="1034085"/>
            <a:ext cx="2460590" cy="2347582"/>
          </a:xfrm>
          <a:prstGeom prst="rect">
            <a:avLst/>
          </a:prstGeom>
        </p:spPr>
      </p:pic>
      <p:sp>
        <p:nvSpPr>
          <p:cNvPr id="4" name="TextBox 3">
            <a:extLst>
              <a:ext uri="{FF2B5EF4-FFF2-40B4-BE49-F238E27FC236}">
                <a16:creationId xmlns:a16="http://schemas.microsoft.com/office/drawing/2014/main" id="{9B419EAC-6DBC-A734-8AA0-A5AA7BF4EC33}"/>
              </a:ext>
            </a:extLst>
          </p:cNvPr>
          <p:cNvSpPr txBox="1"/>
          <p:nvPr/>
        </p:nvSpPr>
        <p:spPr>
          <a:xfrm>
            <a:off x="181429" y="1383659"/>
            <a:ext cx="7933871" cy="1369927"/>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Creating new predicted variable for training data called </a:t>
            </a:r>
            <a:r>
              <a:rPr lang="en-US" sz="1800" dirty="0" err="1">
                <a:effectLst/>
                <a:ea typeface="Calibri" panose="020F0502020204030204" pitchFamily="34" charset="0"/>
                <a:cs typeface="Times New Roman" panose="02020603050405020304" pitchFamily="18" charset="0"/>
              </a:rPr>
              <a:t>new_yTrain</a:t>
            </a:r>
            <a:r>
              <a:rPr lang="en-US" sz="1800" dirty="0">
                <a:effectLst/>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Furthermore, with Multiple Linear Regression, we will not be able to generate confusion matrix since it’s only applicable for classification. Therefore, we will check model performance based on RMSE. </a:t>
            </a:r>
          </a:p>
        </p:txBody>
      </p:sp>
    </p:spTree>
    <p:extLst>
      <p:ext uri="{BB962C8B-B14F-4D97-AF65-F5344CB8AC3E}">
        <p14:creationId xmlns:p14="http://schemas.microsoft.com/office/powerpoint/2010/main" val="3323534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280F-F822-F658-3EC3-10928EBF9B37}"/>
              </a:ext>
            </a:extLst>
          </p:cNvPr>
          <p:cNvSpPr>
            <a:spLocks noGrp="1"/>
          </p:cNvSpPr>
          <p:nvPr>
            <p:ph type="title"/>
          </p:nvPr>
        </p:nvSpPr>
        <p:spPr>
          <a:xfrm>
            <a:off x="101600" y="0"/>
            <a:ext cx="10312400" cy="745383"/>
          </a:xfrm>
        </p:spPr>
        <p:txBody>
          <a:bodyPr>
            <a:normAutofit/>
          </a:bodyPr>
          <a:lstStyle/>
          <a:p>
            <a:r>
              <a:rPr lang="en-US" sz="3600" dirty="0">
                <a:latin typeface="Arial Rounded MT Bold" panose="020F0704030504030204" pitchFamily="34" charset="0"/>
              </a:rPr>
              <a:t>Validation: Double confirmation final model.</a:t>
            </a:r>
          </a:p>
        </p:txBody>
      </p:sp>
      <p:pic>
        <p:nvPicPr>
          <p:cNvPr id="5" name="Picture 4">
            <a:extLst>
              <a:ext uri="{FF2B5EF4-FFF2-40B4-BE49-F238E27FC236}">
                <a16:creationId xmlns:a16="http://schemas.microsoft.com/office/drawing/2014/main" id="{66EC4D55-3670-4707-3583-B96DFAE9C7A5}"/>
              </a:ext>
            </a:extLst>
          </p:cNvPr>
          <p:cNvPicPr>
            <a:picLocks noChangeAspect="1"/>
          </p:cNvPicPr>
          <p:nvPr/>
        </p:nvPicPr>
        <p:blipFill>
          <a:blip r:embed="rId2"/>
          <a:stretch>
            <a:fillRect/>
          </a:stretch>
        </p:blipFill>
        <p:spPr>
          <a:xfrm>
            <a:off x="445861" y="986971"/>
            <a:ext cx="4305441" cy="17745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221130E4-B32C-E04D-3251-B75BFE8C75C7}"/>
              </a:ext>
            </a:extLst>
          </p:cNvPr>
          <p:cNvPicPr>
            <a:picLocks noChangeAspect="1"/>
          </p:cNvPicPr>
          <p:nvPr/>
        </p:nvPicPr>
        <p:blipFill>
          <a:blip r:embed="rId3"/>
          <a:stretch>
            <a:fillRect/>
          </a:stretch>
        </p:blipFill>
        <p:spPr>
          <a:xfrm>
            <a:off x="5667829" y="745383"/>
            <a:ext cx="6078310" cy="57575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2DC57BED-DD38-E00C-3210-B6E806BC1937}"/>
              </a:ext>
            </a:extLst>
          </p:cNvPr>
          <p:cNvPicPr>
            <a:picLocks noChangeAspect="1"/>
          </p:cNvPicPr>
          <p:nvPr/>
        </p:nvPicPr>
        <p:blipFill>
          <a:blip r:embed="rId4"/>
          <a:stretch>
            <a:fillRect/>
          </a:stretch>
        </p:blipFill>
        <p:spPr>
          <a:xfrm>
            <a:off x="254000" y="3924995"/>
            <a:ext cx="4751302" cy="17697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23868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8226B2-4494-8C6D-C840-09FDBF5DC9D9}"/>
              </a:ext>
            </a:extLst>
          </p:cNvPr>
          <p:cNvSpPr txBox="1">
            <a:spLocks/>
          </p:cNvSpPr>
          <p:nvPr/>
        </p:nvSpPr>
        <p:spPr>
          <a:xfrm>
            <a:off x="101600" y="0"/>
            <a:ext cx="10312400" cy="74538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Arial Rounded MT Bold" panose="020F0704030504030204" pitchFamily="34" charset="0"/>
              </a:rPr>
              <a:t>Regression result: Train set. </a:t>
            </a:r>
          </a:p>
        </p:txBody>
      </p:sp>
      <p:pic>
        <p:nvPicPr>
          <p:cNvPr id="3" name="Picture 2" descr="A bag of money with dollar signs&#10;&#10;Description automatically generated with low confidence">
            <a:extLst>
              <a:ext uri="{FF2B5EF4-FFF2-40B4-BE49-F238E27FC236}">
                <a16:creationId xmlns:a16="http://schemas.microsoft.com/office/drawing/2014/main" id="{D7E97DCE-5EF1-45EF-E86A-BC011F544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4900" y="4275952"/>
            <a:ext cx="2632040" cy="2511157"/>
          </a:xfrm>
          <a:prstGeom prst="rect">
            <a:avLst/>
          </a:prstGeom>
        </p:spPr>
      </p:pic>
      <p:sp>
        <p:nvSpPr>
          <p:cNvPr id="4" name="TextBox 3">
            <a:extLst>
              <a:ext uri="{FF2B5EF4-FFF2-40B4-BE49-F238E27FC236}">
                <a16:creationId xmlns:a16="http://schemas.microsoft.com/office/drawing/2014/main" id="{3F32E765-D673-EF3E-7513-B4056627EFA4}"/>
              </a:ext>
            </a:extLst>
          </p:cNvPr>
          <p:cNvSpPr txBox="1"/>
          <p:nvPr/>
        </p:nvSpPr>
        <p:spPr>
          <a:xfrm>
            <a:off x="4972050" y="5109028"/>
            <a:ext cx="3116366" cy="369332"/>
          </a:xfrm>
          <a:prstGeom prst="rect">
            <a:avLst/>
          </a:prstGeom>
          <a:noFill/>
        </p:spPr>
        <p:txBody>
          <a:bodyPr wrap="none" rtlCol="0">
            <a:spAutoFit/>
          </a:bodyPr>
          <a:lstStyle/>
          <a:p>
            <a:r>
              <a:rPr lang="en-US" dirty="0"/>
              <a:t>RMSE on train data = 64.76059</a:t>
            </a:r>
          </a:p>
        </p:txBody>
      </p:sp>
      <p:pic>
        <p:nvPicPr>
          <p:cNvPr id="7" name="Picture 6">
            <a:extLst>
              <a:ext uri="{FF2B5EF4-FFF2-40B4-BE49-F238E27FC236}">
                <a16:creationId xmlns:a16="http://schemas.microsoft.com/office/drawing/2014/main" id="{C1A8C573-5190-4D08-4ED6-F832E416FC01}"/>
              </a:ext>
            </a:extLst>
          </p:cNvPr>
          <p:cNvPicPr>
            <a:picLocks noChangeAspect="1"/>
          </p:cNvPicPr>
          <p:nvPr/>
        </p:nvPicPr>
        <p:blipFill>
          <a:blip r:embed="rId3"/>
          <a:stretch>
            <a:fillRect/>
          </a:stretch>
        </p:blipFill>
        <p:spPr>
          <a:xfrm>
            <a:off x="373724" y="977237"/>
            <a:ext cx="4219575" cy="4495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917729C7-8536-6344-A1CC-33AD7F4E61D1}"/>
              </a:ext>
            </a:extLst>
          </p:cNvPr>
          <p:cNvPicPr>
            <a:picLocks noChangeAspect="1"/>
          </p:cNvPicPr>
          <p:nvPr/>
        </p:nvPicPr>
        <p:blipFill>
          <a:blip r:embed="rId4"/>
          <a:stretch>
            <a:fillRect/>
          </a:stretch>
        </p:blipFill>
        <p:spPr>
          <a:xfrm>
            <a:off x="4887597" y="977237"/>
            <a:ext cx="6829218" cy="2821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2201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D046B0-2331-9BA1-829D-99DF2E71AFD5}"/>
              </a:ext>
            </a:extLst>
          </p:cNvPr>
          <p:cNvPicPr>
            <a:picLocks noChangeAspect="1"/>
          </p:cNvPicPr>
          <p:nvPr/>
        </p:nvPicPr>
        <p:blipFill>
          <a:blip r:embed="rId2"/>
          <a:stretch>
            <a:fillRect/>
          </a:stretch>
        </p:blipFill>
        <p:spPr>
          <a:xfrm>
            <a:off x="0" y="3559591"/>
            <a:ext cx="12192000" cy="3298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37F71643-ACB7-3C40-B7C3-3339F0A57006}"/>
              </a:ext>
            </a:extLst>
          </p:cNvPr>
          <p:cNvSpPr txBox="1"/>
          <p:nvPr/>
        </p:nvSpPr>
        <p:spPr>
          <a:xfrm>
            <a:off x="369094" y="959861"/>
            <a:ext cx="9477828" cy="646331"/>
          </a:xfrm>
          <a:prstGeom prst="rect">
            <a:avLst/>
          </a:prstGeom>
          <a:noFill/>
        </p:spPr>
        <p:txBody>
          <a:bodyPr wrap="square">
            <a:spAutoFit/>
          </a:bodyPr>
          <a:lstStyle/>
          <a:p>
            <a:r>
              <a:rPr lang="en-US" sz="3600" dirty="0">
                <a:latin typeface="Arial Rounded MT Bold" panose="020F0704030504030204" pitchFamily="34" charset="0"/>
              </a:rPr>
              <a:t>Validation: Create new DV for test data.</a:t>
            </a:r>
            <a:endParaRPr lang="en-US" sz="3600" dirty="0"/>
          </a:p>
        </p:txBody>
      </p:sp>
      <p:sp>
        <p:nvSpPr>
          <p:cNvPr id="3" name="TextBox 2">
            <a:extLst>
              <a:ext uri="{FF2B5EF4-FFF2-40B4-BE49-F238E27FC236}">
                <a16:creationId xmlns:a16="http://schemas.microsoft.com/office/drawing/2014/main" id="{7A9507DB-683F-D4B1-F5FE-A94366A4C823}"/>
              </a:ext>
            </a:extLst>
          </p:cNvPr>
          <p:cNvSpPr txBox="1"/>
          <p:nvPr/>
        </p:nvSpPr>
        <p:spPr>
          <a:xfrm>
            <a:off x="769144" y="2137229"/>
            <a:ext cx="6927056" cy="378245"/>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Creating new predicted variable for test data called </a:t>
            </a:r>
            <a:r>
              <a:rPr lang="en-US" sz="1800" dirty="0" err="1">
                <a:effectLst/>
                <a:ea typeface="Calibri" panose="020F0502020204030204" pitchFamily="34" charset="0"/>
                <a:cs typeface="Times New Roman" panose="02020603050405020304" pitchFamily="18" charset="0"/>
              </a:rPr>
              <a:t>new_yTest</a:t>
            </a:r>
            <a:r>
              <a:rPr lang="en-US" sz="1800" dirty="0">
                <a:effectLst/>
                <a:ea typeface="Calibri" panose="020F0502020204030204" pitchFamily="34" charset="0"/>
                <a:cs typeface="Times New Roman" panose="02020603050405020304" pitchFamily="18" charset="0"/>
              </a:rPr>
              <a:t>. </a:t>
            </a:r>
          </a:p>
        </p:txBody>
      </p:sp>
      <p:pic>
        <p:nvPicPr>
          <p:cNvPr id="6" name="Picture 5" descr="A bag of money with dollar signs&#10;&#10;Description automatically generated with low confidence">
            <a:extLst>
              <a:ext uri="{FF2B5EF4-FFF2-40B4-BE49-F238E27FC236}">
                <a16:creationId xmlns:a16="http://schemas.microsoft.com/office/drawing/2014/main" id="{83F82720-F558-8CF8-9CB3-3E272FFDB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7009" y="927554"/>
            <a:ext cx="2535813" cy="2419350"/>
          </a:xfrm>
          <a:prstGeom prst="rect">
            <a:avLst/>
          </a:prstGeom>
        </p:spPr>
      </p:pic>
    </p:spTree>
    <p:extLst>
      <p:ext uri="{BB962C8B-B14F-4D97-AF65-F5344CB8AC3E}">
        <p14:creationId xmlns:p14="http://schemas.microsoft.com/office/powerpoint/2010/main" val="2776699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8C33548-972F-CDAB-0598-E4579832101F}"/>
              </a:ext>
            </a:extLst>
          </p:cNvPr>
          <p:cNvPicPr>
            <a:picLocks noChangeAspect="1"/>
          </p:cNvPicPr>
          <p:nvPr/>
        </p:nvPicPr>
        <p:blipFill>
          <a:blip r:embed="rId2"/>
          <a:stretch>
            <a:fillRect/>
          </a:stretch>
        </p:blipFill>
        <p:spPr>
          <a:xfrm>
            <a:off x="4744692" y="1495609"/>
            <a:ext cx="6959738" cy="28795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5FBE73CC-E9B7-1D24-17FD-6963F82F09D1}"/>
              </a:ext>
            </a:extLst>
          </p:cNvPr>
          <p:cNvSpPr txBox="1"/>
          <p:nvPr/>
        </p:nvSpPr>
        <p:spPr>
          <a:xfrm>
            <a:off x="253999" y="276162"/>
            <a:ext cx="6778171" cy="646331"/>
          </a:xfrm>
          <a:prstGeom prst="rect">
            <a:avLst/>
          </a:prstGeom>
          <a:noFill/>
        </p:spPr>
        <p:txBody>
          <a:bodyPr wrap="square">
            <a:spAutoFit/>
          </a:bodyPr>
          <a:lstStyle/>
          <a:p>
            <a:r>
              <a:rPr lang="en-US" sz="3600" dirty="0">
                <a:latin typeface="Arial Rounded MT Bold" panose="020F0704030504030204" pitchFamily="34" charset="0"/>
              </a:rPr>
              <a:t>Regression result: Test set.</a:t>
            </a:r>
          </a:p>
        </p:txBody>
      </p:sp>
      <p:pic>
        <p:nvPicPr>
          <p:cNvPr id="3" name="Picture 2" descr="A bag of money with dollar signs&#10;&#10;Description automatically generated with low confidence">
            <a:extLst>
              <a:ext uri="{FF2B5EF4-FFF2-40B4-BE49-F238E27FC236}">
                <a16:creationId xmlns:a16="http://schemas.microsoft.com/office/drawing/2014/main" id="{E611F223-CC0E-BE0C-AA4B-8A541F080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5514" y="4391025"/>
            <a:ext cx="2316176" cy="2209800"/>
          </a:xfrm>
          <a:prstGeom prst="rect">
            <a:avLst/>
          </a:prstGeom>
        </p:spPr>
      </p:pic>
      <p:sp>
        <p:nvSpPr>
          <p:cNvPr id="4" name="TextBox 3">
            <a:extLst>
              <a:ext uri="{FF2B5EF4-FFF2-40B4-BE49-F238E27FC236}">
                <a16:creationId xmlns:a16="http://schemas.microsoft.com/office/drawing/2014/main" id="{354809CE-1AFD-59B2-18AF-16F6EDAD40B3}"/>
              </a:ext>
            </a:extLst>
          </p:cNvPr>
          <p:cNvSpPr txBox="1"/>
          <p:nvPr/>
        </p:nvSpPr>
        <p:spPr>
          <a:xfrm>
            <a:off x="4537817" y="5290393"/>
            <a:ext cx="2848024" cy="369332"/>
          </a:xfrm>
          <a:prstGeom prst="rect">
            <a:avLst/>
          </a:prstGeom>
          <a:noFill/>
        </p:spPr>
        <p:txBody>
          <a:bodyPr wrap="none" rtlCol="0">
            <a:spAutoFit/>
          </a:bodyPr>
          <a:lstStyle/>
          <a:p>
            <a:r>
              <a:rPr lang="en-US" dirty="0"/>
              <a:t>RMSE on test data 64.75384</a:t>
            </a:r>
          </a:p>
        </p:txBody>
      </p:sp>
      <p:pic>
        <p:nvPicPr>
          <p:cNvPr id="6" name="Picture 5">
            <a:extLst>
              <a:ext uri="{FF2B5EF4-FFF2-40B4-BE49-F238E27FC236}">
                <a16:creationId xmlns:a16="http://schemas.microsoft.com/office/drawing/2014/main" id="{1E1BD902-1961-8F47-9A10-448CC230526C}"/>
              </a:ext>
            </a:extLst>
          </p:cNvPr>
          <p:cNvPicPr>
            <a:picLocks noChangeAspect="1"/>
          </p:cNvPicPr>
          <p:nvPr/>
        </p:nvPicPr>
        <p:blipFill>
          <a:blip r:embed="rId4"/>
          <a:stretch>
            <a:fillRect/>
          </a:stretch>
        </p:blipFill>
        <p:spPr>
          <a:xfrm>
            <a:off x="445308" y="1495609"/>
            <a:ext cx="3828868" cy="41641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28916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4" name="Color Fill">
            <a:extLst>
              <a:ext uri="{FF2B5EF4-FFF2-40B4-BE49-F238E27FC236}">
                <a16:creationId xmlns:a16="http://schemas.microsoft.com/office/drawing/2014/main" id="{BA44E6CA-03F3-47EA-A9F3-5C0674E28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a:extLst>
              <a:ext uri="{FF2B5EF4-FFF2-40B4-BE49-F238E27FC236}">
                <a16:creationId xmlns:a16="http://schemas.microsoft.com/office/drawing/2014/main" id="{7EE36A67-006F-476F-9635-DC6B386EE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7" name="Oval 16">
              <a:extLst>
                <a:ext uri="{FF2B5EF4-FFF2-40B4-BE49-F238E27FC236}">
                  <a16:creationId xmlns:a16="http://schemas.microsoft.com/office/drawing/2014/main" id="{D09EE09B-0433-4F4A-B864-D895D8BAE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7132" y="6155147"/>
              <a:ext cx="227139" cy="2271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raphic 9">
              <a:extLst>
                <a:ext uri="{FF2B5EF4-FFF2-40B4-BE49-F238E27FC236}">
                  <a16:creationId xmlns:a16="http://schemas.microsoft.com/office/drawing/2014/main" id="{50531F8D-2903-44C8-A854-DDCFFC34F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19" name="Graphic 18">
              <a:extLst>
                <a:ext uri="{FF2B5EF4-FFF2-40B4-BE49-F238E27FC236}">
                  <a16:creationId xmlns:a16="http://schemas.microsoft.com/office/drawing/2014/main" id="{95661429-E56F-4057-B25B-914DB7F87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20" name="Oval 19">
              <a:extLst>
                <a:ext uri="{FF2B5EF4-FFF2-40B4-BE49-F238E27FC236}">
                  <a16:creationId xmlns:a16="http://schemas.microsoft.com/office/drawing/2014/main" id="{07D6490B-F4AE-4A13-BB54-35274AB32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21" name="Freeform: Shape 20">
              <a:extLst>
                <a:ext uri="{FF2B5EF4-FFF2-40B4-BE49-F238E27FC236}">
                  <a16:creationId xmlns:a16="http://schemas.microsoft.com/office/drawing/2014/main" id="{D0FA281D-945D-4639-8F12-BC2D20C49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23"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5" name="TextBox 4">
            <a:extLst>
              <a:ext uri="{FF2B5EF4-FFF2-40B4-BE49-F238E27FC236}">
                <a16:creationId xmlns:a16="http://schemas.microsoft.com/office/drawing/2014/main" id="{30EDFA1E-D989-FB9B-F392-002817A2C787}"/>
              </a:ext>
            </a:extLst>
          </p:cNvPr>
          <p:cNvSpPr txBox="1"/>
          <p:nvPr/>
        </p:nvSpPr>
        <p:spPr>
          <a:xfrm>
            <a:off x="509723" y="718301"/>
            <a:ext cx="5895581" cy="660112"/>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3600" dirty="0">
                <a:latin typeface="Arial Rounded MT Bold" panose="020F0704030504030204" pitchFamily="34" charset="0"/>
              </a:rPr>
              <a:t>Conclusion</a:t>
            </a:r>
            <a:r>
              <a:rPr lang="en-US" sz="4400" dirty="0">
                <a:latin typeface="+mj-lt"/>
                <a:ea typeface="+mj-ea"/>
                <a:cs typeface="+mj-cs"/>
              </a:rPr>
              <a:t>.</a:t>
            </a:r>
          </a:p>
        </p:txBody>
      </p:sp>
      <p:sp>
        <p:nvSpPr>
          <p:cNvPr id="9" name="Content Placeholder 8">
            <a:extLst>
              <a:ext uri="{FF2B5EF4-FFF2-40B4-BE49-F238E27FC236}">
                <a16:creationId xmlns:a16="http://schemas.microsoft.com/office/drawing/2014/main" id="{A3B9493A-F020-F88F-0E3B-DAFD5A669171}"/>
              </a:ext>
            </a:extLst>
          </p:cNvPr>
          <p:cNvSpPr>
            <a:spLocks noGrp="1"/>
          </p:cNvSpPr>
          <p:nvPr>
            <p:ph idx="1"/>
          </p:nvPr>
        </p:nvSpPr>
        <p:spPr>
          <a:xfrm>
            <a:off x="457200" y="1378413"/>
            <a:ext cx="5895581" cy="4798550"/>
          </a:xfrm>
        </p:spPr>
        <p:txBody>
          <a:bodyPr vert="horz" lIns="91440" tIns="45720" rIns="91440" bIns="45720" rtlCol="0">
            <a:normAutofit fontScale="92500"/>
          </a:bodyPr>
          <a:lstStyle/>
          <a:p>
            <a:r>
              <a:rPr lang="en-US" sz="1900" kern="0" dirty="0">
                <a:ea typeface="Calibri" panose="020F0502020204030204" pitchFamily="34" charset="0"/>
                <a:cs typeface="Times New Roman" panose="02020603050405020304" pitchFamily="18" charset="0"/>
              </a:rPr>
              <a:t>Referring to the course, w</a:t>
            </a:r>
            <a:r>
              <a:rPr lang="en-US" sz="1900" kern="0" dirty="0">
                <a:effectLst/>
                <a:ea typeface="Calibri" panose="020F0502020204030204" pitchFamily="34" charset="0"/>
                <a:cs typeface="Times New Roman" panose="02020603050405020304" pitchFamily="18" charset="0"/>
              </a:rPr>
              <a:t>as able to apply majority of techniques throughout the course.</a:t>
            </a:r>
          </a:p>
          <a:p>
            <a:r>
              <a:rPr lang="en-US" sz="1900" dirty="0">
                <a:effectLst/>
                <a:ea typeface="Calibri" panose="020F0502020204030204" pitchFamily="34" charset="0"/>
                <a:cs typeface="Times New Roman" panose="02020603050405020304" pitchFamily="18" charset="0"/>
              </a:rPr>
              <a:t>Were able to learn about the growth of Data Science field.</a:t>
            </a:r>
          </a:p>
          <a:p>
            <a:r>
              <a:rPr lang="en-US" sz="1900" dirty="0">
                <a:ea typeface="Calibri" panose="020F0502020204030204" pitchFamily="34" charset="0"/>
                <a:cs typeface="Times New Roman" panose="02020603050405020304" pitchFamily="18" charset="0"/>
              </a:rPr>
              <a:t>Not the best model for the dataset. More room for improvement of the model. Includes Job Title (dataset expansion, text categorization, parameter tuning, currency conversion / inflation rate).</a:t>
            </a:r>
          </a:p>
          <a:p>
            <a:r>
              <a:rPr lang="en-US" sz="1900" b="1" dirty="0">
                <a:ea typeface="Calibri" panose="020F0502020204030204" pitchFamily="34" charset="0"/>
                <a:cs typeface="Times New Roman" panose="02020603050405020304" pitchFamily="18" charset="0"/>
              </a:rPr>
              <a:t>Learning outcome: </a:t>
            </a:r>
            <a:r>
              <a:rPr lang="en-US" sz="1900" dirty="0">
                <a:ea typeface="Calibri" panose="020F0502020204030204" pitchFamily="34" charset="0"/>
                <a:cs typeface="Times New Roman" panose="02020603050405020304" pitchFamily="18" charset="0"/>
              </a:rPr>
              <a:t>Based on the dataset, majority of the data corresponds to US employees in terms of salary and company. The data indicates that US employees tend to receive higher pay and experience higher career growth compared to employees outside of the US. </a:t>
            </a:r>
          </a:p>
          <a:p>
            <a:r>
              <a:rPr lang="en-US" sz="1900" dirty="0">
                <a:ea typeface="Calibri" panose="020F0502020204030204" pitchFamily="34" charset="0"/>
                <a:cs typeface="Times New Roman" panose="02020603050405020304" pitchFamily="18" charset="0"/>
              </a:rPr>
              <a:t>This observation aligns with the fact that the United States has a rapid growth rate in STEM, machine learning, and the tech industry. The US is known for providing growth opportunities and better salaries, which attracts tech workers from around the world.</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Content Placeholder 3" descr="A bag of money with dollar signs&#10;&#10;Description automatically generated with low confidence">
            <a:extLst>
              <a:ext uri="{FF2B5EF4-FFF2-40B4-BE49-F238E27FC236}">
                <a16:creationId xmlns:a16="http://schemas.microsoft.com/office/drawing/2014/main" id="{973B18F2-BE6D-0077-C6F7-433A6DA63561}"/>
              </a:ext>
            </a:extLst>
          </p:cNvPr>
          <p:cNvPicPr>
            <a:picLocks noChangeAspect="1"/>
          </p:cNvPicPr>
          <p:nvPr/>
        </p:nvPicPr>
        <p:blipFill rotWithShape="1">
          <a:blip r:embed="rId3">
            <a:extLst>
              <a:ext uri="{28A0092B-C50C-407E-A947-70E740481C1C}">
                <a14:useLocalDpi xmlns:a14="http://schemas.microsoft.com/office/drawing/2010/main" val="0"/>
              </a:ext>
            </a:extLst>
          </a:blip>
          <a:srcRect l="567" r="3930" b="-3"/>
          <a:stretch/>
        </p:blipFill>
        <p:spPr>
          <a:xfrm>
            <a:off x="7048316" y="1135173"/>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p:spPr>
      </p:pic>
    </p:spTree>
    <p:extLst>
      <p:ext uri="{BB962C8B-B14F-4D97-AF65-F5344CB8AC3E}">
        <p14:creationId xmlns:p14="http://schemas.microsoft.com/office/powerpoint/2010/main" val="213749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CE8B-E538-4412-8A51-8AFE844EE4C1}"/>
              </a:ext>
            </a:extLst>
          </p:cNvPr>
          <p:cNvSpPr>
            <a:spLocks noGrp="1"/>
          </p:cNvSpPr>
          <p:nvPr>
            <p:ph type="title"/>
          </p:nvPr>
        </p:nvSpPr>
        <p:spPr>
          <a:xfrm>
            <a:off x="174171" y="196911"/>
            <a:ext cx="7685037" cy="556698"/>
          </a:xfrm>
        </p:spPr>
        <p:txBody>
          <a:bodyPr>
            <a:normAutofit fontScale="90000"/>
          </a:bodyPr>
          <a:lstStyle/>
          <a:p>
            <a:r>
              <a:rPr lang="en-US" sz="3600" dirty="0">
                <a:latin typeface="Arial Rounded MT Bold" panose="020F0704030504030204" pitchFamily="34" charset="0"/>
              </a:rPr>
              <a:t>Attribute Exploratory</a:t>
            </a:r>
          </a:p>
        </p:txBody>
      </p:sp>
      <p:pic>
        <p:nvPicPr>
          <p:cNvPr id="5" name="Picture 4">
            <a:extLst>
              <a:ext uri="{FF2B5EF4-FFF2-40B4-BE49-F238E27FC236}">
                <a16:creationId xmlns:a16="http://schemas.microsoft.com/office/drawing/2014/main" id="{F6938B20-2615-2605-D102-13AC5D3AEF0B}"/>
              </a:ext>
            </a:extLst>
          </p:cNvPr>
          <p:cNvPicPr>
            <a:picLocks noChangeAspect="1"/>
          </p:cNvPicPr>
          <p:nvPr/>
        </p:nvPicPr>
        <p:blipFill>
          <a:blip r:embed="rId2"/>
          <a:stretch>
            <a:fillRect/>
          </a:stretch>
        </p:blipFill>
        <p:spPr>
          <a:xfrm>
            <a:off x="304100" y="3058886"/>
            <a:ext cx="3955844" cy="3429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14FCCD3B-2025-1E98-3ABE-677E6CC3042B}"/>
              </a:ext>
            </a:extLst>
          </p:cNvPr>
          <p:cNvPicPr>
            <a:picLocks noChangeAspect="1"/>
          </p:cNvPicPr>
          <p:nvPr/>
        </p:nvPicPr>
        <p:blipFill>
          <a:blip r:embed="rId3"/>
          <a:stretch>
            <a:fillRect/>
          </a:stretch>
        </p:blipFill>
        <p:spPr>
          <a:xfrm>
            <a:off x="576010" y="849086"/>
            <a:ext cx="3412023" cy="16909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BB6B402F-3E38-6302-25E3-85E240BD1DBE}"/>
              </a:ext>
            </a:extLst>
          </p:cNvPr>
          <p:cNvPicPr>
            <a:picLocks noChangeAspect="1"/>
          </p:cNvPicPr>
          <p:nvPr/>
        </p:nvPicPr>
        <p:blipFill>
          <a:blip r:embed="rId4"/>
          <a:stretch>
            <a:fillRect/>
          </a:stretch>
        </p:blipFill>
        <p:spPr>
          <a:xfrm>
            <a:off x="6969381" y="2296678"/>
            <a:ext cx="4876883" cy="42710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F64E6548-A58E-43AE-60DC-1A986F7EC7EF}"/>
              </a:ext>
            </a:extLst>
          </p:cNvPr>
          <p:cNvSpPr txBox="1"/>
          <p:nvPr/>
        </p:nvSpPr>
        <p:spPr>
          <a:xfrm>
            <a:off x="7105928" y="1675415"/>
            <a:ext cx="4449794" cy="461665"/>
          </a:xfrm>
          <a:prstGeom prst="rect">
            <a:avLst/>
          </a:prstGeom>
          <a:noFill/>
        </p:spPr>
        <p:txBody>
          <a:bodyPr wrap="square" rtlCol="0">
            <a:spAutoFit/>
          </a:bodyPr>
          <a:lstStyle/>
          <a:p>
            <a:pPr algn="ctr"/>
            <a:r>
              <a:rPr lang="en-US" sz="2400" dirty="0"/>
              <a:t>After square root transformation.</a:t>
            </a:r>
          </a:p>
        </p:txBody>
      </p:sp>
      <p:pic>
        <p:nvPicPr>
          <p:cNvPr id="20" name="Picture 19">
            <a:extLst>
              <a:ext uri="{FF2B5EF4-FFF2-40B4-BE49-F238E27FC236}">
                <a16:creationId xmlns:a16="http://schemas.microsoft.com/office/drawing/2014/main" id="{243713A1-2E8B-0EBF-6313-492E5274C8FE}"/>
              </a:ext>
            </a:extLst>
          </p:cNvPr>
          <p:cNvPicPr>
            <a:picLocks noChangeAspect="1"/>
          </p:cNvPicPr>
          <p:nvPr/>
        </p:nvPicPr>
        <p:blipFill>
          <a:blip r:embed="rId5"/>
          <a:stretch>
            <a:fillRect/>
          </a:stretch>
        </p:blipFill>
        <p:spPr>
          <a:xfrm>
            <a:off x="8570685" y="145458"/>
            <a:ext cx="2918001" cy="14501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6" name="Picture 25">
            <a:extLst>
              <a:ext uri="{FF2B5EF4-FFF2-40B4-BE49-F238E27FC236}">
                <a16:creationId xmlns:a16="http://schemas.microsoft.com/office/drawing/2014/main" id="{6E272DCE-1125-084A-8337-040039E54FE2}"/>
              </a:ext>
            </a:extLst>
          </p:cNvPr>
          <p:cNvPicPr>
            <a:picLocks noChangeAspect="1"/>
          </p:cNvPicPr>
          <p:nvPr/>
        </p:nvPicPr>
        <p:blipFill>
          <a:blip r:embed="rId6"/>
          <a:stretch>
            <a:fillRect/>
          </a:stretch>
        </p:blipFill>
        <p:spPr>
          <a:xfrm>
            <a:off x="4496587" y="1357086"/>
            <a:ext cx="1322304" cy="28069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29" name="Straight Connector 28">
            <a:extLst>
              <a:ext uri="{FF2B5EF4-FFF2-40B4-BE49-F238E27FC236}">
                <a16:creationId xmlns:a16="http://schemas.microsoft.com/office/drawing/2014/main" id="{08E75FAB-9CC4-6928-2C98-F2D91B4580ED}"/>
              </a:ext>
            </a:extLst>
          </p:cNvPr>
          <p:cNvCxnSpPr/>
          <p:nvPr/>
        </p:nvCxnSpPr>
        <p:spPr>
          <a:xfrm>
            <a:off x="6212114" y="0"/>
            <a:ext cx="65315" cy="685800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4578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5C3CE-72FD-E1A1-7377-DD6B43217099}"/>
              </a:ext>
            </a:extLst>
          </p:cNvPr>
          <p:cNvSpPr>
            <a:spLocks noGrp="1"/>
          </p:cNvSpPr>
          <p:nvPr>
            <p:ph type="title"/>
          </p:nvPr>
        </p:nvSpPr>
        <p:spPr>
          <a:xfrm>
            <a:off x="145143" y="134260"/>
            <a:ext cx="7924800" cy="636526"/>
          </a:xfrm>
        </p:spPr>
        <p:txBody>
          <a:bodyPr>
            <a:normAutofit/>
          </a:bodyPr>
          <a:lstStyle/>
          <a:p>
            <a:r>
              <a:rPr lang="en-US" sz="3600" dirty="0">
                <a:latin typeface="Arial Rounded MT Bold" panose="020F0704030504030204" pitchFamily="34" charset="0"/>
              </a:rPr>
              <a:t>Attributes distribution.</a:t>
            </a:r>
          </a:p>
        </p:txBody>
      </p:sp>
      <p:pic>
        <p:nvPicPr>
          <p:cNvPr id="5" name="Content Placeholder 4" descr="A picture containing text, screenshot, display, rectangle&#10;&#10;Description automatically generated">
            <a:extLst>
              <a:ext uri="{FF2B5EF4-FFF2-40B4-BE49-F238E27FC236}">
                <a16:creationId xmlns:a16="http://schemas.microsoft.com/office/drawing/2014/main" id="{1C42BCC1-6660-C2ED-DA34-89CC57D1EB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534" y="897784"/>
            <a:ext cx="3589866" cy="2692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picture containing text, screenshot, display, diagram&#10;&#10;Description automatically generated">
            <a:extLst>
              <a:ext uri="{FF2B5EF4-FFF2-40B4-BE49-F238E27FC236}">
                <a16:creationId xmlns:a16="http://schemas.microsoft.com/office/drawing/2014/main" id="{B679C8FA-1F86-C04B-42F7-45C3195F1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1066" y="897784"/>
            <a:ext cx="3589867" cy="2692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descr="A picture containing text, screenshot, display, rectangle&#10;&#10;Description automatically generated">
            <a:extLst>
              <a:ext uri="{FF2B5EF4-FFF2-40B4-BE49-F238E27FC236}">
                <a16:creationId xmlns:a16="http://schemas.microsoft.com/office/drawing/2014/main" id="{8CC520B9-17B4-3D22-A230-215EDCEB43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2231" y="897784"/>
            <a:ext cx="3589866" cy="2692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descr="A picture containing text, screenshot, display, rectangle&#10;&#10;Description automatically generated">
            <a:extLst>
              <a:ext uri="{FF2B5EF4-FFF2-40B4-BE49-F238E27FC236}">
                <a16:creationId xmlns:a16="http://schemas.microsoft.com/office/drawing/2014/main" id="{836426CE-67B3-B8D6-CAD8-A87A767F34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2231" y="3844180"/>
            <a:ext cx="3589865" cy="2692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Content Placeholder 4" descr="A picture containing text, diagram, screenshot, line&#10;&#10;Description automatically generated">
            <a:extLst>
              <a:ext uri="{FF2B5EF4-FFF2-40B4-BE49-F238E27FC236}">
                <a16:creationId xmlns:a16="http://schemas.microsoft.com/office/drawing/2014/main" id="{D2EF0B47-7360-B8C6-148E-3831D38047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2536" y="3844180"/>
            <a:ext cx="3589864" cy="2692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TextBox 18">
            <a:extLst>
              <a:ext uri="{FF2B5EF4-FFF2-40B4-BE49-F238E27FC236}">
                <a16:creationId xmlns:a16="http://schemas.microsoft.com/office/drawing/2014/main" id="{54FDC648-18F7-05D1-0045-0000BA0B37B5}"/>
              </a:ext>
            </a:extLst>
          </p:cNvPr>
          <p:cNvSpPr txBox="1"/>
          <p:nvPr/>
        </p:nvSpPr>
        <p:spPr>
          <a:xfrm>
            <a:off x="5334000" y="301401"/>
            <a:ext cx="3033486" cy="369332"/>
          </a:xfrm>
          <a:prstGeom prst="rect">
            <a:avLst/>
          </a:prstGeom>
          <a:noFill/>
        </p:spPr>
        <p:txBody>
          <a:bodyPr wrap="square" rtlCol="0">
            <a:spAutoFit/>
          </a:bodyPr>
          <a:lstStyle/>
          <a:p>
            <a:r>
              <a:rPr lang="en-US" dirty="0"/>
              <a:t>3755 observations total.</a:t>
            </a:r>
          </a:p>
        </p:txBody>
      </p:sp>
      <p:pic>
        <p:nvPicPr>
          <p:cNvPr id="4" name="Picture 3" descr="A picture containing text, diagram, screenshot, rectangle&#10;&#10;Description automatically generated">
            <a:extLst>
              <a:ext uri="{FF2B5EF4-FFF2-40B4-BE49-F238E27FC236}">
                <a16:creationId xmlns:a16="http://schemas.microsoft.com/office/drawing/2014/main" id="{2E9A8C15-2424-2369-0C96-99AED8DA12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22384" y="3844180"/>
            <a:ext cx="3589863" cy="2692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3264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text, screenshot, display, rectangle&#10;&#10;Description automatically generated">
            <a:extLst>
              <a:ext uri="{FF2B5EF4-FFF2-40B4-BE49-F238E27FC236}">
                <a16:creationId xmlns:a16="http://schemas.microsoft.com/office/drawing/2014/main" id="{D6BEADA7-0A51-2A04-722A-05C3F12E4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451" y="917204"/>
            <a:ext cx="3589864" cy="2692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A picture containing text, screenshot, display, diagram&#10;&#10;Description automatically generated">
            <a:extLst>
              <a:ext uri="{FF2B5EF4-FFF2-40B4-BE49-F238E27FC236}">
                <a16:creationId xmlns:a16="http://schemas.microsoft.com/office/drawing/2014/main" id="{63DD8C95-418E-A30A-6B6C-2D3EC24D9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36" y="3840743"/>
            <a:ext cx="3603094" cy="2702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A picture containing text, screenshot, display, diagram&#10;&#10;Description automatically generated">
            <a:extLst>
              <a:ext uri="{FF2B5EF4-FFF2-40B4-BE49-F238E27FC236}">
                <a16:creationId xmlns:a16="http://schemas.microsoft.com/office/drawing/2014/main" id="{F63C3792-71B9-71F8-87E6-1AE6C79997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1068" y="917204"/>
            <a:ext cx="3589864" cy="2692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picture containing text, screenshot, diagram, display&#10;&#10;Description automatically generated">
            <a:extLst>
              <a:ext uri="{FF2B5EF4-FFF2-40B4-BE49-F238E27FC236}">
                <a16:creationId xmlns:a16="http://schemas.microsoft.com/office/drawing/2014/main" id="{485A5203-FA4C-B8D0-1E4A-385FDB491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4453" y="3840743"/>
            <a:ext cx="3603094" cy="2702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a:extLst>
              <a:ext uri="{FF2B5EF4-FFF2-40B4-BE49-F238E27FC236}">
                <a16:creationId xmlns:a16="http://schemas.microsoft.com/office/drawing/2014/main" id="{D44F029B-C4D2-899B-758B-D4ADE63C842B}"/>
              </a:ext>
            </a:extLst>
          </p:cNvPr>
          <p:cNvSpPr txBox="1"/>
          <p:nvPr/>
        </p:nvSpPr>
        <p:spPr>
          <a:xfrm>
            <a:off x="130628" y="183915"/>
            <a:ext cx="7104743" cy="646331"/>
          </a:xfrm>
          <a:prstGeom prst="rect">
            <a:avLst/>
          </a:prstGeom>
          <a:noFill/>
        </p:spPr>
        <p:txBody>
          <a:bodyPr wrap="square">
            <a:spAutoFit/>
          </a:bodyPr>
          <a:lstStyle/>
          <a:p>
            <a:r>
              <a:rPr lang="en-US" sz="3600" dirty="0">
                <a:latin typeface="Arial Rounded MT Bold" panose="020F0704030504030204" pitchFamily="34" charset="0"/>
              </a:rPr>
              <a:t>Attributes distribution (</a:t>
            </a:r>
            <a:r>
              <a:rPr lang="en-US" sz="3600" dirty="0" err="1">
                <a:latin typeface="Arial Rounded MT Bold" panose="020F0704030504030204" pitchFamily="34" charset="0"/>
              </a:rPr>
              <a:t>cont</a:t>
            </a:r>
            <a:r>
              <a:rPr lang="en-US" sz="3600" dirty="0">
                <a:latin typeface="Arial Rounded MT Bold" panose="020F0704030504030204" pitchFamily="34" charset="0"/>
              </a:rPr>
              <a:t>).</a:t>
            </a:r>
            <a:endParaRPr lang="en-US" sz="3600" dirty="0"/>
          </a:p>
        </p:txBody>
      </p:sp>
      <p:pic>
        <p:nvPicPr>
          <p:cNvPr id="18" name="Picture 17" descr="A bag of money with dollar signs&#10;&#10;Description automatically generated with low confidence">
            <a:extLst>
              <a:ext uri="{FF2B5EF4-FFF2-40B4-BE49-F238E27FC236}">
                <a16:creationId xmlns:a16="http://schemas.microsoft.com/office/drawing/2014/main" id="{AC8C3535-597D-5CC2-3830-98A6166794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8960" y="917204"/>
            <a:ext cx="2936104" cy="2801257"/>
          </a:xfrm>
          <a:prstGeom prst="rect">
            <a:avLst/>
          </a:prstGeom>
        </p:spPr>
      </p:pic>
      <p:pic>
        <p:nvPicPr>
          <p:cNvPr id="2" name="Picture 1" descr="A picture containing text, screenshot, display, rectangle&#10;&#10;Description automatically generated">
            <a:extLst>
              <a:ext uri="{FF2B5EF4-FFF2-40B4-BE49-F238E27FC236}">
                <a16:creationId xmlns:a16="http://schemas.microsoft.com/office/drawing/2014/main" id="{13C75D04-D6B0-8886-3652-AB367F5D658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20297" y="3840743"/>
            <a:ext cx="3589867" cy="2692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97BF5A74-788C-9838-457F-F15118F5606F}"/>
              </a:ext>
            </a:extLst>
          </p:cNvPr>
          <p:cNvSpPr txBox="1"/>
          <p:nvPr/>
        </p:nvSpPr>
        <p:spPr>
          <a:xfrm>
            <a:off x="8372981" y="137748"/>
            <a:ext cx="3033486" cy="369332"/>
          </a:xfrm>
          <a:prstGeom prst="rect">
            <a:avLst/>
          </a:prstGeom>
          <a:noFill/>
        </p:spPr>
        <p:txBody>
          <a:bodyPr wrap="square" rtlCol="0">
            <a:spAutoFit/>
          </a:bodyPr>
          <a:lstStyle/>
          <a:p>
            <a:r>
              <a:rPr lang="en-US" dirty="0"/>
              <a:t>3755 observations total.</a:t>
            </a:r>
          </a:p>
        </p:txBody>
      </p:sp>
    </p:spTree>
    <p:extLst>
      <p:ext uri="{BB962C8B-B14F-4D97-AF65-F5344CB8AC3E}">
        <p14:creationId xmlns:p14="http://schemas.microsoft.com/office/powerpoint/2010/main" val="188365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49DB-9D02-D85D-BA63-31C31AD0188D}"/>
              </a:ext>
            </a:extLst>
          </p:cNvPr>
          <p:cNvSpPr>
            <a:spLocks noGrp="1"/>
          </p:cNvSpPr>
          <p:nvPr>
            <p:ph type="title"/>
          </p:nvPr>
        </p:nvSpPr>
        <p:spPr>
          <a:xfrm>
            <a:off x="130629" y="188686"/>
            <a:ext cx="10218057" cy="600241"/>
          </a:xfrm>
        </p:spPr>
        <p:txBody>
          <a:bodyPr>
            <a:normAutofit/>
          </a:bodyPr>
          <a:lstStyle/>
          <a:p>
            <a:r>
              <a:rPr lang="en-US" sz="3600" dirty="0">
                <a:latin typeface="Arial Rounded MT Bold" panose="020F0704030504030204" pitchFamily="34" charset="0"/>
              </a:rPr>
              <a:t>Correlation between numerical attributes.</a:t>
            </a:r>
          </a:p>
        </p:txBody>
      </p:sp>
      <p:pic>
        <p:nvPicPr>
          <p:cNvPr id="5" name="Picture 4">
            <a:extLst>
              <a:ext uri="{FF2B5EF4-FFF2-40B4-BE49-F238E27FC236}">
                <a16:creationId xmlns:a16="http://schemas.microsoft.com/office/drawing/2014/main" id="{CB4EE38F-C3B6-1111-723A-4655E87148E2}"/>
              </a:ext>
            </a:extLst>
          </p:cNvPr>
          <p:cNvPicPr>
            <a:picLocks noChangeAspect="1"/>
          </p:cNvPicPr>
          <p:nvPr/>
        </p:nvPicPr>
        <p:blipFill>
          <a:blip r:embed="rId2"/>
          <a:stretch>
            <a:fillRect/>
          </a:stretch>
        </p:blipFill>
        <p:spPr>
          <a:xfrm>
            <a:off x="598431" y="1055914"/>
            <a:ext cx="6303508" cy="47461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07EC5A8D-75A0-7D5D-8FA7-3FABF9E98D9B}"/>
              </a:ext>
            </a:extLst>
          </p:cNvPr>
          <p:cNvSpPr txBox="1"/>
          <p:nvPr/>
        </p:nvSpPr>
        <p:spPr>
          <a:xfrm>
            <a:off x="7467600" y="1508633"/>
            <a:ext cx="4125969" cy="38407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Distinct straight flat line between the two variables. Just from the graph, changes from Salary in USD doesn’t correlate with changes from the original currency. </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We can interpret that there is no consistent increase or decrease in predicted variable (salary converted in USD amount) as the predictor variable changes. </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The relationship between the two variables is very weak.</a:t>
            </a:r>
          </a:p>
        </p:txBody>
      </p:sp>
    </p:spTree>
    <p:extLst>
      <p:ext uri="{BB962C8B-B14F-4D97-AF65-F5344CB8AC3E}">
        <p14:creationId xmlns:p14="http://schemas.microsoft.com/office/powerpoint/2010/main" val="487916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a16="http://schemas.microsoft.com/office/drawing/2014/main" id="{FAFB3478-4AEC-431E-93B2-1593839C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6" name="Color Fill">
            <a:extLst>
              <a:ext uri="{FF2B5EF4-FFF2-40B4-BE49-F238E27FC236}">
                <a16:creationId xmlns:a16="http://schemas.microsoft.com/office/drawing/2014/main" id="{BA44E6CA-03F3-47EA-A9F3-5C0674E28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8" name="Group 17">
            <a:extLst>
              <a:ext uri="{FF2B5EF4-FFF2-40B4-BE49-F238E27FC236}">
                <a16:creationId xmlns:a16="http://schemas.microsoft.com/office/drawing/2014/main" id="{7EE36A67-006F-476F-9635-DC6B386EE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744625" y="685620"/>
            <a:ext cx="5444327" cy="6049020"/>
            <a:chOff x="6744625" y="685620"/>
            <a:chExt cx="5444327" cy="6049020"/>
          </a:xfrm>
        </p:grpSpPr>
        <p:sp>
          <p:nvSpPr>
            <p:cNvPr id="19" name="Oval 18">
              <a:extLst>
                <a:ext uri="{FF2B5EF4-FFF2-40B4-BE49-F238E27FC236}">
                  <a16:creationId xmlns:a16="http://schemas.microsoft.com/office/drawing/2014/main" id="{D09EE09B-0433-4F4A-B864-D895D8BAE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7132" y="6155147"/>
              <a:ext cx="227139" cy="22713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Graphic 9">
              <a:extLst>
                <a:ext uri="{FF2B5EF4-FFF2-40B4-BE49-F238E27FC236}">
                  <a16:creationId xmlns:a16="http://schemas.microsoft.com/office/drawing/2014/main" id="{50531F8D-2903-44C8-A854-DDCFFC34F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744625" y="967196"/>
              <a:ext cx="2116766" cy="211676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21" name="Graphic 18">
              <a:extLst>
                <a:ext uri="{FF2B5EF4-FFF2-40B4-BE49-F238E27FC236}">
                  <a16:creationId xmlns:a16="http://schemas.microsoft.com/office/drawing/2014/main" id="{95661429-E56F-4057-B25B-914DB7F87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a:off x="9618226" y="3599573"/>
              <a:ext cx="2057060" cy="3135067"/>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22" name="Oval 21">
              <a:extLst>
                <a:ext uri="{FF2B5EF4-FFF2-40B4-BE49-F238E27FC236}">
                  <a16:creationId xmlns:a16="http://schemas.microsoft.com/office/drawing/2014/main" id="{07D6490B-F4AE-4A13-BB54-35274AB32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6262" y="685620"/>
              <a:ext cx="265579" cy="265579"/>
            </a:xfrm>
            <a:prstGeom prst="ellipse">
              <a:avLst/>
            </a:pr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endParaRPr lang="en-US">
                <a:solidFill>
                  <a:schemeClr val="tx1"/>
                </a:solidFill>
              </a:endParaRPr>
            </a:p>
          </p:txBody>
        </p:sp>
        <p:sp>
          <p:nvSpPr>
            <p:cNvPr id="23" name="Freeform: Shape 22">
              <a:extLst>
                <a:ext uri="{FF2B5EF4-FFF2-40B4-BE49-F238E27FC236}">
                  <a16:creationId xmlns:a16="http://schemas.microsoft.com/office/drawing/2014/main" id="{D0FA281D-945D-4639-8F12-BC2D20C49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0221" y="1219177"/>
              <a:ext cx="528731" cy="1057462"/>
            </a:xfrm>
            <a:custGeom>
              <a:avLst/>
              <a:gdLst>
                <a:gd name="connsiteX0" fmla="*/ 528731 w 528731"/>
                <a:gd name="connsiteY0" fmla="*/ 0 h 1057462"/>
                <a:gd name="connsiteX1" fmla="*/ 528731 w 528731"/>
                <a:gd name="connsiteY1" fmla="*/ 1057462 h 1057462"/>
                <a:gd name="connsiteX2" fmla="*/ 0 w 528731"/>
                <a:gd name="connsiteY2" fmla="*/ 528731 h 1057462"/>
                <a:gd name="connsiteX3" fmla="*/ 528731 w 528731"/>
                <a:gd name="connsiteY3" fmla="*/ 0 h 1057462"/>
              </a:gdLst>
              <a:ahLst/>
              <a:cxnLst>
                <a:cxn ang="0">
                  <a:pos x="connsiteX0" y="connsiteY0"/>
                </a:cxn>
                <a:cxn ang="0">
                  <a:pos x="connsiteX1" y="connsiteY1"/>
                </a:cxn>
                <a:cxn ang="0">
                  <a:pos x="connsiteX2" y="connsiteY2"/>
                </a:cxn>
                <a:cxn ang="0">
                  <a:pos x="connsiteX3" y="connsiteY3"/>
                </a:cxn>
              </a:cxnLst>
              <a:rect l="l" t="t" r="r" b="b"/>
              <a:pathLst>
                <a:path w="528731" h="1057462">
                  <a:moveTo>
                    <a:pt x="528731" y="0"/>
                  </a:moveTo>
                  <a:lnTo>
                    <a:pt x="528731" y="1057462"/>
                  </a:lnTo>
                  <a:cubicBezTo>
                    <a:pt x="236721" y="1057462"/>
                    <a:pt x="0" y="820741"/>
                    <a:pt x="0" y="528731"/>
                  </a:cubicBezTo>
                  <a:cubicBezTo>
                    <a:pt x="0" y="236721"/>
                    <a:pt x="236721" y="0"/>
                    <a:pt x="528731"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grpSp>
      <p:sp>
        <p:nvSpPr>
          <p:cNvPr id="25" name="Texture">
            <a:extLst>
              <a:ext uri="{FF2B5EF4-FFF2-40B4-BE49-F238E27FC236}">
                <a16:creationId xmlns:a16="http://schemas.microsoft.com/office/drawing/2014/main" id="{2E922E9E-A29B-4164-A634-B718A4336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5" name="TextBox 4">
            <a:extLst>
              <a:ext uri="{FF2B5EF4-FFF2-40B4-BE49-F238E27FC236}">
                <a16:creationId xmlns:a16="http://schemas.microsoft.com/office/drawing/2014/main" id="{E23F0EA7-59BE-B71D-E973-3C50273243D0}"/>
              </a:ext>
            </a:extLst>
          </p:cNvPr>
          <p:cNvSpPr txBox="1"/>
          <p:nvPr/>
        </p:nvSpPr>
        <p:spPr>
          <a:xfrm>
            <a:off x="653122" y="608590"/>
            <a:ext cx="5895581" cy="71721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latin typeface="Arial Rounded MT Bold" panose="020F0704030504030204" pitchFamily="34" charset="0"/>
                <a:ea typeface="+mj-ea"/>
                <a:cs typeface="+mj-cs"/>
              </a:rPr>
              <a:t>Project Objectives</a:t>
            </a:r>
          </a:p>
        </p:txBody>
      </p:sp>
      <p:sp>
        <p:nvSpPr>
          <p:cNvPr id="3" name="Content Placeholder 2">
            <a:extLst>
              <a:ext uri="{FF2B5EF4-FFF2-40B4-BE49-F238E27FC236}">
                <a16:creationId xmlns:a16="http://schemas.microsoft.com/office/drawing/2014/main" id="{A8F9D2D7-903B-30DE-EC8F-6DEAEAC1D880}"/>
              </a:ext>
            </a:extLst>
          </p:cNvPr>
          <p:cNvSpPr>
            <a:spLocks noGrp="1"/>
          </p:cNvSpPr>
          <p:nvPr>
            <p:ph idx="1"/>
          </p:nvPr>
        </p:nvSpPr>
        <p:spPr>
          <a:xfrm>
            <a:off x="457200" y="1628775"/>
            <a:ext cx="5895581" cy="4548188"/>
          </a:xfrm>
        </p:spPr>
        <p:txBody>
          <a:bodyPr vert="horz" lIns="91440" tIns="45720" rIns="91440" bIns="45720" rtlCol="0">
            <a:normAutofit fontScale="92500" lnSpcReduction="10000"/>
          </a:bodyPr>
          <a:lstStyle/>
          <a:p>
            <a:pPr marL="342900" marR="0" lvl="0">
              <a:spcBef>
                <a:spcPts val="0"/>
              </a:spcBef>
              <a:spcAft>
                <a:spcPts val="0"/>
              </a:spcAft>
            </a:pPr>
            <a:r>
              <a:rPr lang="en-US" b="1" dirty="0"/>
              <a:t>Dependent variable: </a:t>
            </a:r>
            <a:r>
              <a:rPr lang="en-US" dirty="0"/>
              <a:t>Salary in USD.</a:t>
            </a:r>
          </a:p>
          <a:p>
            <a:pPr marL="342900" marR="0" lvl="0">
              <a:spcBef>
                <a:spcPts val="0"/>
              </a:spcBef>
              <a:spcAft>
                <a:spcPts val="800"/>
              </a:spcAft>
            </a:pPr>
            <a:r>
              <a:rPr lang="en-US" b="1" dirty="0"/>
              <a:t>Independent variable: </a:t>
            </a:r>
            <a:r>
              <a:rPr lang="en-US" dirty="0"/>
              <a:t>Work Year, Experience Level, Employment Type, Salary (original currency), Salary Currency, Employee Residence, Remote Ratio, Company Location, Company Size. </a:t>
            </a:r>
          </a:p>
          <a:p>
            <a:pPr marL="342900" marR="0" lvl="0">
              <a:spcBef>
                <a:spcPts val="0"/>
              </a:spcBef>
              <a:spcAft>
                <a:spcPts val="800"/>
              </a:spcAft>
            </a:pPr>
            <a:endParaRPr lang="en-US" dirty="0"/>
          </a:p>
          <a:p>
            <a:pPr marL="342900">
              <a:spcBef>
                <a:spcPts val="0"/>
              </a:spcBef>
              <a:spcAft>
                <a:spcPts val="800"/>
              </a:spcAft>
            </a:pPr>
            <a:r>
              <a:rPr lang="en-US" b="1" dirty="0">
                <a:effectLst/>
              </a:rPr>
              <a:t>Objective: </a:t>
            </a:r>
            <a:r>
              <a:rPr lang="en-US" dirty="0">
                <a:effectLst/>
              </a:rPr>
              <a:t>predict future Data Science salaries in USD currency (continuous variable) given current pay rate (original currency) and employment condition (remote ratio, company sizes, basically all categorical attributes.)</a:t>
            </a:r>
          </a:p>
          <a:p>
            <a:pPr marL="342900">
              <a:spcBef>
                <a:spcPts val="0"/>
              </a:spcBef>
              <a:spcAft>
                <a:spcPts val="800"/>
              </a:spcAft>
            </a:pPr>
            <a:endParaRPr lang="en-US" dirty="0">
              <a:effectLst/>
            </a:endParaRPr>
          </a:p>
          <a:p>
            <a:pPr marL="342900">
              <a:spcBef>
                <a:spcPts val="0"/>
              </a:spcBef>
              <a:spcAft>
                <a:spcPts val="800"/>
              </a:spcAft>
            </a:pPr>
            <a:r>
              <a:rPr lang="en-US" b="1" dirty="0"/>
              <a:t>Apply: </a:t>
            </a:r>
            <a:r>
              <a:rPr lang="en-US" dirty="0"/>
              <a:t>Multiple Linear Regression.</a:t>
            </a:r>
          </a:p>
          <a:p>
            <a:pPr marL="342900">
              <a:spcBef>
                <a:spcPts val="0"/>
              </a:spcBef>
              <a:spcAft>
                <a:spcPts val="800"/>
              </a:spcAft>
            </a:pPr>
            <a:endParaRPr lang="en-US" dirty="0"/>
          </a:p>
          <a:p>
            <a:pPr marL="342900">
              <a:spcBef>
                <a:spcPts val="0"/>
              </a:spcBef>
              <a:spcAft>
                <a:spcPts val="800"/>
              </a:spcAft>
            </a:pPr>
            <a:r>
              <a:rPr lang="en-US" dirty="0">
                <a:effectLst/>
              </a:rPr>
              <a:t>ANOVA</a:t>
            </a:r>
          </a:p>
          <a:p>
            <a:endParaRPr lang="en-US" dirty="0"/>
          </a:p>
        </p:txBody>
      </p:sp>
      <p:pic>
        <p:nvPicPr>
          <p:cNvPr id="9" name="Picture 8" descr="A bag of money with dollar signs&#10;&#10;Description automatically generated with low confidence">
            <a:extLst>
              <a:ext uri="{FF2B5EF4-FFF2-40B4-BE49-F238E27FC236}">
                <a16:creationId xmlns:a16="http://schemas.microsoft.com/office/drawing/2014/main" id="{92FE1EED-06D9-4A2C-3218-E67A38346074}"/>
              </a:ext>
            </a:extLst>
          </p:cNvPr>
          <p:cNvPicPr>
            <a:picLocks noChangeAspect="1"/>
          </p:cNvPicPr>
          <p:nvPr/>
        </p:nvPicPr>
        <p:blipFill rotWithShape="1">
          <a:blip r:embed="rId3">
            <a:extLst>
              <a:ext uri="{28A0092B-C50C-407E-A947-70E740481C1C}">
                <a14:useLocalDpi xmlns:a14="http://schemas.microsoft.com/office/drawing/2010/main" val="0"/>
              </a:ext>
            </a:extLst>
          </a:blip>
          <a:srcRect l="567" r="3930" b="-3"/>
          <a:stretch/>
        </p:blipFill>
        <p:spPr>
          <a:xfrm>
            <a:off x="7048316" y="1135173"/>
            <a:ext cx="4748792" cy="4748792"/>
          </a:xfrm>
          <a:custGeom>
            <a:avLst/>
            <a:gdLst/>
            <a:ahLst/>
            <a:cxnLst/>
            <a:rect l="l" t="t" r="r" b="b"/>
            <a:pathLst>
              <a:path w="3129592" h="3129592">
                <a:moveTo>
                  <a:pt x="1564796" y="0"/>
                </a:moveTo>
                <a:cubicBezTo>
                  <a:pt x="2429009" y="0"/>
                  <a:pt x="3129592" y="700583"/>
                  <a:pt x="3129592" y="1564796"/>
                </a:cubicBezTo>
                <a:cubicBezTo>
                  <a:pt x="3129592" y="2429009"/>
                  <a:pt x="2429009" y="3129592"/>
                  <a:pt x="1564796" y="3129592"/>
                </a:cubicBezTo>
                <a:cubicBezTo>
                  <a:pt x="700583" y="3129592"/>
                  <a:pt x="0" y="2429009"/>
                  <a:pt x="0" y="1564796"/>
                </a:cubicBezTo>
                <a:cubicBezTo>
                  <a:pt x="0" y="700583"/>
                  <a:pt x="700583" y="0"/>
                  <a:pt x="1564796" y="0"/>
                </a:cubicBezTo>
                <a:close/>
              </a:path>
            </a:pathLst>
          </a:custGeom>
        </p:spPr>
      </p:pic>
    </p:spTree>
    <p:extLst>
      <p:ext uri="{BB962C8B-B14F-4D97-AF65-F5344CB8AC3E}">
        <p14:creationId xmlns:p14="http://schemas.microsoft.com/office/powerpoint/2010/main" val="3403876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D0D4-DFF1-B18A-4FE9-7AAA352485A4}"/>
              </a:ext>
            </a:extLst>
          </p:cNvPr>
          <p:cNvSpPr>
            <a:spLocks noGrp="1"/>
          </p:cNvSpPr>
          <p:nvPr>
            <p:ph type="title"/>
          </p:nvPr>
        </p:nvSpPr>
        <p:spPr>
          <a:xfrm>
            <a:off x="152400" y="246743"/>
            <a:ext cx="7685037" cy="636526"/>
          </a:xfrm>
        </p:spPr>
        <p:txBody>
          <a:bodyPr>
            <a:normAutofit/>
          </a:bodyPr>
          <a:lstStyle/>
          <a:p>
            <a:r>
              <a:rPr lang="en-US" sz="3600" dirty="0">
                <a:latin typeface="Arial Rounded MT Bold" panose="020F0704030504030204" pitchFamily="34" charset="0"/>
              </a:rPr>
              <a:t>Final dataset: </a:t>
            </a:r>
            <a:r>
              <a:rPr lang="en-US" sz="3600" dirty="0" err="1">
                <a:latin typeface="Arial Rounded MT Bold" panose="020F0704030504030204" pitchFamily="34" charset="0"/>
              </a:rPr>
              <a:t>finalSalary</a:t>
            </a:r>
            <a:r>
              <a:rPr lang="en-US" sz="3600" dirty="0">
                <a:latin typeface="Arial Rounded MT Bold" panose="020F0704030504030204" pitchFamily="34" charset="0"/>
              </a:rPr>
              <a:t>.</a:t>
            </a:r>
          </a:p>
        </p:txBody>
      </p:sp>
      <p:pic>
        <p:nvPicPr>
          <p:cNvPr id="5" name="Picture 4">
            <a:extLst>
              <a:ext uri="{FF2B5EF4-FFF2-40B4-BE49-F238E27FC236}">
                <a16:creationId xmlns:a16="http://schemas.microsoft.com/office/drawing/2014/main" id="{DE8E32E0-BD75-3A1A-3518-8DE4597E71E0}"/>
              </a:ext>
            </a:extLst>
          </p:cNvPr>
          <p:cNvPicPr>
            <a:picLocks noChangeAspect="1"/>
          </p:cNvPicPr>
          <p:nvPr/>
        </p:nvPicPr>
        <p:blipFill>
          <a:blip r:embed="rId2"/>
          <a:stretch>
            <a:fillRect/>
          </a:stretch>
        </p:blipFill>
        <p:spPr>
          <a:xfrm>
            <a:off x="0" y="3224245"/>
            <a:ext cx="12192000" cy="36337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790344EC-895B-34F5-4BB2-56C0ACE0AC73}"/>
              </a:ext>
            </a:extLst>
          </p:cNvPr>
          <p:cNvPicPr>
            <a:picLocks noChangeAspect="1"/>
          </p:cNvPicPr>
          <p:nvPr/>
        </p:nvPicPr>
        <p:blipFill>
          <a:blip r:embed="rId3"/>
          <a:stretch>
            <a:fillRect/>
          </a:stretch>
        </p:blipFill>
        <p:spPr>
          <a:xfrm>
            <a:off x="7068457" y="246743"/>
            <a:ext cx="4794898" cy="24946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B7C561F2-5832-6B8A-E946-6DF33BEDA366}"/>
              </a:ext>
            </a:extLst>
          </p:cNvPr>
          <p:cNvSpPr txBox="1"/>
          <p:nvPr/>
        </p:nvSpPr>
        <p:spPr>
          <a:xfrm>
            <a:off x="96903" y="1181100"/>
            <a:ext cx="6990183" cy="1477328"/>
          </a:xfrm>
          <a:prstGeom prst="rect">
            <a:avLst/>
          </a:prstGeom>
          <a:noFill/>
        </p:spPr>
        <p:txBody>
          <a:bodyPr wrap="none" rtlCol="0">
            <a:spAutoFit/>
          </a:bodyPr>
          <a:lstStyle/>
          <a:p>
            <a:pPr marL="285750" indent="-285750">
              <a:buFont typeface="Arial" panose="020B0604020202020204" pitchFamily="34" charset="0"/>
              <a:buChar char="•"/>
            </a:pPr>
            <a:r>
              <a:rPr lang="en-US" dirty="0"/>
              <a:t>Address data imbalance with dummy variables.</a:t>
            </a:r>
          </a:p>
          <a:p>
            <a:r>
              <a:rPr lang="en-US" dirty="0"/>
              <a:t>	Highest frequency count.</a:t>
            </a:r>
          </a:p>
          <a:p>
            <a:pPr marL="285750" indent="-285750">
              <a:buFont typeface="Arial" panose="020B0604020202020204" pitchFamily="34" charset="0"/>
              <a:buChar char="•"/>
            </a:pPr>
            <a:r>
              <a:rPr lang="en-US" dirty="0"/>
              <a:t>Final dataset:</a:t>
            </a:r>
          </a:p>
          <a:p>
            <a:r>
              <a:rPr lang="en-US" dirty="0"/>
              <a:t>	Salary and Work Year stay the same.</a:t>
            </a:r>
          </a:p>
          <a:p>
            <a:r>
              <a:rPr lang="en-US" dirty="0"/>
              <a:t>	Square root transformation on predicted value (Salary in USD).</a:t>
            </a:r>
          </a:p>
        </p:txBody>
      </p:sp>
    </p:spTree>
    <p:extLst>
      <p:ext uri="{BB962C8B-B14F-4D97-AF65-F5344CB8AC3E}">
        <p14:creationId xmlns:p14="http://schemas.microsoft.com/office/powerpoint/2010/main" val="287235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83ADC4-F649-CEEC-9D09-EF9C52D59CA9}"/>
              </a:ext>
            </a:extLst>
          </p:cNvPr>
          <p:cNvPicPr>
            <a:picLocks noChangeAspect="1"/>
          </p:cNvPicPr>
          <p:nvPr/>
        </p:nvPicPr>
        <p:blipFill>
          <a:blip r:embed="rId2"/>
          <a:stretch>
            <a:fillRect/>
          </a:stretch>
        </p:blipFill>
        <p:spPr>
          <a:xfrm>
            <a:off x="0" y="1588624"/>
            <a:ext cx="12192000" cy="48564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a:extLst>
              <a:ext uri="{FF2B5EF4-FFF2-40B4-BE49-F238E27FC236}">
                <a16:creationId xmlns:a16="http://schemas.microsoft.com/office/drawing/2014/main" id="{AC8E68AE-9EF9-2FD3-3B92-BD0328C0AC6E}"/>
              </a:ext>
            </a:extLst>
          </p:cNvPr>
          <p:cNvSpPr>
            <a:spLocks noGrp="1"/>
          </p:cNvSpPr>
          <p:nvPr>
            <p:ph type="title"/>
          </p:nvPr>
        </p:nvSpPr>
        <p:spPr>
          <a:xfrm>
            <a:off x="101600" y="-1134"/>
            <a:ext cx="8998857" cy="1325563"/>
          </a:xfrm>
        </p:spPr>
        <p:txBody>
          <a:bodyPr>
            <a:normAutofit/>
          </a:bodyPr>
          <a:lstStyle/>
          <a:p>
            <a:r>
              <a:rPr lang="en-US" sz="3600" dirty="0">
                <a:latin typeface="Arial Rounded MT Bold" panose="020F0704030504030204" pitchFamily="34" charset="0"/>
              </a:rPr>
              <a:t>Final dataset: Descriptive Statistics and Correlations. </a:t>
            </a:r>
          </a:p>
        </p:txBody>
      </p:sp>
    </p:spTree>
    <p:extLst>
      <p:ext uri="{BB962C8B-B14F-4D97-AF65-F5344CB8AC3E}">
        <p14:creationId xmlns:p14="http://schemas.microsoft.com/office/powerpoint/2010/main" val="2849167410"/>
      </p:ext>
    </p:extLst>
  </p:cSld>
  <p:clrMapOvr>
    <a:masterClrMapping/>
  </p:clrMapOvr>
</p:sld>
</file>

<file path=ppt/theme/theme1.xml><?xml version="1.0" encoding="utf-8"?>
<a:theme xmlns:a="http://schemas.openxmlformats.org/drawingml/2006/main" name="TropicVTI">
  <a:themeElements>
    <a:clrScheme name="AnalogousFromLightSeedLeftStep">
      <a:dk1>
        <a:srgbClr val="000000"/>
      </a:dk1>
      <a:lt1>
        <a:srgbClr val="FFFFFF"/>
      </a:lt1>
      <a:dk2>
        <a:srgbClr val="3C2441"/>
      </a:dk2>
      <a:lt2>
        <a:srgbClr val="E2E5E8"/>
      </a:lt2>
      <a:accent1>
        <a:srgbClr val="C49B6D"/>
      </a:accent1>
      <a:accent2>
        <a:srgbClr val="C67B72"/>
      </a:accent2>
      <a:accent3>
        <a:srgbClr val="D18CA1"/>
      </a:accent3>
      <a:accent4>
        <a:srgbClr val="C672B0"/>
      </a:accent4>
      <a:accent5>
        <a:srgbClr val="C78CD1"/>
      </a:accent5>
      <a:accent6>
        <a:srgbClr val="9772C6"/>
      </a:accent6>
      <a:hlink>
        <a:srgbClr val="6184AA"/>
      </a:hlink>
      <a:folHlink>
        <a:srgbClr val="7F7F7F"/>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opicVTI" id="{DE8751F2-0439-4D1D-A674-AFC241C9701D}" vid="{C41D9140-98E0-4A26-97C4-97FDCB8D6E04}"/>
    </a:ext>
  </a:extLst>
</a:theme>
</file>

<file path=docProps/app.xml><?xml version="1.0" encoding="utf-8"?>
<Properties xmlns="http://schemas.openxmlformats.org/officeDocument/2006/extended-properties" xmlns:vt="http://schemas.openxmlformats.org/officeDocument/2006/docPropsVTypes">
  <TotalTime>1658</TotalTime>
  <Words>1199</Words>
  <Application>Microsoft Office PowerPoint</Application>
  <PresentationFormat>Widescreen</PresentationFormat>
  <Paragraphs>102</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Aharoni</vt:lpstr>
      <vt:lpstr>Arial</vt:lpstr>
      <vt:lpstr>Arial Rounded MT Bold</vt:lpstr>
      <vt:lpstr>Calibri</vt:lpstr>
      <vt:lpstr>Courier New</vt:lpstr>
      <vt:lpstr>Gill Sans Nova</vt:lpstr>
      <vt:lpstr>Lucida Sans Unicode</vt:lpstr>
      <vt:lpstr>Times New Roman</vt:lpstr>
      <vt:lpstr>TropicVTI</vt:lpstr>
      <vt:lpstr>Mai Ngo 5/29/2023 DATA ANALYSIS AND REGRESSION DSC 423 Final Project Presentation</vt:lpstr>
      <vt:lpstr>Dataset Introduction</vt:lpstr>
      <vt:lpstr>Attribute Exploratory</vt:lpstr>
      <vt:lpstr>Attributes distribution.</vt:lpstr>
      <vt:lpstr>PowerPoint Presentation</vt:lpstr>
      <vt:lpstr>Correlation between numerical attributes.</vt:lpstr>
      <vt:lpstr>PowerPoint Presentation</vt:lpstr>
      <vt:lpstr>Final dataset: finalSalary.</vt:lpstr>
      <vt:lpstr>Final dataset: Descriptive Statistics and Correlations. </vt:lpstr>
      <vt:lpstr>Regression result: Full model.</vt:lpstr>
      <vt:lpstr>PowerPoint Presentation</vt:lpstr>
      <vt:lpstr>PowerPoint Presentation</vt:lpstr>
      <vt:lpstr>Stepwise Selection Method.</vt:lpstr>
      <vt:lpstr>PowerPoint Presentation</vt:lpstr>
      <vt:lpstr>PowerPoint Presentation</vt:lpstr>
      <vt:lpstr>PowerPoint Presentation</vt:lpstr>
      <vt:lpstr>PowerPoint Presentation</vt:lpstr>
      <vt:lpstr>PowerPoint Presentation</vt:lpstr>
      <vt:lpstr>PowerPoint Presentation</vt:lpstr>
      <vt:lpstr>Validation: Split train-test data (80/20).</vt:lpstr>
      <vt:lpstr>PowerPoint Presentation</vt:lpstr>
      <vt:lpstr>Validation: Double confirmation final model.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 Ngo 5/29/2023 DATA ANALYSIS AND REGRESSION DSC 423 Final Project Presentation</dc:title>
  <dc:creator>mai ngo</dc:creator>
  <cp:lastModifiedBy>mai ngo</cp:lastModifiedBy>
  <cp:revision>1</cp:revision>
  <dcterms:created xsi:type="dcterms:W3CDTF">2023-05-29T22:26:29Z</dcterms:created>
  <dcterms:modified xsi:type="dcterms:W3CDTF">2023-06-03T14:55:07Z</dcterms:modified>
</cp:coreProperties>
</file>