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8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8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9124A5-560B-4DDC-A236-233997242C4B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87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68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69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F7CBE8-FC21-49E6-A8AC-20C4B9FE9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6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Consent, confidentiality,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privacy,autonomy</a:t>
            </a:r>
            <a:r>
              <a:rPr lang="en-US" baseline="0" smtClean="0"/>
              <a:t>.</a:t>
            </a:r>
            <a:endParaRPr lang="en-US"/>
          </a:p>
        </p:txBody>
      </p:sp>
      <p:sp>
        <p:nvSpPr>
          <p:cNvPr id="104859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F7CBE8-FC21-49E6-A8AC-20C4B9FE9B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7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4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6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6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7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7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3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4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7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7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8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4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6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932E0-2135-4001-A22D-C0F4C27EB0AD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E5D1C-E3C6-4377-9030-DECFCABA7C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WAIT FOR SESSION TO START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AT 2100 HRS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340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487362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SYSTEMIC INQURY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305800" cy="5287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Gives you a chance to additional information that was not given in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hx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taking.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The order of examination of the body system is mainly head to toe.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Only review the systems which were not mentioned earlier by pt.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Main purpose is to ensure no symptom or disorder is neglected and to access the effects of the ill on the other systems.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You ask systematically.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Autofit/>
          </a:bodyPr>
          <a:lstStyle/>
          <a:p>
            <a:pPr algn="l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CARDIOVASCULAR SYSTEM.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Ask about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palpitation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(awareness of heart beat).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Chest pain.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Hemoptysis(cough fresh blood)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Breathlessness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( dyspnea),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orthopnea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,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paroxysmal nocturnal dyspnea-(A SENSE OF SUFFOCATING WHILE SLEEPING AT NIGHT)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Dizziness and blackouts(syncope).-</a:t>
            </a: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fainting attacks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Ankle swelling,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hemoglobin low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Easy fatigability.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Cough </a:t>
            </a:r>
          </a:p>
          <a:p>
            <a:pPr marL="0" indent="0">
              <a:buNone/>
            </a:pPr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Failure to thrive-</a:t>
            </a:r>
            <a:r>
              <a:rPr lang="en-US" sz="2800" b="1" u="sng" dirty="0"/>
              <a:t> </a:t>
            </a:r>
            <a:r>
              <a:rPr lang="en-US" sz="2800" dirty="0" smtClean="0"/>
              <a:t>(atrial </a:t>
            </a:r>
            <a:r>
              <a:rPr lang="en-US" sz="2800" dirty="0"/>
              <a:t>septal defect" (ASD</a:t>
            </a:r>
            <a:r>
              <a:rPr lang="en-US" sz="2800" dirty="0" smtClean="0"/>
              <a:t>)) </a:t>
            </a:r>
            <a:r>
              <a:rPr lang="en-US" sz="2800" dirty="0"/>
              <a:t>ASD is a congenital heart defect that occurs when there is an abnormal opening in the atrial septum, the wall that separates the left and right atria of the heart</a:t>
            </a:r>
            <a:r>
              <a:rPr lang="en-US" sz="2800" dirty="0" smtClean="0"/>
              <a:t>.</a:t>
            </a:r>
          </a:p>
          <a:p>
            <a:pPr marL="0" indent="0">
              <a:buNone/>
            </a:pPr>
            <a:r>
              <a:rPr lang="en-US" sz="2800" b="1" dirty="0" smtClean="0"/>
              <a:t>Generalized body swelling(Anasarca)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>
            <a:normAutofit/>
          </a:bodyPr>
          <a:lstStyle/>
          <a:p>
            <a:pPr algn="l"/>
            <a:r>
              <a:rPr lang="en-US" sz="2800" b="1" u="sng" dirty="0" smtClean="0">
                <a:latin typeface="Times New Roman" pitchFamily="18" charset="0"/>
                <a:cs typeface="Times New Roman" pitchFamily="18" charset="0"/>
              </a:rPr>
              <a:t>RESPIRATORY SYSTEM.</a:t>
            </a:r>
            <a:endParaRPr lang="en-US" sz="28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410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Cough: productive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smtClean="0"/>
              <a:t>wet/phlegmy)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or dry.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Wheeze(Musical sound).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Difficulty in breathing (</a:t>
            </a:r>
            <a:r>
              <a:rPr lang="en-US" sz="2800" b="1" dirty="0" smtClean="0"/>
              <a:t>Dyspnea</a:t>
            </a:r>
            <a:r>
              <a:rPr lang="en-US" sz="2800" dirty="0" smtClean="0"/>
              <a:t>)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Chest pain( pleuritic-</a:t>
            </a:r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i="1" dirty="0"/>
              <a:t>refers to a type of chest pain that is typically sharp, stabbing, or piercing in nature and worsens with breathing or </a:t>
            </a:r>
            <a:r>
              <a:rPr lang="en-US" sz="2800" b="1" i="1" dirty="0" smtClean="0"/>
              <a:t>coughing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)).</a:t>
            </a:r>
          </a:p>
          <a:p>
            <a:pPr marL="0" indent="0"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Running nose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waterly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mucal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coloured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Sneezing, (</a:t>
            </a:r>
            <a:r>
              <a:rPr lang="en-US" sz="2800" dirty="0"/>
              <a:t>odynophagia </a:t>
            </a:r>
            <a:r>
              <a:rPr lang="en-US" sz="2800" dirty="0" smtClean="0"/>
              <a:t>due to Pharyngitis-caused by sore throat-</a:t>
            </a:r>
            <a:r>
              <a:rPr lang="en-US" sz="2800" b="1" dirty="0" err="1" smtClean="0"/>
              <a:t>streptoccoci</a:t>
            </a:r>
            <a:r>
              <a:rPr lang="en-US" sz="2800" dirty="0" smtClean="0"/>
              <a:t>) </a:t>
            </a:r>
          </a:p>
          <a:p>
            <a:pPr marL="0" indent="0">
              <a:buNone/>
            </a:pPr>
            <a:r>
              <a:rPr lang="en-US" sz="2800" dirty="0" smtClean="0"/>
              <a:t>Mouth breathing.</a:t>
            </a:r>
          </a:p>
          <a:p>
            <a:pPr marL="0" indent="0">
              <a:buNone/>
            </a:pPr>
            <a:r>
              <a:rPr lang="en-US" sz="2800" dirty="0"/>
              <a:t>Snoring</a:t>
            </a:r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Hemoptysis(</a:t>
            </a:r>
            <a:r>
              <a:rPr lang="en-US" sz="2800" dirty="0"/>
              <a:t>coughing up of blood or blood-stained sputum from the respiratory tract</a:t>
            </a:r>
            <a:r>
              <a:rPr lang="en-US" sz="2800" dirty="0" smtClean="0"/>
              <a:t>.)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Breathlessness-(</a:t>
            </a:r>
            <a:r>
              <a:rPr lang="en-US" sz="2800" dirty="0" smtClean="0"/>
              <a:t>dyspnea)</a:t>
            </a: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93" y="274638"/>
            <a:ext cx="8050085" cy="6278562"/>
          </a:xfrm>
        </p:spPr>
      </p:pic>
    </p:spTree>
    <p:extLst>
      <p:ext uri="{BB962C8B-B14F-4D97-AF65-F5344CB8AC3E}">
        <p14:creationId xmlns:p14="http://schemas.microsoft.com/office/powerpoint/2010/main" val="172155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60985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HISTORY TAKING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533400" y="5943600"/>
            <a:ext cx="7239000" cy="762000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CM 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MARCH.2023- presented on 31-05-2023</a:t>
            </a:r>
            <a:endParaRPr lang="en-US" sz="2000" b="1" dirty="0">
              <a:solidFill>
                <a:schemeClr val="accent6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457200"/>
          </a:xfrm>
        </p:spPr>
        <p:txBody>
          <a:bodyPr>
            <a:normAutofit/>
          </a:bodyPr>
          <a:lstStyle/>
          <a:p>
            <a:pPr algn="l"/>
            <a:r>
              <a:rPr lang="en-US" sz="2000" b="1" i="1" dirty="0" smtClean="0">
                <a:latin typeface="Times New Roman" pitchFamily="18" charset="0"/>
                <a:cs typeface="Times New Roman" pitchFamily="18" charset="0"/>
              </a:rPr>
              <a:t>Definition</a:t>
            </a:r>
            <a:r>
              <a:rPr lang="en-US" sz="2000" i="1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en-US" sz="20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229600" cy="5791200"/>
          </a:xfrm>
        </p:spPr>
        <p:txBody>
          <a:bodyPr>
            <a:normAutofit fontScale="8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It’s a means by which physician discover facts about the sick or the wellbeing of a patient.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Helps in both diagnosis and therapeutic.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Impression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initial opinion of a doctor by examining the pt.</a:t>
            </a:r>
          </a:p>
          <a:p>
            <a:pPr marL="0" indent="0">
              <a:buNone/>
            </a:pP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Diagnosis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; final opinion of a doctor about the disease which is confirmed by lab, imaging or other diagnostic tool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DIAGNOSTIC PROCESS.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Contains two main task;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Acquisition of data from the patient.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Taking history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Complete and competent physical examination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 of special investigations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radiology, laboratory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34962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 smtClean="0"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2.Processing of the data.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Allows for the drawing of conclusion( diagnosis(dx) &amp;differential diagnosis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Construction of problem list.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Planning for further mngt.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 meaningful communication of the problems to the colleagues.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GENERAL PRINCIPLES WHILE HANDLING PATIENTS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1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83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No patient is alike, either in themselves or in their disease.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Clerking is individualized in every case.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You need to have a wide background in medicine which will make your clerking easier.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Make a habit of clerking your patient using ordered format which flows well.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APPROACH TO THE PATIENT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Welcome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and introduce yourself. Say your role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if you may interview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(ensure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comfort).welcome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to sit tom feel comfortable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Start taking the history and document. 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Examine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and record the findings.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Look at any available special investigations and formulate a list of differentials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ddx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diagnosis (dx.)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SKILLS OF HISTORY TAKING</a:t>
            </a:r>
            <a:r>
              <a:rPr lang="en-US" sz="3200" u="sng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>
          <a:xfrm>
            <a:off x="381000" y="990600"/>
            <a:ext cx="8229600" cy="5791200"/>
          </a:xfrm>
        </p:spPr>
        <p:txBody>
          <a:bodyPr>
            <a:normAutofit fontScale="98125"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Always remember to introduce yourself to the pt.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check/take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full name and age to avoid confusion of pts.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the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why they have come to the hospital.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about the history of presenting illness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about past medical history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Ask about the family personal and social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hx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Ensure good examination skills, explain &amp; get consent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cheparone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where necessary.</a:t>
            </a: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For every question you must be able to explain why asked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interprete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answer.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pPr algn="l"/>
            <a:r>
              <a:rPr lang="en-US" sz="3200" b="1" u="sng" dirty="0" smtClean="0">
                <a:latin typeface="Times New Roman" pitchFamily="18" charset="0"/>
                <a:cs typeface="Times New Roman" pitchFamily="18" charset="0"/>
              </a:rPr>
              <a:t>FORMAT FOR HISTORY TAKING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457200" y="872319"/>
            <a:ext cx="8229600" cy="5791200"/>
          </a:xfrm>
        </p:spPr>
        <p:txBody>
          <a:bodyPr>
            <a:normAutofit fontScale="9375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BIODATA.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Name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atleast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3 to avoid mix up of patients.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age,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some dx are age specific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Myocardial infarction (MI) in old, 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Sex,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some dx are sex linked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hemophilia in male and gynecology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diseaese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in female.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Occupation,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Osteoarthritis in tile fitters, asthma in textile, medics hepatitis and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hiv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Address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some dx are confined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schistomiasis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irrigation, malaria in lake region.</a:t>
            </a:r>
          </a:p>
          <a:p>
            <a:pPr marL="0" indent="0">
              <a:buNone/>
            </a:pPr>
            <a:r>
              <a:rPr lang="en-US" b="1" u="sng" dirty="0" smtClean="0">
                <a:latin typeface="Times New Roman" pitchFamily="18" charset="0"/>
                <a:cs typeface="Times New Roman" pitchFamily="18" charset="0"/>
              </a:rPr>
              <a:t>Marital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incase of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sti’s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or breaking information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066800"/>
          </a:xfrm>
        </p:spPr>
        <p:txBody>
          <a:bodyPr>
            <a:noAutofit/>
          </a:bodyPr>
          <a:lstStyle/>
          <a:p>
            <a:pPr algn="l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CHIEF COMPLAIN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What brought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the hospital. 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Should be at most 4 and always include the duration.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headache 4/7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Should be in patients words, at times cut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shortly but politely.(use transitional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stm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Don’t make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think you are hurrying to treat someone else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Allow the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pt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to speak but bring them back on track.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Focus on one problem at a time and exhaust it all.</a:t>
            </a: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Also ask about concurrent illness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803</Words>
  <Application>Microsoft Office PowerPoint</Application>
  <PresentationFormat>On-screen Show (4:3)</PresentationFormat>
  <Paragraphs>88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Times New Roman</vt:lpstr>
      <vt:lpstr>Office Theme</vt:lpstr>
      <vt:lpstr>WAIT FOR SESSION TO START</vt:lpstr>
      <vt:lpstr>HISTORY TAKING</vt:lpstr>
      <vt:lpstr>Definition;</vt:lpstr>
      <vt:lpstr>Cont,</vt:lpstr>
      <vt:lpstr>GENERAL PRINCIPLES WHILE HANDLING PATIENTS.</vt:lpstr>
      <vt:lpstr>APPROACH TO THE PATIENT.</vt:lpstr>
      <vt:lpstr>SKILLS OF HISTORY TAKING.</vt:lpstr>
      <vt:lpstr>FORMAT FOR HISTORY TAKING.</vt:lpstr>
      <vt:lpstr>2. CHIEF COMPLAIN</vt:lpstr>
      <vt:lpstr>SYSTEMIC INQURY</vt:lpstr>
      <vt:lpstr>CARDIOVASCULAR SYSTEM.</vt:lpstr>
      <vt:lpstr>RESPIRATORY SYSTEM.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CLINICAL METHODS</dc:title>
  <dc:creator>Windows User</dc:creator>
  <cp:lastModifiedBy>Abengo</cp:lastModifiedBy>
  <cp:revision>18</cp:revision>
  <dcterms:created xsi:type="dcterms:W3CDTF">2022-03-29T12:08:47Z</dcterms:created>
  <dcterms:modified xsi:type="dcterms:W3CDTF">2023-05-31T18:55:19Z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bcebcc6c9d894f9489d428b9e2d9cc8d</vt:lpwstr>
  </property>
</Properties>
</file>