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6"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6" autoAdjust="0"/>
    <p:restoredTop sz="94660"/>
  </p:normalViewPr>
  <p:slideViewPr>
    <p:cSldViewPr snapToGrid="0">
      <p:cViewPr varScale="1">
        <p:scale>
          <a:sx n="100" d="100"/>
          <a:sy n="100" d="100"/>
        </p:scale>
        <p:origin x="452" y="5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tableStyles" Target="tableStyles.xml"/><Relationship Id="rId36" Type="http://schemas.openxmlformats.org/officeDocument/2006/relationships/presProps" Target="presProps.xml"/><Relationship Id="rId37" Type="http://schemas.openxmlformats.org/officeDocument/2006/relationships/viewProps" Target="viewProps.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03" name=""/>
        <p:cNvGrpSpPr/>
        <p:nvPr/>
      </p:nvGrpSpPr>
      <p:grpSpPr>
        <a:xfrm>
          <a:off x="0" y="0"/>
          <a:ext cx="0" cy="0"/>
          <a:chOff x="0" y="0"/>
          <a:chExt cx="0" cy="0"/>
        </a:xfrm>
      </p:grpSpPr>
      <p:sp>
        <p:nvSpPr>
          <p:cNvPr id="10487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16934" y="0"/>
            <a:ext cx="12231160" cy="6856214"/>
            <a:chOff x="-16934" y="0"/>
            <a:chExt cx="12231160" cy="6856214"/>
          </a:xfrm>
        </p:grpSpPr>
        <p:pic>
          <p:nvPicPr>
            <p:cNvPr id="2097155" name="Picture 15" descr="HD-PanelTitleR1.png"/>
            <p:cNvPicPr>
              <a:picLocks noChangeAspect="1"/>
            </p:cNvPicPr>
            <p:nvPr/>
          </p:nvPicPr>
          <p:blipFill>
            <a:blip xmlns:r="http://schemas.openxmlformats.org/officeDocument/2006/relationships" r:embed="rId1"/>
            <a:stretch>
              <a:fillRect/>
            </a:stretch>
          </p:blipFill>
          <p:spPr>
            <a:xfrm>
              <a:off x="0" y="0"/>
              <a:ext cx="12188825" cy="6856214"/>
            </a:xfrm>
            <a:prstGeom prst="rect"/>
          </p:spPr>
        </p:pic>
        <p:sp>
          <p:nvSpPr>
            <p:cNvPr id="1048582" name="Rectangle 25"/>
            <p:cNvSpPr/>
            <p:nvPr/>
          </p:nvSpPr>
          <p:spPr>
            <a:xfrm>
              <a:off x="2328332" y="1540931"/>
              <a:ext cx="7543802" cy="3835401"/>
            </a:xfrm>
            <a:prstGeom prst="rect"/>
            <a:noFill/>
            <a:ln w="15875">
              <a:miter lim="800000"/>
            </a:ln>
          </p:spPr>
          <p:style>
            <a:lnRef idx="1">
              <a:schemeClr val="accent1"/>
            </a:lnRef>
            <a:fillRef idx="3">
              <a:schemeClr val="accent1"/>
            </a:fillRef>
            <a:effectRef idx="2">
              <a:schemeClr val="accent1"/>
            </a:effectRef>
            <a:fontRef idx="minor">
              <a:schemeClr val="lt1"/>
            </a:fontRef>
          </p:style>
        </p:sp>
        <p:pic>
          <p:nvPicPr>
            <p:cNvPr id="2097156" name="Picture 16" descr="HDRibbonTitle-UniformTrim.png"/>
            <p:cNvPicPr>
              <a:picLocks noChangeAspect="1"/>
            </p:cNvPicPr>
            <p:nvPr/>
          </p:nvPicPr>
          <p:blipFill rotWithShape="1">
            <a:blip xmlns:r="http://schemas.openxmlformats.org/officeDocument/2006/relationships" r:embed="rId2"/>
            <a:srcRect/>
            <a:stretch>
              <a:fillRect/>
            </a:stretch>
          </p:blipFill>
          <p:spPr>
            <a:xfrm>
              <a:off x="-16934" y="3147609"/>
              <a:ext cx="2478024" cy="612648"/>
            </a:xfrm>
            <a:prstGeom prst="rect"/>
          </p:spPr>
        </p:pic>
        <p:pic>
          <p:nvPicPr>
            <p:cNvPr id="2097157" name="Picture 19" descr="HDRibbonTitle-UniformTrim.png"/>
            <p:cNvPicPr>
              <a:picLocks noChangeAspect="1"/>
            </p:cNvPicPr>
            <p:nvPr/>
          </p:nvPicPr>
          <p:blipFill rotWithShape="1">
            <a:blip xmlns:r="http://schemas.openxmlformats.org/officeDocument/2006/relationships" r:embed="rId2"/>
            <a:srcRect/>
            <a:stretch>
              <a:fillRect/>
            </a:stretch>
          </p:blipFill>
          <p:spPr>
            <a:xfrm>
              <a:off x="9736202" y="3147609"/>
              <a:ext cx="2478024" cy="612648"/>
            </a:xfrm>
            <a:prstGeom prst="rect"/>
          </p:spPr>
        </p:pic>
      </p:grpSp>
      <p:sp>
        <p:nvSpPr>
          <p:cNvPr id="1048583"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dirty="0" lang="en-US"/>
          </a:p>
        </p:txBody>
      </p:sp>
      <p:sp>
        <p:nvSpPr>
          <p:cNvPr id="1048584" name="Subtitle 2"/>
          <p:cNvSpPr>
            <a:spLocks noGrp="1"/>
          </p:cNvSpPr>
          <p:nvPr>
            <p:ph type="subTitle" idx="1"/>
          </p:nvPr>
        </p:nvSpPr>
        <p:spPr>
          <a:xfrm>
            <a:off x="2692398" y="3657597"/>
            <a:ext cx="6815669" cy="1320802"/>
          </a:xfrm>
        </p:spPr>
        <p:txBody>
          <a:bodyPr anchor="t">
            <a:normAutofit/>
          </a:bodyPr>
          <a:lstStyle>
            <a:lvl1pPr algn="ctr" indent="0" marL="0">
              <a:buNone/>
              <a:defRPr sz="2100">
                <a:solidFill>
                  <a:schemeClr val="tx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85" name="Date Placeholder 3"/>
          <p:cNvSpPr>
            <a:spLocks noGrp="1"/>
          </p:cNvSpPr>
          <p:nvPr>
            <p:ph type="dt" sz="half" idx="10"/>
          </p:nvPr>
        </p:nvSpPr>
        <p:spPr>
          <a:xfrm>
            <a:off x="7983232" y="5037663"/>
            <a:ext cx="897467" cy="279400"/>
          </a:xfrm>
        </p:spPr>
        <p:txBody>
          <a:bodyPr/>
          <a:p>
            <a:fld id="{B61BEF0D-F0BB-DE4B-95CE-6DB70DBA9567}" type="datetimeFigureOut">
              <a:rPr dirty="0" lang="en-US"/>
            </a:fld>
            <a:endParaRPr dirty="0" lang="en-US"/>
          </a:p>
        </p:txBody>
      </p:sp>
      <p:sp>
        <p:nvSpPr>
          <p:cNvPr id="1048586" name="Footer Placeholder 4"/>
          <p:cNvSpPr>
            <a:spLocks noGrp="1"/>
          </p:cNvSpPr>
          <p:nvPr>
            <p:ph type="ftr" sz="quarter" idx="11"/>
          </p:nvPr>
        </p:nvSpPr>
        <p:spPr>
          <a:xfrm>
            <a:off x="2692397" y="5037663"/>
            <a:ext cx="5214635" cy="279400"/>
          </a:xfrm>
        </p:spPr>
        <p:txBody>
          <a:bodyPr/>
          <a:p>
            <a:endParaRPr dirty="0" lang="en-US"/>
          </a:p>
        </p:txBody>
      </p:sp>
      <p:sp>
        <p:nvSpPr>
          <p:cNvPr id="1048587" name="Slide Number Placeholder 5"/>
          <p:cNvSpPr>
            <a:spLocks noGrp="1"/>
          </p:cNvSpPr>
          <p:nvPr>
            <p:ph type="sldNum" sz="quarter" idx="12"/>
          </p:nvPr>
        </p:nvSpPr>
        <p:spPr>
          <a:xfrm>
            <a:off x="8956900" y="5037663"/>
            <a:ext cx="551167" cy="279400"/>
          </a:xfrm>
        </p:spPr>
        <p:txBody>
          <a:bodyPr/>
          <a:p>
            <a:fld id="{D57F1E4F-1CFF-5643-939E-217C01CDF565}" type="slidenum">
              <a:rPr dirty="0" lang="en-US"/>
            </a:fld>
            <a:endParaRPr dirty="0" lang="en-US"/>
          </a:p>
        </p:txBody>
      </p:sp>
      <p:cxnSp>
        <p:nvCxnSpPr>
          <p:cNvPr id="3145728" name="Straight Connector 14"/>
          <p:cNvCxnSpPr>
            <a:cxnSpLocks/>
          </p:cNvCxnSpPr>
          <p:nvPr/>
        </p:nvCxnSpPr>
        <p:spPr>
          <a:xfrm>
            <a:off x="2692399" y="3522131"/>
            <a:ext cx="6815668" cy="0"/>
          </a:xfrm>
          <a:prstGeom prst="line"/>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01" name=""/>
        <p:cNvGrpSpPr/>
        <p:nvPr/>
      </p:nvGrpSpPr>
      <p:grpSpPr>
        <a:xfrm>
          <a:off x="0" y="0"/>
          <a:ext cx="0" cy="0"/>
          <a:chOff x="0" y="0"/>
          <a:chExt cx="0" cy="0"/>
        </a:xfrm>
      </p:grpSpPr>
      <p:sp>
        <p:nvSpPr>
          <p:cNvPr id="1048735" name="Title 1"/>
          <p:cNvSpPr>
            <a:spLocks noGrp="1"/>
          </p:cNvSpPr>
          <p:nvPr>
            <p:ph type="title"/>
          </p:nvPr>
        </p:nvSpPr>
        <p:spPr>
          <a:xfrm>
            <a:off x="1295401" y="4815415"/>
            <a:ext cx="9609666" cy="566738"/>
          </a:xfrm>
        </p:spPr>
        <p:txBody>
          <a:bodyPr anchor="b">
            <a:normAutofit/>
          </a:bodyPr>
          <a:lstStyle>
            <a:lvl1pPr algn="ctr">
              <a:defRPr b="0" sz="2400"/>
            </a:lvl1pPr>
          </a:lstStyle>
          <a:p>
            <a:r>
              <a:rPr lang="en-US"/>
              <a:t>Click to edit Master title style</a:t>
            </a:r>
            <a:endParaRPr dirty="0" lang="en-US"/>
          </a:p>
        </p:txBody>
      </p:sp>
      <p:sp>
        <p:nvSpPr>
          <p:cNvPr id="1048736" name="Picture Placeholder 2"/>
          <p:cNvSpPr>
            <a:spLocks noChangeAspect="1" noGrp="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37" name="Text Placeholder 3"/>
          <p:cNvSpPr>
            <a:spLocks noGrp="1"/>
          </p:cNvSpPr>
          <p:nvPr>
            <p:ph type="body" sz="half" idx="2"/>
          </p:nvPr>
        </p:nvSpPr>
        <p:spPr>
          <a:xfrm>
            <a:off x="1295401" y="5382153"/>
            <a:ext cx="9609666" cy="493712"/>
          </a:xfrm>
        </p:spPr>
        <p:txBody>
          <a:bodyPr>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38"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739" name="Footer Placeholder 5"/>
          <p:cNvSpPr>
            <a:spLocks noGrp="1"/>
          </p:cNvSpPr>
          <p:nvPr>
            <p:ph type="ftr" sz="quarter" idx="11"/>
          </p:nvPr>
        </p:nvSpPr>
        <p:spPr/>
        <p:txBody>
          <a:bodyPr/>
          <a:p>
            <a:endParaRPr dirty="0" lang="en-US"/>
          </a:p>
        </p:txBody>
      </p:sp>
      <p:sp>
        <p:nvSpPr>
          <p:cNvPr id="1048740"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93" name=""/>
        <p:cNvGrpSpPr/>
        <p:nvPr/>
      </p:nvGrpSpPr>
      <p:grpSpPr>
        <a:xfrm>
          <a:off x="0" y="0"/>
          <a:ext cx="0" cy="0"/>
          <a:chOff x="0" y="0"/>
          <a:chExt cx="0" cy="0"/>
        </a:xfrm>
      </p:grpSpPr>
      <p:sp>
        <p:nvSpPr>
          <p:cNvPr id="1048690" name="Title 1"/>
          <p:cNvSpPr>
            <a:spLocks noGrp="1"/>
          </p:cNvSpPr>
          <p:nvPr>
            <p:ph type="title"/>
          </p:nvPr>
        </p:nvSpPr>
        <p:spPr>
          <a:xfrm>
            <a:off x="1303868" y="982132"/>
            <a:ext cx="9592732" cy="2954868"/>
          </a:xfrm>
        </p:spPr>
        <p:txBody>
          <a:bodyPr anchor="ctr">
            <a:normAutofit/>
          </a:bodyPr>
          <a:lstStyle>
            <a:lvl1pPr algn="ctr">
              <a:defRPr b="0" cap="none" sz="3200"/>
            </a:lvl1pPr>
          </a:lstStyle>
          <a:p>
            <a:r>
              <a:rPr lang="en-US"/>
              <a:t>Click to edit Master title style</a:t>
            </a:r>
            <a:endParaRPr dirty="0" lang="en-US"/>
          </a:p>
        </p:txBody>
      </p:sp>
      <p:sp>
        <p:nvSpPr>
          <p:cNvPr id="1048691" name="Text Placeholder 2"/>
          <p:cNvSpPr>
            <a:spLocks noGrp="1"/>
          </p:cNvSpPr>
          <p:nvPr>
            <p:ph type="body" idx="1"/>
          </p:nvPr>
        </p:nvSpPr>
        <p:spPr>
          <a:xfrm>
            <a:off x="1303868" y="4343399"/>
            <a:ext cx="9592732"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9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fld>
            <a:endParaRPr dirty="0" lang="en-US"/>
          </a:p>
        </p:txBody>
      </p:sp>
      <p:cxnSp>
        <p:nvCxnSpPr>
          <p:cNvPr id="3145735" name="Straight Connector 14"/>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92" name=""/>
        <p:cNvGrpSpPr/>
        <p:nvPr/>
      </p:nvGrpSpPr>
      <p:grpSpPr>
        <a:xfrm>
          <a:off x="0" y="0"/>
          <a:ext cx="0" cy="0"/>
          <a:chOff x="0" y="0"/>
          <a:chExt cx="0" cy="0"/>
        </a:xfrm>
      </p:grpSpPr>
      <p:sp>
        <p:nvSpPr>
          <p:cNvPr id="1048682" name="Title 1"/>
          <p:cNvSpPr>
            <a:spLocks noGrp="1"/>
          </p:cNvSpPr>
          <p:nvPr>
            <p:ph type="title"/>
          </p:nvPr>
        </p:nvSpPr>
        <p:spPr>
          <a:xfrm>
            <a:off x="1446213" y="982132"/>
            <a:ext cx="9296398" cy="2370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683" name="Text Placeholder 9"/>
          <p:cNvSpPr>
            <a:spLocks noGrp="1"/>
          </p:cNvSpPr>
          <p:nvPr>
            <p:ph type="body" sz="quarter" idx="13"/>
          </p:nvPr>
        </p:nvSpPr>
        <p:spPr>
          <a:xfrm>
            <a:off x="1674812" y="3352800"/>
            <a:ext cx="8839202" cy="584200"/>
          </a:xfrm>
        </p:spPr>
        <p:txBody>
          <a:bodyPr anchor="ctr">
            <a:normAutofit/>
          </a:bodyPr>
          <a:lstStyle>
            <a:lvl1pPr algn="r" indent="0" marL="0">
              <a:buFontTx/>
              <a:buNone/>
              <a:defRPr sz="2000"/>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endParaRPr lang="en-US"/>
          </a:p>
        </p:txBody>
      </p:sp>
      <p:sp>
        <p:nvSpPr>
          <p:cNvPr id="1048684" name="Text Placeholder 2"/>
          <p:cNvSpPr>
            <a:spLocks noGrp="1"/>
          </p:cNvSpPr>
          <p:nvPr>
            <p:ph type="body" idx="1"/>
          </p:nvPr>
        </p:nvSpPr>
        <p:spPr>
          <a:xfrm>
            <a:off x="1295401" y="4343399"/>
            <a:ext cx="9609666" cy="1532467"/>
          </a:xfrm>
        </p:spPr>
        <p:txBody>
          <a:bodyPr anchor="ctr">
            <a:normAutofit/>
          </a:bodyPr>
          <a:lstStyle>
            <a:lvl1pPr algn="ct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8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6" name="Footer Placeholder 4"/>
          <p:cNvSpPr>
            <a:spLocks noGrp="1"/>
          </p:cNvSpPr>
          <p:nvPr>
            <p:ph type="ftr" sz="quarter" idx="11"/>
          </p:nvPr>
        </p:nvSpPr>
        <p:spPr/>
        <p:txBody>
          <a:bodyPr/>
          <a:p>
            <a:endParaRPr dirty="0" lang="en-US"/>
          </a:p>
        </p:txBody>
      </p:sp>
      <p:sp>
        <p:nvSpPr>
          <p:cNvPr id="1048687"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88" name="TextBox 13"/>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endParaRPr dirty="0" sz="8000" lang="en-US">
              <a:solidFill>
                <a:schemeClr val="tx1"/>
              </a:solidFill>
              <a:effectLst/>
            </a:endParaRPr>
          </a:p>
        </p:txBody>
      </p:sp>
      <p:sp>
        <p:nvSpPr>
          <p:cNvPr id="1048689" name="TextBox 14"/>
          <p:cNvSpPr txBox="1"/>
          <p:nvPr/>
        </p:nvSpPr>
        <p:spPr>
          <a:xfrm>
            <a:off x="10600267" y="2827870"/>
            <a:ext cx="609600" cy="584776"/>
          </a:xfrm>
          <a:prstGeom prst="rect"/>
        </p:spPr>
        <p:txBody>
          <a:bodyPr anchor="ctr" bIns="45720" lIns="91440" rIns="91440" rtlCol="0" tIns="45720" vert="horz">
            <a:noAutofit/>
          </a:bodyPr>
          <a:p>
            <a:pPr algn="r" lvl="0"/>
            <a:r>
              <a:rPr dirty="0" sz="8000" lang="en-US">
                <a:solidFill>
                  <a:schemeClr val="tx1"/>
                </a:solidFill>
                <a:effectLst/>
              </a:rPr>
              <a:t>”</a:t>
            </a:r>
            <a:endParaRPr dirty="0" sz="8000" lang="en-US">
              <a:solidFill>
                <a:schemeClr val="tx1"/>
              </a:solidFill>
              <a:effectLst/>
            </a:endParaRPr>
          </a:p>
        </p:txBody>
      </p:sp>
      <p:cxnSp>
        <p:nvCxnSpPr>
          <p:cNvPr id="3145734" name="Straight Connector 18"/>
          <p:cNvCxnSpPr>
            <a:cxnSpLocks/>
          </p:cNvCxnSpPr>
          <p:nvPr/>
        </p:nvCxnSpPr>
        <p:spPr>
          <a:xfrm>
            <a:off x="1396169" y="4140199"/>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94" name=""/>
        <p:cNvGrpSpPr/>
        <p:nvPr/>
      </p:nvGrpSpPr>
      <p:grpSpPr>
        <a:xfrm>
          <a:off x="0" y="0"/>
          <a:ext cx="0" cy="0"/>
          <a:chOff x="0" y="0"/>
          <a:chExt cx="0" cy="0"/>
        </a:xfrm>
      </p:grpSpPr>
      <p:sp>
        <p:nvSpPr>
          <p:cNvPr id="1048695" name="Title 1"/>
          <p:cNvSpPr>
            <a:spLocks noGrp="1"/>
          </p:cNvSpPr>
          <p:nvPr>
            <p:ph type="title"/>
          </p:nvPr>
        </p:nvSpPr>
        <p:spPr>
          <a:xfrm>
            <a:off x="1295402" y="3308581"/>
            <a:ext cx="9609668" cy="1468800"/>
          </a:xfrm>
        </p:spPr>
        <p:txBody>
          <a:bodyPr anchor="b">
            <a:normAutofit/>
          </a:bodyPr>
          <a:lstStyle>
            <a:lvl1pPr algn="l">
              <a:defRPr b="0" cap="none" sz="3200"/>
            </a:lvl1pPr>
          </a:lstStyle>
          <a:p>
            <a:r>
              <a:rPr lang="en-US"/>
              <a:t>Click to edit Master title style</a:t>
            </a:r>
            <a:endParaRPr dirty="0" lang="en-US"/>
          </a:p>
        </p:txBody>
      </p:sp>
      <p:sp>
        <p:nvSpPr>
          <p:cNvPr id="1048696" name="Text Placeholder 2"/>
          <p:cNvSpPr>
            <a:spLocks noGrp="1"/>
          </p:cNvSpPr>
          <p:nvPr>
            <p:ph type="body" idx="1"/>
          </p:nvPr>
        </p:nvSpPr>
        <p:spPr>
          <a:xfrm>
            <a:off x="1295401" y="4777381"/>
            <a:ext cx="9609668" cy="860400"/>
          </a:xfrm>
        </p:spPr>
        <p:txBody>
          <a:bodyPr anchor="t">
            <a:normAutofit/>
          </a:bodyPr>
          <a:lstStyle>
            <a:lvl1pPr algn="l"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97"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8" name="Footer Placeholder 4"/>
          <p:cNvSpPr>
            <a:spLocks noGrp="1"/>
          </p:cNvSpPr>
          <p:nvPr>
            <p:ph type="ftr" sz="quarter" idx="11"/>
          </p:nvPr>
        </p:nvSpPr>
        <p:spPr/>
        <p:txBody>
          <a:bodyPr/>
          <a:p>
            <a:endParaRPr dirty="0" lang="en-US"/>
          </a:p>
        </p:txBody>
      </p:sp>
      <p:sp>
        <p:nvSpPr>
          <p:cNvPr id="1048699"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00" name=""/>
        <p:cNvGrpSpPr/>
        <p:nvPr/>
      </p:nvGrpSpPr>
      <p:grpSpPr>
        <a:xfrm>
          <a:off x="0" y="0"/>
          <a:ext cx="0" cy="0"/>
          <a:chOff x="0" y="0"/>
          <a:chExt cx="0" cy="0"/>
        </a:xfrm>
      </p:grpSpPr>
      <p:sp>
        <p:nvSpPr>
          <p:cNvPr id="1048727" name="Title 1"/>
          <p:cNvSpPr>
            <a:spLocks noGrp="1"/>
          </p:cNvSpPr>
          <p:nvPr>
            <p:ph type="title"/>
          </p:nvPr>
        </p:nvSpPr>
        <p:spPr>
          <a:xfrm>
            <a:off x="1446213" y="982132"/>
            <a:ext cx="9296398" cy="2243668"/>
          </a:xfrm>
        </p:spPr>
        <p:txBody>
          <a:bodyPr anchor="ctr">
            <a:normAutofit/>
          </a:bodyPr>
          <a:lstStyle>
            <a:lvl1pPr algn="ctr">
              <a:defRPr b="0" cap="none" sz="3200">
                <a:solidFill>
                  <a:schemeClr val="tx1"/>
                </a:solidFill>
              </a:defRPr>
            </a:lvl1pPr>
          </a:lstStyle>
          <a:p>
            <a:r>
              <a:rPr lang="en-US"/>
              <a:t>Click to edit Master title style</a:t>
            </a:r>
            <a:endParaRPr dirty="0" lang="en-US"/>
          </a:p>
        </p:txBody>
      </p:sp>
      <p:sp>
        <p:nvSpPr>
          <p:cNvPr id="1048728" name="Text Placeholder 2"/>
          <p:cNvSpPr>
            <a:spLocks noGrp="1"/>
          </p:cNvSpPr>
          <p:nvPr>
            <p:ph type="body" idx="13"/>
          </p:nvPr>
        </p:nvSpPr>
        <p:spPr>
          <a:xfrm>
            <a:off x="1295401" y="3639312"/>
            <a:ext cx="9609668" cy="886968"/>
          </a:xfrm>
        </p:spPr>
        <p:txBody>
          <a:bodyPr anchor="b">
            <a:normAutofit/>
          </a:bodyPr>
          <a:lstStyle>
            <a:lvl1pPr algn="l" indent="0" marL="0">
              <a:spcBef>
                <a:spcPts val="0"/>
              </a:spcBef>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29" name="Text Placeholder 2"/>
          <p:cNvSpPr>
            <a:spLocks noGrp="1"/>
          </p:cNvSpPr>
          <p:nvPr>
            <p:ph type="body" idx="1"/>
          </p:nvPr>
        </p:nvSpPr>
        <p:spPr>
          <a:xfrm>
            <a:off x="1295401" y="4529667"/>
            <a:ext cx="9609668" cy="1346200"/>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30"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31" name="Footer Placeholder 4"/>
          <p:cNvSpPr>
            <a:spLocks noGrp="1"/>
          </p:cNvSpPr>
          <p:nvPr>
            <p:ph type="ftr" sz="quarter" idx="11"/>
          </p:nvPr>
        </p:nvSpPr>
        <p:spPr/>
        <p:txBody>
          <a:bodyPr/>
          <a:p>
            <a:endParaRPr dirty="0" lang="en-US"/>
          </a:p>
        </p:txBody>
      </p:sp>
      <p:sp>
        <p:nvSpPr>
          <p:cNvPr id="1048732"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733" name="TextBox 11"/>
          <p:cNvSpPr txBox="1"/>
          <p:nvPr/>
        </p:nvSpPr>
        <p:spPr>
          <a:xfrm>
            <a:off x="862013" y="879961"/>
            <a:ext cx="609600" cy="584776"/>
          </a:xfrm>
          <a:prstGeom prst="rect"/>
        </p:spPr>
        <p:txBody>
          <a:bodyPr anchor="ctr" bIns="45720" lIns="91440" rIns="91440" rtlCol="0" tIns="45720" vert="horz">
            <a:noAutofit/>
          </a:bodyPr>
          <a:p>
            <a:pPr lvl="0"/>
            <a:r>
              <a:rPr dirty="0" sz="8000" lang="en-US">
                <a:solidFill>
                  <a:schemeClr val="tx1"/>
                </a:solidFill>
                <a:effectLst/>
              </a:rPr>
              <a:t>“</a:t>
            </a:r>
            <a:endParaRPr dirty="0" sz="8000" lang="en-US">
              <a:solidFill>
                <a:schemeClr val="tx1"/>
              </a:solidFill>
              <a:effectLst/>
            </a:endParaRPr>
          </a:p>
        </p:txBody>
      </p:sp>
      <p:sp>
        <p:nvSpPr>
          <p:cNvPr id="1048734" name="TextBox 12"/>
          <p:cNvSpPr txBox="1"/>
          <p:nvPr/>
        </p:nvSpPr>
        <p:spPr>
          <a:xfrm>
            <a:off x="10600267" y="2599261"/>
            <a:ext cx="609600" cy="584776"/>
          </a:xfrm>
          <a:prstGeom prst="rect"/>
        </p:spPr>
        <p:txBody>
          <a:bodyPr anchor="ctr" bIns="45720" lIns="91440" rIns="91440" rtlCol="0" tIns="45720" vert="horz">
            <a:noAutofit/>
          </a:bodyPr>
          <a:p>
            <a:pPr algn="r" lvl="0"/>
            <a:r>
              <a:rPr dirty="0" sz="8000" lang="en-US">
                <a:solidFill>
                  <a:schemeClr val="tx1"/>
                </a:solidFill>
                <a:effectLst/>
              </a:rPr>
              <a:t>”</a:t>
            </a:r>
            <a:endParaRPr dirty="0" sz="8000" lang="en-US">
              <a:solidFill>
                <a:schemeClr val="tx1"/>
              </a:solidFill>
              <a:effectLst/>
            </a:endParaRPr>
          </a:p>
        </p:txBody>
      </p:sp>
      <p:cxnSp>
        <p:nvCxnSpPr>
          <p:cNvPr id="3145740" name="Straight Connector 25"/>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88" name=""/>
        <p:cNvGrpSpPr/>
        <p:nvPr/>
      </p:nvGrpSpPr>
      <p:grpSpPr>
        <a:xfrm>
          <a:off x="0" y="0"/>
          <a:ext cx="0" cy="0"/>
          <a:chOff x="0" y="0"/>
          <a:chExt cx="0" cy="0"/>
        </a:xfrm>
      </p:grpSpPr>
      <p:sp>
        <p:nvSpPr>
          <p:cNvPr id="1048658" name="Title 1"/>
          <p:cNvSpPr>
            <a:spLocks noGrp="1"/>
          </p:cNvSpPr>
          <p:nvPr>
            <p:ph type="title"/>
          </p:nvPr>
        </p:nvSpPr>
        <p:spPr>
          <a:xfrm>
            <a:off x="1295401" y="982132"/>
            <a:ext cx="9609666" cy="2243668"/>
          </a:xfrm>
        </p:spPr>
        <p:txBody>
          <a:bodyPr anchor="ctr" bIns="45720" lIns="91440" rIns="91440" rtlCol="0" tIns="45720" vert="horz">
            <a:normAutofit/>
          </a:bodyPr>
          <a:lstStyle>
            <a:lvl1pPr>
              <a:defRPr b="0" dirty="0" lang="en-US"/>
            </a:lvl1pPr>
          </a:lstStyle>
          <a:p>
            <a:pPr lvl="0" marL="0"/>
            <a:r>
              <a:rPr lang="en-US"/>
              <a:t>Click to edit Master title style</a:t>
            </a:r>
            <a:endParaRPr dirty="0" lang="en-US"/>
          </a:p>
        </p:txBody>
      </p:sp>
      <p:sp>
        <p:nvSpPr>
          <p:cNvPr id="1048659" name="Text Placeholder 2"/>
          <p:cNvSpPr>
            <a:spLocks noGrp="1"/>
          </p:cNvSpPr>
          <p:nvPr>
            <p:ph type="body" idx="13"/>
          </p:nvPr>
        </p:nvSpPr>
        <p:spPr>
          <a:xfrm>
            <a:off x="1295401" y="3630168"/>
            <a:ext cx="9609668" cy="841248"/>
          </a:xfrm>
        </p:spPr>
        <p:txBody>
          <a:bodyPr anchor="b">
            <a:normAutofit/>
          </a:bodyPr>
          <a:lstStyle>
            <a:lvl1pPr algn="l" indent="0" marL="0">
              <a:spcBef>
                <a:spcPts val="0"/>
              </a:spcBef>
              <a:buNone/>
              <a:defRPr sz="2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60" name="Text Placeholder 2"/>
          <p:cNvSpPr>
            <a:spLocks noGrp="1"/>
          </p:cNvSpPr>
          <p:nvPr>
            <p:ph type="body" idx="1"/>
          </p:nvPr>
        </p:nvSpPr>
        <p:spPr>
          <a:xfrm>
            <a:off x="1295400" y="4470399"/>
            <a:ext cx="9609670" cy="1405467"/>
          </a:xfrm>
        </p:spPr>
        <p:txBody>
          <a:bodyPr anchor="t">
            <a:normAutofit/>
          </a:bodyPr>
          <a:lstStyle>
            <a:lvl1pPr algn="l" indent="0" marL="0">
              <a:buNone/>
              <a:defRPr sz="18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6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D57F1E4F-1CFF-5643-939E-217C01CDF565}" type="slidenum">
              <a:rPr dirty="0" lang="en-US"/>
            </a:fld>
            <a:endParaRPr dirty="0" lang="en-US"/>
          </a:p>
        </p:txBody>
      </p:sp>
      <p:cxnSp>
        <p:nvCxnSpPr>
          <p:cNvPr id="3145730" name="Straight Connector 14"/>
          <p:cNvCxnSpPr>
            <a:cxnSpLocks/>
          </p:cNvCxnSpPr>
          <p:nvPr/>
        </p:nvCxnSpPr>
        <p:spPr>
          <a:xfrm>
            <a:off x="1396169" y="3429000"/>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1" name=""/>
        <p:cNvGrpSpPr/>
        <p:nvPr/>
      </p:nvGrpSpPr>
      <p:grpSpPr>
        <a:xfrm>
          <a:off x="0" y="0"/>
          <a:ext cx="0" cy="0"/>
          <a:chOff x="0" y="0"/>
          <a:chExt cx="0" cy="0"/>
        </a:xfrm>
      </p:grpSpPr>
      <p:sp>
        <p:nvSpPr>
          <p:cNvPr id="1048677" name="Title 1"/>
          <p:cNvSpPr>
            <a:spLocks noGrp="1"/>
          </p:cNvSpPr>
          <p:nvPr>
            <p:ph type="title"/>
          </p:nvPr>
        </p:nvSpPr>
        <p:spPr/>
        <p:txBody>
          <a:bodyPr/>
          <a:lstStyle>
            <a:lvl1pPr algn="ctr"/>
          </a:lstStyle>
          <a:p>
            <a:r>
              <a:rPr lang="en-US"/>
              <a:t>Click to edit Master title style</a:t>
            </a:r>
            <a:endParaRPr dirty="0" lang="en-US"/>
          </a:p>
        </p:txBody>
      </p:sp>
      <p:sp>
        <p:nvSpPr>
          <p:cNvPr id="1048678" name="Vertical Text Placeholder 2"/>
          <p:cNvSpPr>
            <a:spLocks noGrp="1"/>
          </p:cNvSpPr>
          <p:nvPr>
            <p:ph type="body" orient="vert" idx="1"/>
          </p:nvPr>
        </p:nvSpPr>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fld>
            <a:endParaRPr dirty="0" lang="en-US"/>
          </a:p>
        </p:txBody>
      </p:sp>
      <p:cxnSp>
        <p:nvCxnSpPr>
          <p:cNvPr id="3145733"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9" name=""/>
        <p:cNvGrpSpPr/>
        <p:nvPr/>
      </p:nvGrpSpPr>
      <p:grpSpPr>
        <a:xfrm>
          <a:off x="0" y="0"/>
          <a:ext cx="0" cy="0"/>
          <a:chOff x="0" y="0"/>
          <a:chExt cx="0" cy="0"/>
        </a:xfrm>
      </p:grpSpPr>
      <p:sp>
        <p:nvSpPr>
          <p:cNvPr id="1048664" name="Vertical Title 1"/>
          <p:cNvSpPr>
            <a:spLocks noGrp="1"/>
          </p:cNvSpPr>
          <p:nvPr>
            <p:ph type="title" orient="vert"/>
          </p:nvPr>
        </p:nvSpPr>
        <p:spPr>
          <a:xfrm>
            <a:off x="8999356" y="982131"/>
            <a:ext cx="1890895" cy="4893735"/>
          </a:xfrm>
        </p:spPr>
        <p:txBody>
          <a:bodyPr vert="eaVert"/>
          <a:p>
            <a:r>
              <a:rPr lang="en-US"/>
              <a:t>Click to edit Master title style</a:t>
            </a:r>
            <a:endParaRPr dirty="0" lang="en-US"/>
          </a:p>
        </p:txBody>
      </p:sp>
      <p:sp>
        <p:nvSpPr>
          <p:cNvPr id="1048665" name="Vertical Text Placeholder 2"/>
          <p:cNvSpPr>
            <a:spLocks noGrp="1"/>
          </p:cNvSpPr>
          <p:nvPr>
            <p:ph type="body" orient="vert" idx="1"/>
          </p:nvPr>
        </p:nvSpPr>
        <p:spPr>
          <a:xfrm>
            <a:off x="1295398" y="982132"/>
            <a:ext cx="7433025" cy="4893734"/>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66"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D57F1E4F-1CFF-5643-939E-217C01CDF565}" type="slidenum">
              <a:rPr dirty="0" lang="en-US"/>
            </a:fld>
            <a:endParaRPr dirty="0" lang="en-US"/>
          </a:p>
        </p:txBody>
      </p:sp>
      <p:cxnSp>
        <p:nvCxnSpPr>
          <p:cNvPr id="3145731" name="Straight Connector 13"/>
          <p:cNvCxnSpPr>
            <a:cxnSpLocks/>
          </p:cNvCxnSpPr>
          <p:nvPr/>
        </p:nvCxnSpPr>
        <p:spPr>
          <a:xfrm>
            <a:off x="8863890" y="990600"/>
            <a:ext cx="0" cy="487680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cxnSp>
        <p:nvCxnSpPr>
          <p:cNvPr id="3145729" name="Straight Connector 6"/>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590" name="Title 1"/>
          <p:cNvSpPr>
            <a:spLocks noGrp="1"/>
          </p:cNvSpPr>
          <p:nvPr>
            <p:ph type="title"/>
          </p:nvPr>
        </p:nvSpPr>
        <p:spPr/>
        <p:txBody>
          <a:bodyPr/>
          <a:p>
            <a:r>
              <a:rPr lang="en-US"/>
              <a:t>Click to edit Master title style</a:t>
            </a:r>
            <a:endParaRPr dirty="0" lang="en-US"/>
          </a:p>
        </p:txBody>
      </p:sp>
      <p:sp>
        <p:nvSpPr>
          <p:cNvPr id="1048591"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92" name="Date Placeholder 3"/>
          <p:cNvSpPr>
            <a:spLocks noGrp="1"/>
          </p:cNvSpPr>
          <p:nvPr>
            <p:ph type="dt" sz="half" idx="10"/>
          </p:nvPr>
        </p:nvSpPr>
        <p:spPr/>
        <p:txBody>
          <a:bodyPr/>
          <a:p>
            <a:fld id="{52647F38-B617-4D2F-AE0A-013F0C4D2C57}" type="datetimeFigureOut">
              <a:rPr dirty="0" lang="en-US"/>
            </a:fld>
            <a:endParaRPr dirty="0" lang="en-US"/>
          </a:p>
        </p:txBody>
      </p:sp>
      <p:sp>
        <p:nvSpPr>
          <p:cNvPr id="1048593" name="Footer Placeholder 4"/>
          <p:cNvSpPr>
            <a:spLocks noGrp="1"/>
          </p:cNvSpPr>
          <p:nvPr>
            <p:ph type="ftr" sz="quarter" idx="11"/>
          </p:nvPr>
        </p:nvSpPr>
        <p:spPr/>
        <p:txBody>
          <a:bodyPr/>
          <a:p>
            <a:endParaRPr dirty="0" lang="en-US"/>
          </a:p>
        </p:txBody>
      </p:sp>
      <p:sp>
        <p:nvSpPr>
          <p:cNvPr id="1048594" name="Slide Number Placeholder 5"/>
          <p:cNvSpPr>
            <a:spLocks noGrp="1"/>
          </p:cNvSpPr>
          <p:nvPr>
            <p:ph type="sldNum" sz="quarter" idx="12"/>
          </p:nvPr>
        </p:nvSpPr>
        <p:spPr/>
        <p:txBody>
          <a:bodyPr/>
          <a:p>
            <a:fld id="{E97799C9-84D9-46D2-A11E-BCF8A720529D}"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5" name=""/>
        <p:cNvGrpSpPr/>
        <p:nvPr/>
      </p:nvGrpSpPr>
      <p:grpSpPr>
        <a:xfrm>
          <a:off x="0" y="0"/>
          <a:ext cx="0" cy="0"/>
          <a:chOff x="0" y="0"/>
          <a:chExt cx="0" cy="0"/>
        </a:xfrm>
      </p:grpSpPr>
      <p:sp>
        <p:nvSpPr>
          <p:cNvPr id="1048700" name="Title 1"/>
          <p:cNvSpPr>
            <a:spLocks noGrp="1"/>
          </p:cNvSpPr>
          <p:nvPr>
            <p:ph type="title"/>
          </p:nvPr>
        </p:nvSpPr>
        <p:spPr>
          <a:xfrm>
            <a:off x="2015069" y="1752606"/>
            <a:ext cx="8158688" cy="1822514"/>
          </a:xfrm>
        </p:spPr>
        <p:txBody>
          <a:bodyPr anchor="b">
            <a:normAutofit/>
          </a:bodyPr>
          <a:lstStyle>
            <a:lvl1pPr algn="ctr">
              <a:defRPr b="0" cap="none" sz="4400"/>
            </a:lvl1pPr>
          </a:lstStyle>
          <a:p>
            <a:r>
              <a:rPr lang="en-US"/>
              <a:t>Click to edit Master title style</a:t>
            </a:r>
            <a:endParaRPr dirty="0" lang="en-US"/>
          </a:p>
        </p:txBody>
      </p:sp>
      <p:sp>
        <p:nvSpPr>
          <p:cNvPr id="1048701" name="Text Placeholder 2"/>
          <p:cNvSpPr>
            <a:spLocks noGrp="1"/>
          </p:cNvSpPr>
          <p:nvPr>
            <p:ph type="body" idx="1"/>
          </p:nvPr>
        </p:nvSpPr>
        <p:spPr>
          <a:xfrm>
            <a:off x="2015067" y="3846051"/>
            <a:ext cx="8158690" cy="954547"/>
          </a:xfrm>
        </p:spPr>
        <p:txBody>
          <a:bodyPr anchor="t">
            <a:normAutofit/>
          </a:bodyPr>
          <a:lstStyle>
            <a:lvl1pPr algn="ctr" indent="0" marL="0">
              <a:buNone/>
              <a:defRPr sz="24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70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3" name="Footer Placeholder 4"/>
          <p:cNvSpPr>
            <a:spLocks noGrp="1"/>
          </p:cNvSpPr>
          <p:nvPr>
            <p:ph type="ftr" sz="quarter" idx="11"/>
          </p:nvPr>
        </p:nvSpPr>
        <p:spPr/>
        <p:txBody>
          <a:bodyPr/>
          <a:p>
            <a:endParaRPr dirty="0" lang="en-US"/>
          </a:p>
        </p:txBody>
      </p:sp>
      <p:sp>
        <p:nvSpPr>
          <p:cNvPr id="1048704" name="Slide Number Placeholder 5"/>
          <p:cNvSpPr>
            <a:spLocks noGrp="1"/>
          </p:cNvSpPr>
          <p:nvPr>
            <p:ph type="sldNum" sz="quarter" idx="12"/>
          </p:nvPr>
        </p:nvSpPr>
        <p:spPr/>
        <p:txBody>
          <a:bodyPr/>
          <a:p>
            <a:fld id="{D57F1E4F-1CFF-5643-939E-217C01CDF565}" type="slidenum">
              <a:rPr dirty="0" lang="en-US"/>
            </a:fld>
            <a:endParaRPr dirty="0" lang="en-US"/>
          </a:p>
        </p:txBody>
      </p:sp>
      <p:cxnSp>
        <p:nvCxnSpPr>
          <p:cNvPr id="3145736" name="Straight Connector 15"/>
          <p:cNvCxnSpPr>
            <a:cxnSpLocks/>
          </p:cNvCxnSpPr>
          <p:nvPr/>
        </p:nvCxnSpPr>
        <p:spPr>
          <a:xfrm>
            <a:off x="2012723" y="3710585"/>
            <a:ext cx="8163380"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7" name=""/>
        <p:cNvGrpSpPr/>
        <p:nvPr/>
      </p:nvGrpSpPr>
      <p:grpSpPr>
        <a:xfrm>
          <a:off x="0" y="0"/>
          <a:ext cx="0" cy="0"/>
          <a:chOff x="0" y="0"/>
          <a:chExt cx="0" cy="0"/>
        </a:xfrm>
      </p:grpSpPr>
      <p:cxnSp>
        <p:nvCxnSpPr>
          <p:cNvPr id="3145738" name="Straight Connector 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
        <p:nvSpPr>
          <p:cNvPr id="1048711" name="Title 1"/>
          <p:cNvSpPr>
            <a:spLocks noGrp="1"/>
          </p:cNvSpPr>
          <p:nvPr>
            <p:ph type="title"/>
          </p:nvPr>
        </p:nvSpPr>
        <p:spPr/>
        <p:txBody>
          <a:bodyPr/>
          <a:p>
            <a:r>
              <a:rPr lang="en-US"/>
              <a:t>Click to edit Master title style</a:t>
            </a:r>
            <a:endParaRPr dirty="0" lang="en-US"/>
          </a:p>
        </p:txBody>
      </p:sp>
      <p:sp>
        <p:nvSpPr>
          <p:cNvPr id="1048712" name="Content Placeholder 2"/>
          <p:cNvSpPr>
            <a:spLocks noGrp="1"/>
          </p:cNvSpPr>
          <p:nvPr>
            <p:ph sz="half" idx="1"/>
          </p:nvPr>
        </p:nvSpPr>
        <p:spPr>
          <a:xfrm>
            <a:off x="1298448" y="2560320"/>
            <a:ext cx="4718304" cy="3310128"/>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3" name="Content Placeholder 3"/>
          <p:cNvSpPr>
            <a:spLocks noGrp="1"/>
          </p:cNvSpPr>
          <p:nvPr>
            <p:ph sz="half" idx="2"/>
          </p:nvPr>
        </p:nvSpPr>
        <p:spPr>
          <a:xfrm>
            <a:off x="6181344" y="2560320"/>
            <a:ext cx="4718304" cy="3310128"/>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4" name="Date Placeholder 4"/>
          <p:cNvSpPr>
            <a:spLocks noGrp="1"/>
          </p:cNvSpPr>
          <p:nvPr>
            <p:ph type="dt" sz="half" idx="10"/>
          </p:nvPr>
        </p:nvSpPr>
        <p:spPr/>
        <p:txBody>
          <a:bodyPr/>
          <a:p>
            <a:fld id="{05BFA754-D5C3-4E66-96A6-867B257F58DC}" type="datetimeFigureOut">
              <a:rPr dirty="0" lang="en-US"/>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5D84065D-F351-4B03-BD91-D8A6B8D4B362}"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0"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1295400" y="2658533"/>
            <a:ext cx="4718304" cy="576262"/>
          </a:xfrm>
        </p:spPr>
        <p:txBody>
          <a:bodyPr anchor="b">
            <a:noAutofit/>
          </a:bodyPr>
          <a:lstStyle>
            <a:lvl1pPr indent="0" marL="0">
              <a:spcBef>
                <a:spcPts val="670"/>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71" name="Content Placeholder 3"/>
          <p:cNvSpPr>
            <a:spLocks noGrp="1"/>
          </p:cNvSpPr>
          <p:nvPr>
            <p:ph sz="half" idx="2"/>
          </p:nvPr>
        </p:nvSpPr>
        <p:spPr>
          <a:xfrm>
            <a:off x="1295400" y="3243262"/>
            <a:ext cx="4718304" cy="2632605"/>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2" name="Text Placeholder 4"/>
          <p:cNvSpPr>
            <a:spLocks noGrp="1"/>
          </p:cNvSpPr>
          <p:nvPr>
            <p:ph type="body" sz="quarter" idx="3"/>
          </p:nvPr>
        </p:nvSpPr>
        <p:spPr>
          <a:xfrm>
            <a:off x="6180670" y="2658533"/>
            <a:ext cx="4718304" cy="576262"/>
          </a:xfrm>
        </p:spPr>
        <p:txBody>
          <a:bodyPr anchor="b">
            <a:noAutofit/>
          </a:bodyPr>
          <a:lstStyle>
            <a:lvl1pPr indent="0" marL="0">
              <a:spcBef>
                <a:spcPts val="670"/>
              </a:spcBef>
              <a:spcAft>
                <a:spcPts val="600"/>
              </a:spcAft>
              <a:buNone/>
              <a:defRPr b="0" sz="28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73" name="Content Placeholder 5"/>
          <p:cNvSpPr>
            <a:spLocks noGrp="1"/>
          </p:cNvSpPr>
          <p:nvPr>
            <p:ph sz="quarter" idx="4"/>
          </p:nvPr>
        </p:nvSpPr>
        <p:spPr>
          <a:xfrm>
            <a:off x="6180670" y="3243262"/>
            <a:ext cx="4718304" cy="2632605"/>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fld>
            <a:endParaRPr dirty="0" lang="en-US"/>
          </a:p>
        </p:txBody>
      </p:sp>
      <p:cxnSp>
        <p:nvCxnSpPr>
          <p:cNvPr id="3145732" name="Straight Connector 17"/>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8" name=""/>
        <p:cNvGrpSpPr/>
        <p:nvPr/>
      </p:nvGrpSpPr>
      <p:grpSpPr>
        <a:xfrm>
          <a:off x="0" y="0"/>
          <a:ext cx="0" cy="0"/>
          <a:chOff x="0" y="0"/>
          <a:chExt cx="0" cy="0"/>
        </a:xfrm>
      </p:grpSpPr>
      <p:sp>
        <p:nvSpPr>
          <p:cNvPr id="1048717" name="Title 1"/>
          <p:cNvSpPr>
            <a:spLocks noGrp="1"/>
          </p:cNvSpPr>
          <p:nvPr>
            <p:ph type="title"/>
          </p:nvPr>
        </p:nvSpPr>
        <p:spPr/>
        <p:txBody>
          <a:bodyPr/>
          <a:p>
            <a:r>
              <a:rPr lang="en-US"/>
              <a:t>Click to edit Master title style</a:t>
            </a:r>
            <a:endParaRPr dirty="0" lang="en-US"/>
          </a:p>
        </p:txBody>
      </p:sp>
      <p:sp>
        <p:nvSpPr>
          <p:cNvPr id="1048718"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719" name="Footer Placeholder 3"/>
          <p:cNvSpPr>
            <a:spLocks noGrp="1"/>
          </p:cNvSpPr>
          <p:nvPr>
            <p:ph type="ftr" sz="quarter" idx="11"/>
          </p:nvPr>
        </p:nvSpPr>
        <p:spPr/>
        <p:txBody>
          <a:bodyPr/>
          <a:p>
            <a:endParaRPr dirty="0" lang="en-US"/>
          </a:p>
        </p:txBody>
      </p:sp>
      <p:sp>
        <p:nvSpPr>
          <p:cNvPr id="1048720" name="Slide Number Placeholder 4"/>
          <p:cNvSpPr>
            <a:spLocks noGrp="1"/>
          </p:cNvSpPr>
          <p:nvPr>
            <p:ph type="sldNum" sz="quarter" idx="12"/>
          </p:nvPr>
        </p:nvSpPr>
        <p:spPr/>
        <p:txBody>
          <a:bodyPr/>
          <a:p>
            <a:fld id="{D57F1E4F-1CFF-5643-939E-217C01CDF565}" type="slidenum">
              <a:rPr dirty="0" lang="en-US"/>
            </a:fld>
            <a:endParaRPr dirty="0" lang="en-US"/>
          </a:p>
        </p:txBody>
      </p:sp>
      <p:cxnSp>
        <p:nvCxnSpPr>
          <p:cNvPr id="3145739" name="Straight Connector 13"/>
          <p:cNvCxnSpPr>
            <a:cxnSpLocks/>
          </p:cNvCxnSpPr>
          <p:nvPr/>
        </p:nvCxnSpPr>
        <p:spPr>
          <a:xfrm>
            <a:off x="1396169" y="2421466"/>
            <a:ext cx="94072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3" name=""/>
        <p:cNvGrpSpPr/>
        <p:nvPr/>
      </p:nvGrpSpPr>
      <p:grpSpPr>
        <a:xfrm>
          <a:off x="0" y="0"/>
          <a:ext cx="0" cy="0"/>
          <a:chOff x="0" y="0"/>
          <a:chExt cx="0" cy="0"/>
        </a:xfrm>
      </p:grpSpPr>
      <p:sp>
        <p:nvSpPr>
          <p:cNvPr id="1048649"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50" name="Footer Placeholder 2"/>
          <p:cNvSpPr>
            <a:spLocks noGrp="1"/>
          </p:cNvSpPr>
          <p:nvPr>
            <p:ph type="ftr" sz="quarter" idx="11"/>
          </p:nvPr>
        </p:nvSpPr>
        <p:spPr/>
        <p:txBody>
          <a:bodyPr/>
          <a:p>
            <a:endParaRPr dirty="0" lang="en-US"/>
          </a:p>
        </p:txBody>
      </p:sp>
      <p:sp>
        <p:nvSpPr>
          <p:cNvPr id="1048651"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6" name=""/>
        <p:cNvGrpSpPr/>
        <p:nvPr/>
      </p:nvGrpSpPr>
      <p:grpSpPr>
        <a:xfrm>
          <a:off x="0" y="0"/>
          <a:ext cx="0" cy="0"/>
          <a:chOff x="0" y="0"/>
          <a:chExt cx="0" cy="0"/>
        </a:xfrm>
      </p:grpSpPr>
      <p:sp>
        <p:nvSpPr>
          <p:cNvPr id="1048705" name="Title 1"/>
          <p:cNvSpPr>
            <a:spLocks noGrp="1"/>
          </p:cNvSpPr>
          <p:nvPr>
            <p:ph type="title"/>
          </p:nvPr>
        </p:nvSpPr>
        <p:spPr>
          <a:xfrm>
            <a:off x="1293811" y="1388534"/>
            <a:ext cx="3718455" cy="1371600"/>
          </a:xfrm>
        </p:spPr>
        <p:txBody>
          <a:bodyPr anchor="b">
            <a:normAutofit/>
          </a:bodyPr>
          <a:lstStyle>
            <a:lvl1pPr algn="ctr">
              <a:defRPr b="0" sz="2400"/>
            </a:lvl1pPr>
          </a:lstStyle>
          <a:p>
            <a:r>
              <a:rPr lang="en-US"/>
              <a:t>Click to edit Master title style</a:t>
            </a:r>
            <a:endParaRPr dirty="0" lang="en-US"/>
          </a:p>
        </p:txBody>
      </p:sp>
      <p:sp>
        <p:nvSpPr>
          <p:cNvPr id="1048706" name="Content Placeholder 2"/>
          <p:cNvSpPr>
            <a:spLocks noGrp="1"/>
          </p:cNvSpPr>
          <p:nvPr>
            <p:ph idx="1"/>
          </p:nvPr>
        </p:nvSpPr>
        <p:spPr>
          <a:xfrm>
            <a:off x="5418668" y="982131"/>
            <a:ext cx="5469466" cy="4893735"/>
          </a:xfrm>
        </p:spPr>
        <p:txBody>
          <a:bodyPr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7" name="Text Placeholder 3"/>
          <p:cNvSpPr>
            <a:spLocks noGrp="1"/>
          </p:cNvSpPr>
          <p:nvPr>
            <p:ph type="body" sz="half" idx="2"/>
          </p:nvPr>
        </p:nvSpPr>
        <p:spPr>
          <a:xfrm>
            <a:off x="1293811" y="3031065"/>
            <a:ext cx="3718455" cy="2438404"/>
          </a:xfrm>
        </p:spPr>
        <p:txBody>
          <a:bodyPr anchor="t">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08"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709" name="Footer Placeholder 5"/>
          <p:cNvSpPr>
            <a:spLocks noGrp="1"/>
          </p:cNvSpPr>
          <p:nvPr>
            <p:ph type="ftr" sz="quarter" idx="11"/>
          </p:nvPr>
        </p:nvSpPr>
        <p:spPr/>
        <p:txBody>
          <a:bodyPr/>
          <a:p>
            <a:endParaRPr dirty="0" lang="en-US"/>
          </a:p>
        </p:txBody>
      </p:sp>
      <p:sp>
        <p:nvSpPr>
          <p:cNvPr id="1048710" name="Slide Number Placeholder 6"/>
          <p:cNvSpPr>
            <a:spLocks noGrp="1"/>
          </p:cNvSpPr>
          <p:nvPr>
            <p:ph type="sldNum" sz="quarter" idx="12"/>
          </p:nvPr>
        </p:nvSpPr>
        <p:spPr/>
        <p:txBody>
          <a:bodyPr/>
          <a:p>
            <a:fld id="{D57F1E4F-1CFF-5643-939E-217C01CDF565}" type="slidenum">
              <a:rPr dirty="0" lang="en-US"/>
            </a:fld>
            <a:endParaRPr dirty="0" lang="en-US"/>
          </a:p>
        </p:txBody>
      </p:sp>
      <p:cxnSp>
        <p:nvCxnSpPr>
          <p:cNvPr id="3145737" name="Straight Connector 15"/>
          <p:cNvCxnSpPr>
            <a:cxnSpLocks/>
          </p:cNvCxnSpPr>
          <p:nvPr/>
        </p:nvCxnSpPr>
        <p:spPr>
          <a:xfrm>
            <a:off x="1396169" y="2912533"/>
            <a:ext cx="3514498" cy="0"/>
          </a:xfrm>
          <a:prstGeom prst="line"/>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9" name=""/>
        <p:cNvGrpSpPr/>
        <p:nvPr/>
      </p:nvGrpSpPr>
      <p:grpSpPr>
        <a:xfrm>
          <a:off x="0" y="0"/>
          <a:ext cx="0" cy="0"/>
          <a:chOff x="0" y="0"/>
          <a:chExt cx="0" cy="0"/>
        </a:xfrm>
      </p:grpSpPr>
      <p:sp>
        <p:nvSpPr>
          <p:cNvPr id="1048721" name="Title 1"/>
          <p:cNvSpPr>
            <a:spLocks noGrp="1"/>
          </p:cNvSpPr>
          <p:nvPr>
            <p:ph type="title"/>
          </p:nvPr>
        </p:nvSpPr>
        <p:spPr>
          <a:xfrm>
            <a:off x="1295399" y="1883832"/>
            <a:ext cx="6241816" cy="1371600"/>
          </a:xfrm>
        </p:spPr>
        <p:txBody>
          <a:bodyPr anchor="b">
            <a:normAutofit/>
          </a:bodyPr>
          <a:lstStyle>
            <a:lvl1pPr algn="ctr">
              <a:defRPr b="0" sz="2800"/>
            </a:lvl1pPr>
          </a:lstStyle>
          <a:p>
            <a:r>
              <a:rPr lang="en-US"/>
              <a:t>Click to edit Master title style</a:t>
            </a:r>
            <a:endParaRPr dirty="0" lang="en-US"/>
          </a:p>
        </p:txBody>
      </p:sp>
      <p:sp>
        <p:nvSpPr>
          <p:cNvPr id="1048722" name="Picture Placeholder 2"/>
          <p:cNvSpPr>
            <a:spLocks noChangeAspect="1" noGrp="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r="14460000" dist="38100">
              <a:srgbClr val="000000">
                <a:alpha val="70000"/>
              </a:srgbClr>
            </a:inn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23" name="Text Placeholder 3"/>
          <p:cNvSpPr>
            <a:spLocks noGrp="1"/>
          </p:cNvSpPr>
          <p:nvPr>
            <p:ph type="body" sz="half" idx="2"/>
          </p:nvPr>
        </p:nvSpPr>
        <p:spPr>
          <a:xfrm>
            <a:off x="1295399" y="3255432"/>
            <a:ext cx="6241816" cy="1828800"/>
          </a:xfrm>
        </p:spPr>
        <p:txBody>
          <a:bodyPr anchor="t">
            <a:normAutofit/>
          </a:bodyPr>
          <a:lstStyle>
            <a:lvl1pPr algn="ct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724" name="Date Placeholder 4"/>
          <p:cNvSpPr>
            <a:spLocks noGrp="1"/>
          </p:cNvSpPr>
          <p:nvPr>
            <p:ph type="dt" sz="half" idx="10"/>
          </p:nvPr>
        </p:nvSpPr>
        <p:spPr/>
        <p:txBody>
          <a:bodyPr/>
          <a:p>
            <a:fld id="{B61BEF0D-F0BB-DE4B-95CE-6DB70DBA9567}" type="datetimeFigureOut">
              <a:rPr dirty="0" lang="en-US"/>
            </a:fld>
            <a:endParaRPr dirty="0" lang="en-US"/>
          </a:p>
        </p:txBody>
      </p:sp>
      <p:sp>
        <p:nvSpPr>
          <p:cNvPr id="1048725" name="Footer Placeholder 5"/>
          <p:cNvSpPr>
            <a:spLocks noGrp="1"/>
          </p:cNvSpPr>
          <p:nvPr>
            <p:ph type="ftr" sz="quarter" idx="11"/>
          </p:nvPr>
        </p:nvSpPr>
        <p:spPr/>
        <p:txBody>
          <a:bodyPr/>
          <a:p>
            <a:endParaRPr dirty="0" lang="en-US"/>
          </a:p>
        </p:txBody>
      </p:sp>
      <p:sp>
        <p:nvSpPr>
          <p:cNvPr id="1048726" name="Slide Number Placeholder 6"/>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3.png"/><Relationship Id="rId19" Type="http://schemas.openxmlformats.org/officeDocument/2006/relationships/image" Target="../media/image4.pn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grpSp>
        <p:nvGrpSpPr>
          <p:cNvPr id="12" name="Group 6"/>
          <p:cNvGrpSpPr/>
          <p:nvPr/>
        </p:nvGrpSpPr>
        <p:grpSpPr>
          <a:xfrm>
            <a:off x="-15736" y="0"/>
            <a:ext cx="12229962" cy="6856214"/>
            <a:chOff x="-15736" y="0"/>
            <a:chExt cx="12229962" cy="6856214"/>
          </a:xfrm>
        </p:grpSpPr>
        <p:pic>
          <p:nvPicPr>
            <p:cNvPr id="2097152" name="Picture 7" descr="HD-PanelContent.png"/>
            <p:cNvPicPr>
              <a:picLocks noChangeAspect="1"/>
            </p:cNvPicPr>
            <p:nvPr/>
          </p:nvPicPr>
          <p:blipFill>
            <a:blip xmlns:r="http://schemas.openxmlformats.org/officeDocument/2006/relationships" r:embed="rId18"/>
            <a:stretch>
              <a:fillRect/>
            </a:stretch>
          </p:blipFill>
          <p:spPr>
            <a:xfrm>
              <a:off x="0" y="0"/>
              <a:ext cx="12188825" cy="6856214"/>
            </a:xfrm>
            <a:prstGeom prst="rect"/>
          </p:spPr>
        </p:pic>
        <p:sp>
          <p:nvSpPr>
            <p:cNvPr id="1048576" name="Rectangle 8"/>
            <p:cNvSpPr/>
            <p:nvPr/>
          </p:nvSpPr>
          <p:spPr>
            <a:xfrm>
              <a:off x="608012" y="609600"/>
              <a:ext cx="10972800" cy="5638800"/>
            </a:xfrm>
            <a:prstGeom prst="rect"/>
            <a:noFill/>
            <a:ln w="15875" cap="flat">
              <a:miter lim="800000"/>
            </a:ln>
          </p:spPr>
          <p:style>
            <a:lnRef idx="1">
              <a:schemeClr val="accent1"/>
            </a:lnRef>
            <a:fillRef idx="3">
              <a:schemeClr val="accent1"/>
            </a:fillRef>
            <a:effectRef idx="2">
              <a:schemeClr val="accent1"/>
            </a:effectRef>
            <a:fontRef idx="minor">
              <a:schemeClr val="lt1"/>
            </a:fontRef>
          </p:style>
        </p:sp>
        <p:pic>
          <p:nvPicPr>
            <p:cNvPr id="2097153" name="Picture 9" descr="HDRibbonContent-UniformTrim.png"/>
            <p:cNvPicPr>
              <a:picLocks noChangeAspect="1"/>
            </p:cNvPicPr>
            <p:nvPr/>
          </p:nvPicPr>
          <p:blipFill rotWithShape="1">
            <a:blip xmlns:r="http://schemas.openxmlformats.org/officeDocument/2006/relationships" r:embed="rId19"/>
            <a:srcRect/>
            <a:stretch>
              <a:fillRect/>
            </a:stretch>
          </p:blipFill>
          <p:spPr>
            <a:xfrm>
              <a:off x="-15736" y="3153832"/>
              <a:ext cx="777240" cy="606425"/>
            </a:xfrm>
            <a:prstGeom prst="rect"/>
          </p:spPr>
        </p:pic>
        <p:pic>
          <p:nvPicPr>
            <p:cNvPr id="2097154" name="Picture 10" descr="HDRibbonContent-UniformTrim.png"/>
            <p:cNvPicPr>
              <a:picLocks noChangeAspect="1"/>
            </p:cNvPicPr>
            <p:nvPr/>
          </p:nvPicPr>
          <p:blipFill rotWithShape="1">
            <a:blip xmlns:r="http://schemas.openxmlformats.org/officeDocument/2006/relationships" r:embed="rId19"/>
            <a:srcRect/>
            <a:stretch>
              <a:fillRect/>
            </a:stretch>
          </p:blipFill>
          <p:spPr>
            <a:xfrm>
              <a:off x="11436986" y="3153832"/>
              <a:ext cx="777240" cy="606425"/>
            </a:xfrm>
            <a:prstGeom prst="rect"/>
          </p:spPr>
        </p:pic>
      </p:grpSp>
      <p:sp>
        <p:nvSpPr>
          <p:cNvPr id="1048577" name="Title Placeholder 1"/>
          <p:cNvSpPr>
            <a:spLocks noGrp="1"/>
          </p:cNvSpPr>
          <p:nvPr>
            <p:ph type="title"/>
          </p:nvPr>
        </p:nvSpPr>
        <p:spPr>
          <a:xfrm>
            <a:off x="1295402" y="982132"/>
            <a:ext cx="9601196" cy="1303867"/>
          </a:xfrm>
          <a:prstGeom prst="rect"/>
          <a:effectLs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295401" y="2556932"/>
            <a:ext cx="9601196" cy="3318936"/>
          </a:xfrm>
          <a:prstGeom prst="rect"/>
        </p:spPr>
        <p:txBody>
          <a:bodyPr anchor="t"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79" name="Date Placeholder 3"/>
          <p:cNvSpPr>
            <a:spLocks noGrp="1"/>
          </p:cNvSpPr>
          <p:nvPr>
            <p:ph type="dt" sz="half" idx="2"/>
          </p:nvPr>
        </p:nvSpPr>
        <p:spPr>
          <a:xfrm>
            <a:off x="8677501" y="5969000"/>
            <a:ext cx="1600200" cy="279400"/>
          </a:xfrm>
          <a:prstGeom prst="rect"/>
        </p:spPr>
        <p:txBody>
          <a:bodyPr anchor="ctr" bIns="45720" lIns="91440" rIns="91440" rtlCol="0" tIns="45720" vert="horz"/>
          <a:lstStyle>
            <a:lvl1pPr algn="r">
              <a:defRPr b="0" sz="1000" i="0">
                <a:solidFill>
                  <a:schemeClr val="tx1"/>
                </a:solidFill>
                <a:effectLst/>
                <a:latin typeface="+mn-lt"/>
              </a:defRPr>
            </a:lvl1pPr>
          </a:lstStyle>
          <a:p>
            <a:fld id="{B61BEF0D-F0BB-DE4B-95CE-6DB70DBA9567}" type="datetimeFigureOut">
              <a:rPr dirty="0" lang="en-US"/>
            </a:fld>
            <a:endParaRPr dirty="0" lang="en-US"/>
          </a:p>
        </p:txBody>
      </p:sp>
      <p:sp>
        <p:nvSpPr>
          <p:cNvPr id="1048580" name="Footer Placeholder 4"/>
          <p:cNvSpPr>
            <a:spLocks noGrp="1"/>
          </p:cNvSpPr>
          <p:nvPr>
            <p:ph type="ftr" sz="quarter" idx="3"/>
          </p:nvPr>
        </p:nvSpPr>
        <p:spPr>
          <a:xfrm>
            <a:off x="1295401" y="5969000"/>
            <a:ext cx="7305900" cy="279400"/>
          </a:xfrm>
          <a:prstGeom prst="rect"/>
        </p:spPr>
        <p:txBody>
          <a:bodyPr anchor="ctr" bIns="45720" lIns="91440" rIns="91440" rtlCol="0" tIns="45720" vert="horz"/>
          <a:lstStyle>
            <a:lvl1pPr algn="l">
              <a:defRPr b="0" sz="1000" i="0">
                <a:solidFill>
                  <a:schemeClr val="tx1"/>
                </a:solidFill>
                <a:effectLst/>
                <a:latin typeface="+mn-lt"/>
              </a:defRPr>
            </a:lvl1pPr>
          </a:lstStyle>
          <a:p>
            <a:endParaRPr dirty="0" lang="en-US"/>
          </a:p>
        </p:txBody>
      </p:sp>
      <p:sp>
        <p:nvSpPr>
          <p:cNvPr id="1048581" name="Slide Number Placeholder 5"/>
          <p:cNvSpPr>
            <a:spLocks noGrp="1"/>
          </p:cNvSpPr>
          <p:nvPr>
            <p:ph type="sldNum" sz="quarter" idx="4"/>
          </p:nvPr>
        </p:nvSpPr>
        <p:spPr>
          <a:xfrm>
            <a:off x="10353901" y="5969000"/>
            <a:ext cx="542697" cy="279400"/>
          </a:xfrm>
          <a:prstGeom prst="rect"/>
        </p:spPr>
        <p:txBody>
          <a:bodyPr anchor="ctr" bIns="45720" lIns="91440" rIns="91440" rtlCol="0" tIns="45720" vert="horz"/>
          <a:lstStyle>
            <a:lvl1pPr algn="r">
              <a:defRPr b="0" sz="1000" i="0">
                <a:solidFill>
                  <a:schemeClr val="tx1"/>
                </a:solidFill>
                <a:effectLst/>
                <a:latin typeface="+mn-lt"/>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ctr" defTabSz="457200" eaLnBrk="1" hangingPunct="1" latinLnBrk="0" rtl="0">
        <a:spcBef>
          <a:spcPct val="0"/>
        </a:spcBef>
        <a:buNone/>
        <a:defRPr cap="none" sz="4400" kern="1200">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285750" latinLnBrk="0" marL="285750" rtl="0">
        <a:spcBef>
          <a:spcPct val="20000"/>
        </a:spcBef>
        <a:spcAft>
          <a:spcPts val="600"/>
        </a:spcAft>
        <a:buClr>
          <a:schemeClr val="accent1"/>
        </a:buClr>
        <a:buSzPct val="115000"/>
        <a:buFont typeface="Arial" panose="020B0604020202020204"/>
        <a:buChar char="•"/>
        <a:defRPr cap="none" sz="2400" kern="1200">
          <a:solidFill>
            <a:schemeClr val="tx1">
              <a:lumMod val="85000"/>
              <a:lumOff val="15000"/>
            </a:schemeClr>
          </a:solidFill>
          <a:effectLst/>
          <a:latin typeface="+mn-lt"/>
          <a:ea typeface="+mn-ea"/>
          <a:cs typeface="+mn-cs"/>
        </a:defRPr>
      </a:lvl1pPr>
      <a:lvl2pPr algn="l" defTabSz="457200" eaLnBrk="1" hangingPunct="1" indent="-285750" latinLnBrk="0" marL="742950" rtl="0">
        <a:spcBef>
          <a:spcPct val="20000"/>
        </a:spcBef>
        <a:spcAft>
          <a:spcPts val="600"/>
        </a:spcAft>
        <a:buClr>
          <a:schemeClr val="accent1"/>
        </a:buClr>
        <a:buSzPct val="115000"/>
        <a:buFont typeface="Arial" panose="020B0604020202020204"/>
        <a:buChar char="•"/>
        <a:defRPr cap="none" sz="2000" kern="1200">
          <a:solidFill>
            <a:schemeClr val="tx1">
              <a:lumMod val="85000"/>
              <a:lumOff val="15000"/>
            </a:schemeClr>
          </a:solidFill>
          <a:effectLst/>
          <a:latin typeface="+mn-lt"/>
          <a:ea typeface="+mn-ea"/>
          <a:cs typeface="+mn-cs"/>
        </a:defRPr>
      </a:lvl2pPr>
      <a:lvl3pPr algn="l" defTabSz="457200" eaLnBrk="1" hangingPunct="1" indent="-285750" latinLnBrk="0" marL="1200150" rtl="0">
        <a:spcBef>
          <a:spcPct val="20000"/>
        </a:spcBef>
        <a:spcAft>
          <a:spcPts val="600"/>
        </a:spcAft>
        <a:buClr>
          <a:schemeClr val="accent1"/>
        </a:buClr>
        <a:buSzPct val="115000"/>
        <a:buFont typeface="Arial" panose="020B0604020202020204"/>
        <a:buChar char="•"/>
        <a:defRPr cap="none" sz="1800" kern="1200">
          <a:solidFill>
            <a:schemeClr val="tx1">
              <a:lumMod val="85000"/>
              <a:lumOff val="15000"/>
            </a:schemeClr>
          </a:solidFill>
          <a:effectLst/>
          <a:latin typeface="+mn-lt"/>
          <a:ea typeface="+mn-ea"/>
          <a:cs typeface="+mn-cs"/>
        </a:defRPr>
      </a:lvl3pPr>
      <a:lvl4pPr algn="l" defTabSz="457200" eaLnBrk="1" hangingPunct="1" indent="-171450" latinLnBrk="0" marL="1543050" rtl="0">
        <a:spcBef>
          <a:spcPct val="20000"/>
        </a:spcBef>
        <a:spcAft>
          <a:spcPts val="600"/>
        </a:spcAft>
        <a:buClr>
          <a:schemeClr val="accent1"/>
        </a:buClr>
        <a:buSzPct val="115000"/>
        <a:buFont typeface="Arial" panose="020B0604020202020204"/>
        <a:buChar char="•"/>
        <a:defRPr cap="none" sz="1600" kern="1200">
          <a:solidFill>
            <a:schemeClr val="tx1">
              <a:lumMod val="85000"/>
              <a:lumOff val="15000"/>
            </a:schemeClr>
          </a:solidFill>
          <a:effectLst/>
          <a:latin typeface="+mn-lt"/>
          <a:ea typeface="+mn-ea"/>
          <a:cs typeface="+mn-cs"/>
        </a:defRPr>
      </a:lvl4pPr>
      <a:lvl5pPr algn="l" defTabSz="457200" eaLnBrk="1" hangingPunct="1" indent="-171450" latinLnBrk="0" marL="200025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5pPr>
      <a:lvl6pPr algn="l" defTabSz="457200" eaLnBrk="1" hangingPunct="1" indent="-228600" latinLnBrk="0" marL="25146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6pPr>
      <a:lvl7pPr algn="l" defTabSz="457200" eaLnBrk="1" hangingPunct="1" indent="-228600" latinLnBrk="0" marL="29718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7pPr>
      <a:lvl8pPr algn="l" defTabSz="457200" eaLnBrk="1" hangingPunct="1" indent="-228600" latinLnBrk="0" marL="34290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8pPr>
      <a:lvl9pPr algn="l" defTabSz="457200" eaLnBrk="1" hangingPunct="1" indent="-228600" latinLnBrk="0" marL="3886200" rtl="0">
        <a:spcBef>
          <a:spcPct val="20000"/>
        </a:spcBef>
        <a:spcAft>
          <a:spcPts val="600"/>
        </a:spcAft>
        <a:buClr>
          <a:schemeClr val="accent1"/>
        </a:buClr>
        <a:buSzPct val="115000"/>
        <a:buFont typeface="Arial" panose="020B0604020202020204"/>
        <a:buChar char="•"/>
        <a:defRPr cap="none" sz="1400" kern="1200">
          <a:solidFill>
            <a:schemeClr val="tx1">
              <a:lumMod val="85000"/>
              <a:lumOff val="15000"/>
            </a:schemeClr>
          </a:solidFill>
          <a:effectLst/>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8" name="Title 1"/>
          <p:cNvSpPr>
            <a:spLocks noGrp="1"/>
          </p:cNvSpPr>
          <p:nvPr>
            <p:ph type="ctrTitle"/>
          </p:nvPr>
        </p:nvSpPr>
        <p:spPr/>
        <p:txBody>
          <a:bodyPr/>
          <a:p>
            <a:r>
              <a:rPr b="1" dirty="0" lang="en-US"/>
              <a:t>HEALING</a:t>
            </a:r>
            <a:endParaRPr b="1" dirty="0" lang="en-US"/>
          </a:p>
        </p:txBody>
      </p:sp>
      <p:sp>
        <p:nvSpPr>
          <p:cNvPr id="1048589"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p:grpSpPr>
      <p:sp>
        <p:nvSpPr>
          <p:cNvPr id="1048611" name="Title 1"/>
          <p:cNvSpPr>
            <a:spLocks noGrp="1"/>
          </p:cNvSpPr>
          <p:nvPr>
            <p:ph type="title"/>
          </p:nvPr>
        </p:nvSpPr>
        <p:spPr/>
        <p:txBody>
          <a:bodyPr/>
          <a:p>
            <a:r>
              <a:rPr b="1" lang="en-US">
                <a:sym typeface="+mn-ea"/>
              </a:rPr>
              <a:t>ii) Fibrogenesis.</a:t>
            </a:r>
            <a:endParaRPr b="1" lang="en-US"/>
          </a:p>
        </p:txBody>
      </p:sp>
      <p:sp>
        <p:nvSpPr>
          <p:cNvPr id="1048612" name="Content Placeholder 2"/>
          <p:cNvSpPr>
            <a:spLocks noGrp="1"/>
          </p:cNvSpPr>
          <p:nvPr>
            <p:ph idx="1"/>
          </p:nvPr>
        </p:nvSpPr>
        <p:spPr>
          <a:xfrm>
            <a:off x="1295400" y="2411730"/>
            <a:ext cx="9601200" cy="3771900"/>
          </a:xfrm>
        </p:spPr>
        <p:txBody>
          <a:bodyPr>
            <a:normAutofit lnSpcReduction="10000"/>
          </a:bodyPr>
          <a:p>
            <a:r>
              <a:rPr lang="en-US"/>
              <a:t> The newly formed blood vessels are present in an amorphous ground substance or matrix. The new fibroblasts originate from fibrocytes as well as by mitotic division of fibroblasts. </a:t>
            </a:r>
            <a:endParaRPr lang="en-US"/>
          </a:p>
          <a:p>
            <a:r>
              <a:rPr lang="en-US"/>
              <a:t>Some of these fibroblasts have combination of morphologic and functional characteristics of smooth muscle cells (myofibroblasts). Collagen fibrils begin to appear by about 6th day. As maturation proceeds, more and more of collagen is formed while the number of active fibroblasts and new blood vessels decreases. This results in formation of inactive looking scar known as cicatrisation.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p:grpSpPr>
      <p:sp>
        <p:nvSpPr>
          <p:cNvPr id="1048613" name="Title 1"/>
          <p:cNvSpPr>
            <a:spLocks noGrp="1"/>
          </p:cNvSpPr>
          <p:nvPr>
            <p:ph type="title"/>
          </p:nvPr>
        </p:nvSpPr>
        <p:spPr/>
        <p:txBody>
          <a:bodyPr>
            <a:normAutofit fontScale="90000"/>
          </a:bodyPr>
          <a:p>
            <a:r>
              <a:rPr b="1" lang="en-US">
                <a:sym typeface="+mn-ea"/>
              </a:rPr>
              <a:t>2.Contraction of Wounds</a:t>
            </a:r>
            <a:br>
              <a:rPr b="1" lang="en-US"/>
            </a:br>
            <a:endParaRPr b="1" lang="en-US"/>
          </a:p>
        </p:txBody>
      </p:sp>
      <p:sp>
        <p:nvSpPr>
          <p:cNvPr id="1048614" name="Content Placeholder 2"/>
          <p:cNvSpPr>
            <a:spLocks noGrp="1"/>
          </p:cNvSpPr>
          <p:nvPr>
            <p:ph idx="1"/>
          </p:nvPr>
        </p:nvSpPr>
        <p:spPr/>
        <p:txBody>
          <a:bodyPr/>
          <a:p>
            <a:r>
              <a:rPr lang="en-US"/>
              <a:t>The wound starts contracting after 2-3 days and the process is completed by the 14th day. During this period, the wound is reduced by approximately 80% of its original size.</a:t>
            </a:r>
            <a:endParaRPr lang="en-US"/>
          </a:p>
          <a:p>
            <a:r>
              <a:rPr lang="en-US"/>
              <a:t>Contracted wound results in rapid healing since lesser surface area of the injured tissue has to be replaced.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p:grpSpPr>
      <p:sp>
        <p:nvSpPr>
          <p:cNvPr id="1048615" name="Title 1"/>
          <p:cNvSpPr>
            <a:spLocks noGrp="1"/>
          </p:cNvSpPr>
          <p:nvPr>
            <p:ph type="title"/>
          </p:nvPr>
        </p:nvSpPr>
        <p:spPr/>
        <p:txBody>
          <a:bodyPr>
            <a:normAutofit fontScale="90000"/>
          </a:bodyPr>
          <a:p>
            <a:r>
              <a:rPr sz="4000" lang="en-US">
                <a:sym typeface="+mn-ea"/>
              </a:rPr>
              <a:t>In order to explain the mechanism of wound contraction,a number of factors have been proposed.</a:t>
            </a:r>
            <a:endParaRPr sz="4000" lang="en-US">
              <a:sym typeface="+mn-ea"/>
            </a:endParaRPr>
          </a:p>
        </p:txBody>
      </p:sp>
      <p:sp>
        <p:nvSpPr>
          <p:cNvPr id="1048616" name="Content Placeholder 2"/>
          <p:cNvSpPr>
            <a:spLocks noGrp="1"/>
          </p:cNvSpPr>
          <p:nvPr>
            <p:ph idx="1"/>
          </p:nvPr>
        </p:nvSpPr>
        <p:spPr>
          <a:xfrm>
            <a:off x="1295400" y="2506345"/>
            <a:ext cx="9601200" cy="3736340"/>
          </a:xfrm>
        </p:spPr>
        <p:txBody>
          <a:bodyPr>
            <a:normAutofit fontScale="95833" lnSpcReduction="20000"/>
          </a:bodyPr>
          <a:p>
            <a:r>
              <a:rPr lang="en-US"/>
              <a:t> These are as under:</a:t>
            </a:r>
            <a:endParaRPr lang="en-US"/>
          </a:p>
          <a:p>
            <a:r>
              <a:rPr lang="en-US"/>
              <a:t>1.</a:t>
            </a:r>
            <a:r>
              <a:rPr b="1" lang="en-US" u="sng"/>
              <a:t> Dehydration</a:t>
            </a:r>
            <a:r>
              <a:rPr lang="en-US"/>
              <a:t> as a result of removal of fluid by drying of wound was first suggested but without being substantiated.</a:t>
            </a:r>
            <a:endParaRPr lang="en-US"/>
          </a:p>
          <a:p>
            <a:r>
              <a:rPr b="1" lang="en-US"/>
              <a:t>2. Contraction of collagen</a:t>
            </a:r>
            <a:r>
              <a:rPr lang="en-US"/>
              <a:t> was thought to be responsible for contraction but wound contraction proceeds at a stage when the collagen content of granulation tissue is very small.</a:t>
            </a:r>
            <a:endParaRPr lang="en-US"/>
          </a:p>
          <a:p>
            <a:r>
              <a:rPr b="1" lang="en-US"/>
              <a:t>3. Discovery of myofibroblasts appearing in active granulation tissue</a:t>
            </a:r>
            <a:r>
              <a:rPr lang="en-US"/>
              <a:t> has resolved the controversy surroundingthe mechanism of wound contraction. These cells have features intermediate between those of fibroblasts and smooth muscle cells. Their migration into the wound area and their active contraction decreases the size of the defect.</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p:grpSpPr>
      <p:sp>
        <p:nvSpPr>
          <p:cNvPr id="1048617" name="Title 1"/>
          <p:cNvSpPr>
            <a:spLocks noGrp="1"/>
          </p:cNvSpPr>
          <p:nvPr>
            <p:ph type="title"/>
          </p:nvPr>
        </p:nvSpPr>
        <p:spPr/>
        <p:txBody>
          <a:bodyPr/>
          <a:p>
            <a:r>
              <a:rPr lang="en-US"/>
              <a:t>cont’</a:t>
            </a:r>
            <a:endParaRPr lang="en-US"/>
          </a:p>
        </p:txBody>
      </p:sp>
      <p:sp>
        <p:nvSpPr>
          <p:cNvPr id="1048618" name="Content Placeholder 2"/>
          <p:cNvSpPr>
            <a:spLocks noGrp="1"/>
          </p:cNvSpPr>
          <p:nvPr>
            <p:ph idx="1"/>
          </p:nvPr>
        </p:nvSpPr>
        <p:spPr>
          <a:xfrm>
            <a:off x="1295400" y="2557145"/>
            <a:ext cx="9601200" cy="3655695"/>
          </a:xfrm>
        </p:spPr>
        <p:txBody>
          <a:bodyPr>
            <a:normAutofit fontScale="95833" lnSpcReduction="20000"/>
          </a:bodyPr>
          <a:p>
            <a:r>
              <a:rPr lang="en-US"/>
              <a:t>The evidences in support of this concept are both morphological as well as functional characteristics of modified fibroblasts or myofibroblasts as under:</a:t>
            </a:r>
            <a:endParaRPr lang="en-US"/>
          </a:p>
          <a:p>
            <a:pPr indent="0" marL="0">
              <a:buNone/>
            </a:pPr>
            <a:r>
              <a:rPr lang="en-US"/>
              <a:t>i) Fibrils present in the cytoplasm of these cells resemble those seen in smooth muscle cells.</a:t>
            </a:r>
            <a:endParaRPr lang="en-US"/>
          </a:p>
          <a:p>
            <a:pPr indent="0" marL="0">
              <a:buNone/>
            </a:pPr>
            <a:r>
              <a:rPr lang="en-US"/>
              <a:t>ii) These cells contain actin-myosin similar to that found in non-striated muscle cells.</a:t>
            </a:r>
            <a:endParaRPr lang="en-US"/>
          </a:p>
          <a:p>
            <a:pPr indent="0" marL="0">
              <a:buNone/>
            </a:pPr>
            <a:r>
              <a:rPr lang="en-US"/>
              <a:t>iii) Cytoplasm of these modified cells demonstrates immunofluorescent labelling with anti-smooth muscleantibodies.</a:t>
            </a:r>
            <a:endParaRPr lang="en-US"/>
          </a:p>
          <a:p>
            <a:pPr indent="0" marL="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p:grpSpPr>
      <p:sp>
        <p:nvSpPr>
          <p:cNvPr id="1048619" name="Title 1"/>
          <p:cNvSpPr>
            <a:spLocks noGrp="1"/>
          </p:cNvSpPr>
          <p:nvPr>
            <p:ph type="title"/>
          </p:nvPr>
        </p:nvSpPr>
        <p:spPr/>
        <p:txBody>
          <a:bodyPr/>
          <a:p>
            <a:r>
              <a:rPr b="1" lang="en-US"/>
              <a:t>cont’</a:t>
            </a:r>
            <a:endParaRPr b="1" lang="en-US"/>
          </a:p>
        </p:txBody>
      </p:sp>
      <p:sp>
        <p:nvSpPr>
          <p:cNvPr id="1048620" name="Content Placeholder 2"/>
          <p:cNvSpPr>
            <a:spLocks noGrp="1"/>
          </p:cNvSpPr>
          <p:nvPr>
            <p:ph idx="1"/>
          </p:nvPr>
        </p:nvSpPr>
        <p:spPr/>
        <p:txBody>
          <a:bodyPr/>
          <a:p>
            <a:pPr indent="0" marL="0">
              <a:buNone/>
            </a:pPr>
            <a:r>
              <a:rPr lang="en-US">
                <a:sym typeface="+mn-ea"/>
              </a:rPr>
              <a:t>iv) Nuclei of these cells have infoldings of nuclear membrane like in smooth muscle cells.</a:t>
            </a:r>
            <a:endParaRPr lang="en-US"/>
          </a:p>
          <a:p>
            <a:pPr indent="0" marL="0">
              <a:buNone/>
            </a:pPr>
            <a:r>
              <a:rPr lang="en-US">
                <a:sym typeface="+mn-ea"/>
              </a:rPr>
              <a:t>v) These cells have basement membrane and desmosomes which are not seen in ordinary fibroblasts.</a:t>
            </a:r>
            <a:endParaRPr lang="en-US"/>
          </a:p>
          <a:p>
            <a:pPr indent="0" marL="0">
              <a:buNone/>
            </a:pPr>
            <a:r>
              <a:rPr lang="en-US">
                <a:sym typeface="+mn-ea"/>
              </a:rPr>
              <a:t>vi) Drug response of granulation tissue is similar to that of smooth muscle.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p:grpSpPr>
      <p:sp>
        <p:nvSpPr>
          <p:cNvPr id="1048621" name="Title 3"/>
          <p:cNvSpPr>
            <a:spLocks noGrp="1"/>
          </p:cNvSpPr>
          <p:nvPr>
            <p:ph type="ctrTitle"/>
          </p:nvPr>
        </p:nvSpPr>
        <p:spPr/>
        <p:txBody>
          <a:bodyPr/>
          <a:p>
            <a:r>
              <a:rPr b="1" lang="en-US"/>
              <a:t>WOUND HEALING</a:t>
            </a:r>
            <a:endParaRPr b="1" lang="en-US"/>
          </a:p>
        </p:txBody>
      </p:sp>
      <p:sp>
        <p:nvSpPr>
          <p:cNvPr id="1048622" name="Subtitle 4"/>
          <p:cNvSpPr>
            <a:spLocks noGrp="1"/>
          </p:cNvSpPr>
          <p:nvPr>
            <p:ph type="subTitle"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p:grpSpPr>
      <p:sp>
        <p:nvSpPr>
          <p:cNvPr id="1048623" name="Title 1"/>
          <p:cNvSpPr>
            <a:spLocks noGrp="1"/>
          </p:cNvSpPr>
          <p:nvPr>
            <p:ph type="title"/>
          </p:nvPr>
        </p:nvSpPr>
        <p:spPr/>
        <p:txBody>
          <a:bodyPr/>
          <a:p>
            <a:r>
              <a:rPr lang="en-US">
                <a:sym typeface="+mn-ea"/>
              </a:rPr>
              <a:t>WOUND HEALING</a:t>
            </a:r>
            <a:endParaRPr lang="en-US"/>
          </a:p>
        </p:txBody>
      </p:sp>
      <p:sp>
        <p:nvSpPr>
          <p:cNvPr id="1048624" name="Content Placeholder 2"/>
          <p:cNvSpPr>
            <a:spLocks noGrp="1"/>
          </p:cNvSpPr>
          <p:nvPr>
            <p:ph idx="1"/>
          </p:nvPr>
        </p:nvSpPr>
        <p:spPr>
          <a:xfrm>
            <a:off x="1295400" y="2447290"/>
            <a:ext cx="9601200" cy="3787775"/>
          </a:xfrm>
        </p:spPr>
        <p:txBody>
          <a:bodyPr>
            <a:normAutofit lnSpcReduction="10000"/>
          </a:bodyPr>
          <a:p>
            <a:endParaRPr lang="en-US"/>
          </a:p>
          <a:p>
            <a:pPr indent="0" marL="0">
              <a:buNone/>
            </a:pPr>
            <a:r>
              <a:rPr lang="en-US"/>
              <a:t>Healing of skin wounds provides a classical example of combination of regeneration and repair described above.</a:t>
            </a:r>
            <a:endParaRPr lang="en-US"/>
          </a:p>
          <a:p>
            <a:pPr indent="0" marL="0">
              <a:buNone/>
            </a:pPr>
            <a:r>
              <a:rPr lang="en-US"/>
              <a:t>Wound healing can be accomplished in one of the following two ways:</a:t>
            </a:r>
            <a:endParaRPr lang="en-US"/>
          </a:p>
          <a:p>
            <a:r>
              <a:rPr lang="en-US"/>
              <a:t>Healing by first intention </a:t>
            </a:r>
            <a:r>
              <a:rPr b="1" lang="en-US"/>
              <a:t>(primary union)</a:t>
            </a:r>
            <a:endParaRPr lang="en-US"/>
          </a:p>
          <a:p>
            <a:r>
              <a:rPr lang="en-US"/>
              <a:t>Healing by second intention</a:t>
            </a:r>
            <a:r>
              <a:rPr b="1" lang="en-US"/>
              <a:t> (secondary union)</a:t>
            </a:r>
            <a:r>
              <a:rPr lang="en-US"/>
              <a: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p:grpSpPr>
      <p:sp>
        <p:nvSpPr>
          <p:cNvPr id="1048625" name="Title 1"/>
          <p:cNvSpPr>
            <a:spLocks noGrp="1"/>
          </p:cNvSpPr>
          <p:nvPr>
            <p:ph type="title"/>
          </p:nvPr>
        </p:nvSpPr>
        <p:spPr/>
        <p:txBody>
          <a:bodyPr>
            <a:normAutofit fontScale="90000"/>
          </a:bodyPr>
          <a:p>
            <a:r>
              <a:rPr b="1" lang="en-US">
                <a:sym typeface="+mn-ea"/>
              </a:rPr>
              <a:t>Healing by First Intention (Primary Union)</a:t>
            </a:r>
            <a:br>
              <a:rPr lang="en-US"/>
            </a:br>
            <a:endParaRPr lang="en-US"/>
          </a:p>
        </p:txBody>
      </p:sp>
      <p:sp>
        <p:nvSpPr>
          <p:cNvPr id="1048626" name="Content Placeholder 2"/>
          <p:cNvSpPr>
            <a:spLocks noGrp="1"/>
          </p:cNvSpPr>
          <p:nvPr>
            <p:ph idx="1"/>
          </p:nvPr>
        </p:nvSpPr>
        <p:spPr>
          <a:xfrm>
            <a:off x="1295400" y="2416810"/>
            <a:ext cx="9601200" cy="3796030"/>
          </a:xfrm>
        </p:spPr>
        <p:txBody>
          <a:bodyPr>
            <a:normAutofit lnSpcReduction="10000"/>
          </a:bodyPr>
          <a:p>
            <a:r>
              <a:rPr lang="en-US"/>
              <a:t>This is defined as healing of a wound which has the followingcharacteristics:</a:t>
            </a:r>
            <a:endParaRPr lang="en-US"/>
          </a:p>
          <a:p>
            <a:pPr indent="0" marL="0">
              <a:buNone/>
            </a:pPr>
            <a:r>
              <a:rPr b="1" lang="en-US"/>
              <a:t>i) clean and uninfected;</a:t>
            </a:r>
            <a:endParaRPr b="1" lang="en-US"/>
          </a:p>
          <a:p>
            <a:pPr indent="0" marL="0">
              <a:buNone/>
            </a:pPr>
            <a:r>
              <a:rPr b="1" lang="en-US"/>
              <a:t>ii) surgically incised;</a:t>
            </a:r>
            <a:endParaRPr b="1" lang="en-US"/>
          </a:p>
          <a:p>
            <a:pPr indent="0" marL="0">
              <a:buNone/>
            </a:pPr>
            <a:r>
              <a:rPr b="1" lang="en-US"/>
              <a:t>iii) without much loss of cells and tissue; and</a:t>
            </a:r>
            <a:endParaRPr b="1" lang="en-US"/>
          </a:p>
          <a:p>
            <a:pPr indent="0" marL="0">
              <a:buNone/>
            </a:pPr>
            <a:r>
              <a:rPr b="1" lang="en-US"/>
              <a:t>iv) edges of wound are approximated by surgical sutures.</a:t>
            </a:r>
            <a:endParaRPr b="1"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p:grpSpPr>
      <p:sp>
        <p:nvSpPr>
          <p:cNvPr id="1048627" name="Title 1"/>
          <p:cNvSpPr>
            <a:spLocks noGrp="1"/>
          </p:cNvSpPr>
          <p:nvPr>
            <p:ph type="title"/>
          </p:nvPr>
        </p:nvSpPr>
        <p:spPr/>
        <p:txBody>
          <a:bodyPr/>
          <a:p>
            <a:r>
              <a:rPr b="1" lang="en-US"/>
              <a:t>Sequence of events</a:t>
            </a:r>
            <a:endParaRPr b="1" lang="en-US"/>
          </a:p>
        </p:txBody>
      </p:sp>
      <p:sp>
        <p:nvSpPr>
          <p:cNvPr id="1048628" name="Content Placeholder 2"/>
          <p:cNvSpPr>
            <a:spLocks noGrp="1"/>
          </p:cNvSpPr>
          <p:nvPr>
            <p:ph idx="1"/>
          </p:nvPr>
        </p:nvSpPr>
        <p:spPr>
          <a:xfrm>
            <a:off x="1295400" y="2557145"/>
            <a:ext cx="9601200" cy="3780155"/>
          </a:xfrm>
        </p:spPr>
        <p:txBody>
          <a:bodyPr>
            <a:normAutofit fontScale="95833" lnSpcReduction="20000"/>
          </a:bodyPr>
          <a:p>
            <a:pPr indent="0" marL="0">
              <a:buNone/>
            </a:pPr>
            <a:r>
              <a:rPr lang="en-US"/>
              <a:t>1. </a:t>
            </a:r>
            <a:r>
              <a:rPr b="1" lang="en-US"/>
              <a:t>Initial haemorrhage.</a:t>
            </a:r>
            <a:r>
              <a:rPr lang="en-US"/>
              <a:t> Immediately after injury, the space between the approximated surfaces of incised wound is filled with blood which then clots and seals the wound against dehydration and infection.</a:t>
            </a:r>
            <a:endParaRPr lang="en-US"/>
          </a:p>
          <a:p>
            <a:pPr indent="0" marL="0">
              <a:buNone/>
            </a:pPr>
            <a:r>
              <a:rPr lang="en-US"/>
              <a:t>2. </a:t>
            </a:r>
            <a:r>
              <a:rPr b="1" lang="en-US"/>
              <a:t>Acute inflammatory response</a:t>
            </a:r>
            <a:r>
              <a:rPr lang="en-US"/>
              <a:t>. This occurs within 24hours with appearance of polymorphs from the margins of incision. By 3rd day, polymorphs are replaced by macrophages.</a:t>
            </a:r>
            <a:endParaRPr lang="en-US"/>
          </a:p>
          <a:p>
            <a:pPr indent="0" marL="0">
              <a:buNone/>
            </a:pPr>
            <a:r>
              <a:rPr lang="en-US"/>
              <a:t>3. </a:t>
            </a:r>
            <a:r>
              <a:rPr b="1" lang="en-US"/>
              <a:t>Epithelial changes</a:t>
            </a:r>
            <a:r>
              <a:rPr lang="en-US"/>
              <a:t>. The basal cells of epidermis from both the cut margins start proliferating and migrating towards incisional space in the form of epithelial spurs. A well approximated wound is covered by a layer of epithelium in 48 hours. The migrated epidermal cells separate the underlying viable dermis from the overlying necrotic material and clot, forming scab which is cast off.</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p:grpSpPr>
      <p:sp>
        <p:nvSpPr>
          <p:cNvPr id="1048629" name="Title 1"/>
          <p:cNvSpPr>
            <a:spLocks noGrp="1"/>
          </p:cNvSpPr>
          <p:nvPr>
            <p:ph type="title"/>
          </p:nvPr>
        </p:nvSpPr>
        <p:spPr/>
        <p:txBody>
          <a:bodyPr/>
          <a:p>
            <a:endParaRPr lang="en-US"/>
          </a:p>
        </p:txBody>
      </p:sp>
      <p:sp>
        <p:nvSpPr>
          <p:cNvPr id="1048630" name="Content Placeholder 2"/>
          <p:cNvSpPr>
            <a:spLocks noGrp="1"/>
          </p:cNvSpPr>
          <p:nvPr>
            <p:ph idx="1"/>
          </p:nvPr>
        </p:nvSpPr>
        <p:spPr>
          <a:xfrm>
            <a:off x="1295400" y="2381885"/>
            <a:ext cx="10046970" cy="3853180"/>
          </a:xfrm>
        </p:spPr>
        <p:txBody>
          <a:bodyPr>
            <a:normAutofit/>
          </a:bodyPr>
          <a:p>
            <a:pPr indent="0" marL="0">
              <a:buNone/>
            </a:pPr>
            <a:r>
              <a:rPr b="1" lang="en-US"/>
              <a:t>4.Organisation</a:t>
            </a:r>
            <a:r>
              <a:rPr lang="en-US"/>
              <a:t>. By 3rd day, fibroblasts also invade the wound area. By 5th day, new collagen fibrils start forming which dominate till healing is completed. In 4 weeks, the scar tissue with scanty cellular and vascular elements, a few inflammatory cells and epithelialised surface is formed.</a:t>
            </a:r>
            <a:endParaRPr lang="en-US"/>
          </a:p>
          <a:p>
            <a:pPr indent="0" marL="0">
              <a:buNone/>
            </a:pPr>
            <a:r>
              <a:rPr b="1" lang="en-US"/>
              <a:t>5.</a:t>
            </a:r>
            <a:r>
              <a:rPr lang="en-US"/>
              <a:t> </a:t>
            </a:r>
            <a:r>
              <a:rPr b="1" lang="en-US"/>
              <a:t>Suture tracks</a:t>
            </a:r>
            <a:r>
              <a:rPr lang="en-US"/>
              <a:t>. Each suture track is a separate wound and incites the same phenomena as in healing of the primary wound i.e. filling the space with haemorrhage, some inflammatory cell reaction, epithelial cell proliferation along the suture track from both margins, fibroblasticproliferationand formation of young collagen.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95" name="Title 1"/>
          <p:cNvSpPr>
            <a:spLocks noGrp="1"/>
          </p:cNvSpPr>
          <p:nvPr>
            <p:ph type="title"/>
          </p:nvPr>
        </p:nvSpPr>
        <p:spPr/>
        <p:txBody>
          <a:bodyPr/>
          <a:p>
            <a:r>
              <a:rPr b="1" lang="en-US"/>
              <a:t>HEALING</a:t>
            </a:r>
            <a:endParaRPr b="1" lang="en-US"/>
          </a:p>
        </p:txBody>
      </p:sp>
      <p:sp>
        <p:nvSpPr>
          <p:cNvPr id="1048596" name="Content Placeholder 2"/>
          <p:cNvSpPr>
            <a:spLocks noGrp="1"/>
          </p:cNvSpPr>
          <p:nvPr>
            <p:ph idx="1"/>
          </p:nvPr>
        </p:nvSpPr>
        <p:spPr>
          <a:xfrm>
            <a:off x="1295400" y="2403475"/>
            <a:ext cx="9601200" cy="3815715"/>
          </a:xfrm>
        </p:spPr>
        <p:txBody>
          <a:bodyPr>
            <a:normAutofit/>
          </a:bodyPr>
          <a:p>
            <a:r>
              <a:rPr b="1" lang="en-US" u="sng"/>
              <a:t>Healing</a:t>
            </a:r>
            <a:r>
              <a:rPr lang="en-US"/>
              <a:t> is the body response to injury in an attempt to restore  normal structure and function. Healing involves 2 distinct processes:</a:t>
            </a:r>
            <a:endParaRPr lang="en-US"/>
          </a:p>
          <a:p>
            <a:r>
              <a:rPr b="1" lang="en-US" u="sng"/>
              <a:t>Regeneration</a:t>
            </a:r>
            <a:r>
              <a:rPr lang="en-US"/>
              <a:t> when healing takes place by proliferation of parenchymal cells and usually results in complete restorationof the original tissues</a:t>
            </a:r>
            <a:endParaRPr lang="en-US"/>
          </a:p>
          <a:p>
            <a:r>
              <a:rPr b="1" lang="en-US" u="sng"/>
              <a:t>Repair</a:t>
            </a:r>
            <a:r>
              <a:rPr lang="en-US"/>
              <a:t> when healing takes place by proliferation ofconnective tissue elements resulting in fibrosis and scarring.At times, both the processes take place simultaneously</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p:grpSpPr>
      <p:sp>
        <p:nvSpPr>
          <p:cNvPr id="1048631" name="Title 1"/>
          <p:cNvSpPr>
            <a:spLocks noGrp="1"/>
          </p:cNvSpPr>
          <p:nvPr>
            <p:ph type="title"/>
          </p:nvPr>
        </p:nvSpPr>
        <p:spPr>
          <a:xfrm>
            <a:off x="1295402" y="996737"/>
            <a:ext cx="9601196" cy="1303867"/>
          </a:xfrm>
        </p:spPr>
        <p:txBody>
          <a:bodyPr>
            <a:normAutofit fontScale="90000"/>
          </a:bodyPr>
          <a:p>
            <a:br>
              <a:rPr lang="en-US">
                <a:sym typeface="+mn-ea"/>
              </a:rPr>
            </a:br>
            <a:r>
              <a:rPr b="1" lang="en-US">
                <a:sym typeface="+mn-ea"/>
              </a:rPr>
              <a:t>Healing by Second Intention (Secondary Union)</a:t>
            </a:r>
            <a:br>
              <a:rPr lang="en-US"/>
            </a:br>
            <a:endParaRPr lang="en-US"/>
          </a:p>
        </p:txBody>
      </p:sp>
      <p:sp>
        <p:nvSpPr>
          <p:cNvPr id="1048632" name="Content Placeholder 2"/>
          <p:cNvSpPr>
            <a:spLocks noGrp="1"/>
          </p:cNvSpPr>
          <p:nvPr>
            <p:ph idx="1"/>
          </p:nvPr>
        </p:nvSpPr>
        <p:spPr>
          <a:xfrm>
            <a:off x="1295400" y="2557145"/>
            <a:ext cx="10274300" cy="3655695"/>
          </a:xfrm>
        </p:spPr>
        <p:txBody>
          <a:bodyPr>
            <a:normAutofit fontScale="95833" lnSpcReduction="20000"/>
          </a:bodyPr>
          <a:p>
            <a:r>
              <a:rPr lang="en-US"/>
              <a:t>This is defined as healing of a wound having the followingcharacteristics:</a:t>
            </a:r>
            <a:endParaRPr lang="en-US"/>
          </a:p>
          <a:p>
            <a:r>
              <a:rPr lang="en-US"/>
              <a:t>i) open with a large tissue defect, at times infected;</a:t>
            </a:r>
            <a:endParaRPr lang="en-US"/>
          </a:p>
          <a:p>
            <a:r>
              <a:rPr lang="en-US"/>
              <a:t>ii) having extensive loss of cells and tissues; and</a:t>
            </a:r>
            <a:endParaRPr lang="en-US"/>
          </a:p>
          <a:p>
            <a:r>
              <a:rPr lang="en-US"/>
              <a:t>iii) the wound is not approximated by surgical sutures butis left open.</a:t>
            </a:r>
            <a:endParaRPr lang="en-US"/>
          </a:p>
          <a:p>
            <a:r>
              <a:rPr lang="en-US"/>
              <a:t>The basic events in secondary union are similar to primary union but differ in having a larger tissue defect which has to be bridged. Hence healing takes place from them base upwards as well as from the margins inwards. The healing by second intention is slow and results in a large, at times ugly, scar as compared to rapid healing and neat scar of primary union.</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p:grpSpPr>
      <p:sp>
        <p:nvSpPr>
          <p:cNvPr id="1048633" name="Title 1"/>
          <p:cNvSpPr>
            <a:spLocks noGrp="1"/>
          </p:cNvSpPr>
          <p:nvPr>
            <p:ph type="title"/>
          </p:nvPr>
        </p:nvSpPr>
        <p:spPr/>
        <p:txBody>
          <a:bodyPr>
            <a:normAutofit fontScale="90000"/>
          </a:bodyPr>
          <a:p>
            <a:r>
              <a:rPr b="1" lang="en-US">
                <a:sym typeface="+mn-ea"/>
              </a:rPr>
              <a:t>The sequence of events in secondary union</a:t>
            </a:r>
            <a:endParaRPr b="1" lang="en-US">
              <a:sym typeface="+mn-ea"/>
            </a:endParaRPr>
          </a:p>
        </p:txBody>
      </p:sp>
      <p:sp>
        <p:nvSpPr>
          <p:cNvPr id="1048634" name="Content Placeholder 2"/>
          <p:cNvSpPr>
            <a:spLocks noGrp="1"/>
          </p:cNvSpPr>
          <p:nvPr>
            <p:ph idx="1"/>
          </p:nvPr>
        </p:nvSpPr>
        <p:spPr/>
        <p:txBody>
          <a:bodyPr>
            <a:normAutofit/>
          </a:bodyPr>
          <a:p>
            <a:pPr indent="0" marL="0">
              <a:buNone/>
            </a:pPr>
            <a:r>
              <a:rPr b="1" lang="en-US"/>
              <a:t>1. Initial haemorrhage</a:t>
            </a:r>
            <a:r>
              <a:rPr lang="en-US"/>
              <a:t>. As a result of injury, the wound space is filled with blood and fibrin clot which dries.</a:t>
            </a:r>
            <a:endParaRPr lang="en-US"/>
          </a:p>
          <a:p>
            <a:pPr indent="0" marL="0">
              <a:buNone/>
            </a:pPr>
            <a:r>
              <a:rPr b="1" lang="en-US"/>
              <a:t>2. Inflammatory phase.</a:t>
            </a:r>
            <a:r>
              <a:rPr lang="en-US"/>
              <a:t> There is an initial acute inflammatory response followed by appearance of macrophages which clear off the debris as in primary union.</a:t>
            </a:r>
            <a:endParaRPr lang="en-US"/>
          </a:p>
          <a:p>
            <a:pPr indent="0" marL="0">
              <a:buNone/>
            </a:pPr>
            <a:r>
              <a:rPr b="1" lang="en-US"/>
              <a:t>3. Epithelial changes.</a:t>
            </a:r>
            <a:r>
              <a:rPr lang="en-US"/>
              <a:t> As in primary healing, the epidermalcells from both the margins of wound proliferate and migrate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6" name=""/>
        <p:cNvGrpSpPr/>
        <p:nvPr/>
      </p:nvGrpSpPr>
      <p:grpSpPr>
        <a:xfrm/>
      </p:grpSpPr>
      <p:sp>
        <p:nvSpPr>
          <p:cNvPr id="1048635" name="Title 1"/>
          <p:cNvSpPr>
            <a:spLocks noGrp="1"/>
          </p:cNvSpPr>
          <p:nvPr>
            <p:ph type="title"/>
          </p:nvPr>
        </p:nvSpPr>
        <p:spPr/>
        <p:txBody>
          <a:bodyPr/>
          <a:p>
            <a:r>
              <a:rPr lang="en-US"/>
              <a:t>cont’</a:t>
            </a:r>
            <a:endParaRPr lang="en-US"/>
          </a:p>
        </p:txBody>
      </p:sp>
      <p:sp>
        <p:nvSpPr>
          <p:cNvPr id="1048636" name="Content Placeholder 2"/>
          <p:cNvSpPr>
            <a:spLocks noGrp="1"/>
          </p:cNvSpPr>
          <p:nvPr>
            <p:ph idx="1"/>
          </p:nvPr>
        </p:nvSpPr>
        <p:spPr/>
        <p:txBody>
          <a:bodyPr>
            <a:normAutofit lnSpcReduction="10000"/>
          </a:bodyPr>
          <a:p>
            <a:r>
              <a:rPr lang="en-US"/>
              <a:t>into the wound in the form of epithelial spurs till they meeting the middle and re-epithelialise the gap completely.</a:t>
            </a:r>
            <a:endParaRPr lang="en-US"/>
          </a:p>
          <a:p>
            <a:r>
              <a:rPr lang="en-US"/>
              <a:t>However, the proliferating epithelial cells do not cover the surface fully until granulation tissue from base has started filling the wound space. In this way, pre-existing viable connective tissue is separated from necrotic material and clot on the surface, forming scab which is cast off.</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7" name=""/>
        <p:cNvGrpSpPr/>
        <p:nvPr/>
      </p:nvGrpSpPr>
      <p:grpSpPr>
        <a:xfrm/>
      </p:grpSpPr>
      <p:sp>
        <p:nvSpPr>
          <p:cNvPr id="1048637" name="Title 1"/>
          <p:cNvSpPr>
            <a:spLocks noGrp="1"/>
          </p:cNvSpPr>
          <p:nvPr>
            <p:ph type="title"/>
          </p:nvPr>
        </p:nvSpPr>
        <p:spPr/>
        <p:txBody>
          <a:bodyPr/>
          <a:p>
            <a:endParaRPr lang="en-US"/>
          </a:p>
        </p:txBody>
      </p:sp>
      <p:sp>
        <p:nvSpPr>
          <p:cNvPr id="1048638" name="Content Placeholder 2"/>
          <p:cNvSpPr>
            <a:spLocks noGrp="1"/>
          </p:cNvSpPr>
          <p:nvPr>
            <p:ph idx="1"/>
          </p:nvPr>
        </p:nvSpPr>
        <p:spPr>
          <a:xfrm>
            <a:off x="1295400" y="2381250"/>
            <a:ext cx="10150475" cy="3867785"/>
          </a:xfrm>
        </p:spPr>
        <p:txBody>
          <a:bodyPr>
            <a:normAutofit lnSpcReduction="10000"/>
          </a:bodyPr>
          <a:p>
            <a:r>
              <a:rPr b="1" lang="en-US"/>
              <a:t>4</a:t>
            </a:r>
            <a:r>
              <a:rPr b="1" lang="en-US"/>
              <a:t>. Granulation tissue</a:t>
            </a:r>
            <a:r>
              <a:rPr lang="en-US"/>
              <a:t>. Main bulk of secondary healing is by granulations. Granulation tissue is formed by proliferation of fibroblasts and neovascularisation from the adjoining viable elements. The newly-formed granulation tissue is deep red, granular and very fragile. With time, the scar on maturation becomes pale and white due to increase in collagen and decrease in vascularity.</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8" name=""/>
        <p:cNvGrpSpPr/>
        <p:nvPr/>
      </p:nvGrpSpPr>
      <p:grpSpPr>
        <a:xfrm/>
      </p:grpSpPr>
      <p:sp>
        <p:nvSpPr>
          <p:cNvPr id="1048639" name="Title 1"/>
          <p:cNvSpPr>
            <a:spLocks noGrp="1"/>
          </p:cNvSpPr>
          <p:nvPr>
            <p:ph type="title"/>
          </p:nvPr>
        </p:nvSpPr>
        <p:spPr/>
        <p:txBody>
          <a:bodyPr/>
          <a:p>
            <a:r>
              <a:rPr lang="en-US"/>
              <a:t>CONT’</a:t>
            </a:r>
            <a:endParaRPr lang="en-US"/>
          </a:p>
        </p:txBody>
      </p:sp>
      <p:sp>
        <p:nvSpPr>
          <p:cNvPr id="1048640" name="Content Placeholder 2"/>
          <p:cNvSpPr>
            <a:spLocks noGrp="1"/>
          </p:cNvSpPr>
          <p:nvPr>
            <p:ph idx="1"/>
          </p:nvPr>
        </p:nvSpPr>
        <p:spPr>
          <a:xfrm>
            <a:off x="1295400" y="2557145"/>
            <a:ext cx="9601200" cy="3786505"/>
          </a:xfrm>
        </p:spPr>
        <p:txBody>
          <a:bodyPr>
            <a:normAutofit fontScale="91667" lnSpcReduction="20000"/>
          </a:bodyPr>
          <a:p>
            <a:r>
              <a:rPr b="1" lang="en-US"/>
              <a:t>5.Wound contraction.</a:t>
            </a:r>
            <a:r>
              <a:rPr lang="en-US"/>
              <a:t> Contraction of wound is an important feature of secondary healing, not seen in primary healing. Due to the action of myofibroblasts present in granulation tissue, the wound contracts to one-third to one_x0002_fourth of its original size. Wound contraction occurs at a timewhen active granulation tissue is being formed</a:t>
            </a:r>
            <a:endParaRPr lang="en-US"/>
          </a:p>
          <a:p>
            <a:pPr indent="0" marL="0">
              <a:buNone/>
            </a:pPr>
            <a:r>
              <a:rPr lang="en-US"/>
              <a:t>Feature Primary Union Secondary Union</a:t>
            </a:r>
            <a:endParaRPr lang="en-US"/>
          </a:p>
          <a:p>
            <a:r>
              <a:rPr lang="en-US"/>
              <a:t>1. Cleanliness of wound Clean Unclean</a:t>
            </a:r>
            <a:endParaRPr lang="en-US"/>
          </a:p>
          <a:p>
            <a:r>
              <a:rPr lang="en-US"/>
              <a:t>2. Infection Generally uninfected May be infected</a:t>
            </a:r>
            <a:endParaRPr lang="en-US"/>
          </a:p>
          <a:p>
            <a:r>
              <a:rPr lang="en-US"/>
              <a:t>3. Margins Surgical clean Irregular</a:t>
            </a:r>
            <a:endParaRPr lang="en-US"/>
          </a:p>
          <a:p>
            <a:r>
              <a:rPr lang="en-US"/>
              <a:t>4. Sutures Used Not used</a:t>
            </a:r>
            <a:endParaRPr lang="en-US"/>
          </a:p>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p:grpSpPr>
      <p:sp>
        <p:nvSpPr>
          <p:cNvPr id="1048641" name="Title 1"/>
          <p:cNvSpPr>
            <a:spLocks noGrp="1"/>
          </p:cNvSpPr>
          <p:nvPr>
            <p:ph type="title"/>
          </p:nvPr>
        </p:nvSpPr>
        <p:spPr/>
        <p:txBody>
          <a:bodyPr/>
          <a:p>
            <a:r>
              <a:rPr lang="en-US"/>
              <a:t>cont’</a:t>
            </a:r>
            <a:endParaRPr lang="en-US"/>
          </a:p>
        </p:txBody>
      </p:sp>
      <p:sp>
        <p:nvSpPr>
          <p:cNvPr id="1048642" name="Content Placeholder 2"/>
          <p:cNvSpPr>
            <a:spLocks noGrp="1"/>
          </p:cNvSpPr>
          <p:nvPr>
            <p:ph idx="1"/>
          </p:nvPr>
        </p:nvSpPr>
        <p:spPr>
          <a:xfrm>
            <a:off x="937260" y="2557145"/>
            <a:ext cx="9959340" cy="3773170"/>
          </a:xfrm>
        </p:spPr>
        <p:txBody>
          <a:bodyPr>
            <a:normAutofit fontScale="95833" lnSpcReduction="20000"/>
          </a:bodyPr>
          <a:p>
            <a:pPr indent="0" marL="0">
              <a:buNone/>
            </a:pPr>
            <a:r>
              <a:rPr lang="en-US">
                <a:sym typeface="+mn-ea"/>
              </a:rPr>
              <a:t>5. Healing Scanty granulation tissue at the incised Exuberant granulation tissuegap and along suture tracks to fill the gap</a:t>
            </a:r>
            <a:endParaRPr lang="en-US"/>
          </a:p>
          <a:p>
            <a:pPr indent="0" marL="0">
              <a:buNone/>
            </a:pPr>
            <a:r>
              <a:rPr lang="en-US">
                <a:sym typeface="+mn-ea"/>
              </a:rPr>
              <a:t>6. Outcome Neat linear scar Contracted irregular wound</a:t>
            </a:r>
            <a:endParaRPr lang="en-US"/>
          </a:p>
          <a:p>
            <a:pPr indent="0" marL="0">
              <a:buNone/>
            </a:pPr>
            <a:r>
              <a:rPr lang="en-US">
                <a:sym typeface="+mn-ea"/>
              </a:rPr>
              <a:t>7. Complications Infrequent, epidermal inclusion cyst formation Suppuration, may require debridement</a:t>
            </a:r>
            <a:endParaRPr lang="en-US"/>
          </a:p>
          <a:p>
            <a:pPr indent="0" marL="0">
              <a:buNone/>
            </a:pPr>
            <a:r>
              <a:rPr b="1" sz="2665" lang="en-US">
                <a:sym typeface="+mn-ea"/>
              </a:rPr>
              <a:t>6. Presence of infection.</a:t>
            </a:r>
            <a:r>
              <a:rPr lang="en-US">
                <a:sym typeface="+mn-ea"/>
              </a:rPr>
              <a:t> Bacterial contamination of an open wound delays the process of healing due to release of bacterial toxins that provoke necrosis, suppuration and thrombosis. Surgical removal of dead and necrosed tissue,debridement, helps in preventing the bacterial infection of open wounds</a:t>
            </a:r>
            <a:endParaRPr lang="en-US"/>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p:grpSpPr>
      <p:sp>
        <p:nvSpPr>
          <p:cNvPr id="1048643" name="Title 1"/>
          <p:cNvSpPr>
            <a:spLocks noGrp="1"/>
          </p:cNvSpPr>
          <p:nvPr>
            <p:ph type="title"/>
          </p:nvPr>
        </p:nvSpPr>
        <p:spPr/>
        <p:txBody>
          <a:bodyPr>
            <a:normAutofit fontScale="90000"/>
          </a:bodyPr>
          <a:p>
            <a:r>
              <a:rPr b="1" lang="en-US">
                <a:sym typeface="+mn-ea"/>
              </a:rPr>
              <a:t>Complications of Wound Healing</a:t>
            </a:r>
            <a:br>
              <a:rPr b="1" lang="en-US"/>
            </a:br>
            <a:endParaRPr b="1" lang="en-US"/>
          </a:p>
        </p:txBody>
      </p:sp>
      <p:sp>
        <p:nvSpPr>
          <p:cNvPr id="1048644" name="Content Placeholder 2"/>
          <p:cNvSpPr>
            <a:spLocks noGrp="1"/>
          </p:cNvSpPr>
          <p:nvPr>
            <p:ph idx="1"/>
          </p:nvPr>
        </p:nvSpPr>
        <p:spPr>
          <a:xfrm>
            <a:off x="1295400" y="2557145"/>
            <a:ext cx="9601200" cy="3633470"/>
          </a:xfrm>
        </p:spPr>
        <p:txBody>
          <a:bodyPr>
            <a:normAutofit fontScale="95833" lnSpcReduction="20000"/>
          </a:bodyPr>
          <a:p>
            <a:r>
              <a:rPr lang="en-US"/>
              <a:t>During the course of healing, following complications may occur:</a:t>
            </a:r>
            <a:endParaRPr lang="en-US"/>
          </a:p>
          <a:p>
            <a:r>
              <a:rPr b="1" lang="en-US"/>
              <a:t>1. Infection of wound</a:t>
            </a:r>
            <a:r>
              <a:rPr lang="en-US"/>
              <a:t> due to entry of bacteria delays thehealing.</a:t>
            </a:r>
            <a:endParaRPr lang="en-US"/>
          </a:p>
          <a:p>
            <a:r>
              <a:rPr b="1" lang="en-US"/>
              <a:t>2. Implantation</a:t>
            </a:r>
            <a:r>
              <a:rPr lang="en-US"/>
              <a:t> (epidermal) cyst formation may occur due to persistence of epithelial cells in the wound after healing.</a:t>
            </a:r>
            <a:endParaRPr lang="en-US"/>
          </a:p>
          <a:p>
            <a:r>
              <a:rPr b="1" lang="en-US"/>
              <a:t>3. Pigmentation.</a:t>
            </a:r>
            <a:r>
              <a:rPr lang="en-US"/>
              <a:t> Healed wounds may at times have rust-like colour due to staining with haemosiderin. Some colouredparticulate material left in the wound may persist and impartcolour to the healed wound.</a:t>
            </a:r>
            <a:endParaRPr lang="en-US"/>
          </a:p>
          <a:p>
            <a:r>
              <a:rPr b="1" lang="en-US"/>
              <a:t>4. Deficient scar formation</a:t>
            </a:r>
            <a:r>
              <a:rPr lang="en-US"/>
              <a:t>. This may occur due to inadequateformation of granulation tissue.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p:grpSpPr>
      <p:sp>
        <p:nvSpPr>
          <p:cNvPr id="1048645" name="Title 1"/>
          <p:cNvSpPr>
            <a:spLocks noGrp="1"/>
          </p:cNvSpPr>
          <p:nvPr>
            <p:ph type="title"/>
          </p:nvPr>
        </p:nvSpPr>
        <p:spPr/>
        <p:txBody>
          <a:bodyPr/>
          <a:p>
            <a:endParaRPr lang="en-US"/>
          </a:p>
        </p:txBody>
      </p:sp>
      <p:sp>
        <p:nvSpPr>
          <p:cNvPr id="1048646" name="Content Placeholder 2"/>
          <p:cNvSpPr>
            <a:spLocks noGrp="1"/>
          </p:cNvSpPr>
          <p:nvPr>
            <p:ph idx="1"/>
          </p:nvPr>
        </p:nvSpPr>
        <p:spPr/>
        <p:txBody>
          <a:bodyPr/>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p:grpSpPr>
      <p:sp>
        <p:nvSpPr>
          <p:cNvPr id="1048647" name="Title 1"/>
          <p:cNvSpPr>
            <a:spLocks noGrp="1"/>
          </p:cNvSpPr>
          <p:nvPr>
            <p:ph type="title"/>
          </p:nvPr>
        </p:nvSpPr>
        <p:spPr/>
        <p:txBody>
          <a:bodyPr/>
          <a:p>
            <a:endParaRPr lang="en-US"/>
          </a:p>
        </p:txBody>
      </p:sp>
      <p:sp>
        <p:nvSpPr>
          <p:cNvPr id="1048648" name="Content Placeholder 2"/>
          <p:cNvSpPr>
            <a:spLocks noGrp="1"/>
          </p:cNvSpPr>
          <p:nvPr>
            <p:ph idx="1"/>
          </p:nvPr>
        </p:nvSpPr>
        <p:spPr>
          <a:xfrm>
            <a:off x="1295400" y="2433320"/>
            <a:ext cx="9601200" cy="3764915"/>
          </a:xfrm>
        </p:spPr>
        <p:txBody>
          <a:bodyPr>
            <a:normAutofit fontScale="83333" lnSpcReduction="20000"/>
          </a:bodyPr>
          <a:p>
            <a:r>
              <a:rPr b="1" lang="en-US"/>
              <a:t>5. Incisional hernia</a:t>
            </a:r>
            <a:r>
              <a:rPr lang="en-US"/>
              <a:t>. A weak scar, especially after a laparotomy, may be the site of bursting open of a wound(wound dehiscence) or an incisional hernia.</a:t>
            </a:r>
            <a:endParaRPr lang="en-US"/>
          </a:p>
          <a:p>
            <a:r>
              <a:rPr b="1" lang="en-US"/>
              <a:t>6. Hypertrophied scars and keloid formation</a:t>
            </a:r>
            <a:r>
              <a:rPr lang="en-US"/>
              <a:t>. At times the scar formed is excessive, ugly and painful. Excessive formationof collagen in healing may result in keloid (claw-like)formation, seen more commonly in Blacks. Hypertrophied scars differ from keloid in that they are confined to the borders of the initial wound while keloids have tumour-like projection of connective tissue.</a:t>
            </a:r>
            <a:endParaRPr lang="en-US"/>
          </a:p>
          <a:p>
            <a:r>
              <a:rPr b="1" lang="en-US"/>
              <a:t>7. Excessive contraction</a:t>
            </a:r>
            <a:r>
              <a:rPr lang="en-US"/>
              <a:t>. An exaggeration of wound contraction may result in formation of contractures or cicatrisation e.g. Dupuytren’s (palmar) contracture, plantar contracture and Peyronie’s disease (contraction of thecavernous tissues of penis).</a:t>
            </a:r>
            <a:endParaRPr lang="en-US"/>
          </a:p>
          <a:p>
            <a:r>
              <a:rPr b="1" lang="en-US"/>
              <a:t>8. Neoplasia</a:t>
            </a:r>
            <a:r>
              <a:rPr lang="en-US"/>
              <a:t>. Rarely, scar may be the site for development of carcinoma later e.g. squamous cell carcinoma in Marjolin’sulcer i.e. a scar following burns on the skin.</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p:grpSpPr>
      <p:sp>
        <p:nvSpPr>
          <p:cNvPr id="1048652" name="Text Box 3"/>
          <p:cNvSpPr txBox="1"/>
          <p:nvPr/>
        </p:nvSpPr>
        <p:spPr>
          <a:xfrm>
            <a:off x="812165" y="1481455"/>
            <a:ext cx="10603865" cy="3138170"/>
          </a:xfrm>
          <a:prstGeom prst="rect"/>
          <a:noFill/>
        </p:spPr>
        <p:txBody>
          <a:bodyPr anchor="t" rtlCol="0" wrap="square">
            <a:spAutoFit/>
          </a:bodyPr>
          <a:p>
            <a:r>
              <a:rPr lang="en-US"/>
              <a:t></a:t>
            </a:r>
            <a:r>
              <a:rPr b="1" lang="en-US"/>
              <a:t> Differences between Primary and Secondary Union of Wounds.</a:t>
            </a:r>
            <a:endParaRPr b="1" lang="en-US"/>
          </a:p>
          <a:p>
            <a:r>
              <a:rPr b="1" lang="en-US">
                <a:solidFill>
                  <a:schemeClr val="accent6">
                    <a:lumMod val="75000"/>
                  </a:schemeClr>
                </a:solidFill>
              </a:rPr>
              <a:t>Feature                                    Primary Union                                                                         Secondary Union</a:t>
            </a:r>
            <a:endParaRPr b="1" lang="en-US">
              <a:solidFill>
                <a:schemeClr val="accent6">
                  <a:lumMod val="75000"/>
                </a:schemeClr>
              </a:solidFill>
            </a:endParaRPr>
          </a:p>
          <a:p>
            <a:r>
              <a:rPr lang="en-US"/>
              <a:t>1.  Cleanliness of wound             Clean                                                                                       Unclean</a:t>
            </a:r>
            <a:endParaRPr lang="en-US"/>
          </a:p>
          <a:p>
            <a:r>
              <a:rPr lang="en-US"/>
              <a:t>2. Infection                            Generally uninfected                                                                  May be infected</a:t>
            </a:r>
            <a:endParaRPr lang="en-US"/>
          </a:p>
          <a:p>
            <a:r>
              <a:rPr lang="en-US"/>
              <a:t>3. Margins                                Surgical clean                                                                                Irregular</a:t>
            </a:r>
            <a:endParaRPr lang="en-US"/>
          </a:p>
          <a:p>
            <a:r>
              <a:rPr lang="en-US"/>
              <a:t>4. Sutures                                  Used                                                                                            Not used</a:t>
            </a:r>
            <a:endParaRPr lang="en-US"/>
          </a:p>
          <a:p>
            <a:r>
              <a:rPr lang="en-US"/>
              <a:t>5. Healing                        Scanty granulation tissue at the incised                                    Exuberant granulation tissue</a:t>
            </a:r>
            <a:endParaRPr lang="en-US"/>
          </a:p>
          <a:p>
            <a:r>
              <a:rPr lang="en-US"/>
              <a:t>                                            gap and along suture tracks                                                   to fill the gap</a:t>
            </a:r>
            <a:endParaRPr lang="en-US"/>
          </a:p>
          <a:p>
            <a:r>
              <a:rPr lang="en-US"/>
              <a:t>6. Outcome                             Neat linear scar                                                                  Contracted irregular wound</a:t>
            </a:r>
            <a:endParaRPr lang="en-US"/>
          </a:p>
          <a:p>
            <a:r>
              <a:rPr lang="en-US"/>
              <a:t>7. Complications              Infrequent, epidermal inclusion cyst formation           Suppuration, may require debridement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597" name="Title 1"/>
          <p:cNvSpPr>
            <a:spLocks noGrp="1"/>
          </p:cNvSpPr>
          <p:nvPr>
            <p:ph type="title"/>
          </p:nvPr>
        </p:nvSpPr>
        <p:spPr/>
        <p:txBody>
          <a:bodyPr>
            <a:normAutofit fontScale="90000"/>
          </a:bodyPr>
          <a:p>
            <a:r>
              <a:rPr b="1" lang="en-US">
                <a:sym typeface="+mn-ea"/>
              </a:rPr>
              <a:t>REGENERATION</a:t>
            </a:r>
            <a:br>
              <a:rPr b="1" lang="en-US"/>
            </a:br>
            <a:endParaRPr b="1" lang="en-US"/>
          </a:p>
        </p:txBody>
      </p:sp>
      <p:sp>
        <p:nvSpPr>
          <p:cNvPr id="1048598" name="Content Placeholder 2"/>
          <p:cNvSpPr>
            <a:spLocks noGrp="1"/>
          </p:cNvSpPr>
          <p:nvPr>
            <p:ph idx="1"/>
          </p:nvPr>
        </p:nvSpPr>
        <p:spPr>
          <a:xfrm>
            <a:off x="1295400" y="2433320"/>
            <a:ext cx="9601200" cy="3720465"/>
          </a:xfrm>
        </p:spPr>
        <p:txBody>
          <a:bodyPr>
            <a:normAutofit/>
          </a:bodyPr>
          <a:p>
            <a:r>
              <a:rPr lang="en-US"/>
              <a:t>Some parenchymal cells are short-lived while others have alonger lifespan. In order to maintain proper structure of tissues, these cells are under the constant regulatory control of their cell cycle. These include growth factors such as:epidermal growth factor, fibroblast growth factor, platelet_x0002_derived growth factor, endothelial growth factor, transforming growth factor-β.</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p:grpSpPr>
      <p:sp>
        <p:nvSpPr>
          <p:cNvPr id="1048653" name="Title 1"/>
          <p:cNvSpPr>
            <a:spLocks noGrp="1"/>
          </p:cNvSpPr>
          <p:nvPr>
            <p:ph type="title"/>
          </p:nvPr>
        </p:nvSpPr>
        <p:spPr/>
        <p:txBody>
          <a:bodyPr>
            <a:normAutofit fontScale="90000"/>
          </a:bodyPr>
          <a:p>
            <a:r>
              <a:rPr b="1" lang="en-US">
                <a:sym typeface="+mn-ea"/>
              </a:rPr>
              <a:t>Factors Influencing Healing</a:t>
            </a:r>
            <a:br>
              <a:rPr lang="en-US"/>
            </a:br>
            <a:endParaRPr lang="en-US"/>
          </a:p>
        </p:txBody>
      </p:sp>
      <p:sp>
        <p:nvSpPr>
          <p:cNvPr id="1048654" name="Content Placeholder 2"/>
          <p:cNvSpPr>
            <a:spLocks noGrp="1"/>
          </p:cNvSpPr>
          <p:nvPr>
            <p:ph idx="1"/>
          </p:nvPr>
        </p:nvSpPr>
        <p:spPr>
          <a:xfrm>
            <a:off x="1295400" y="2411730"/>
            <a:ext cx="9601200" cy="3815715"/>
          </a:xfrm>
        </p:spPr>
        <p:txBody>
          <a:bodyPr>
            <a:normAutofit fontScale="75000" lnSpcReduction="20000"/>
          </a:bodyPr>
          <a:p>
            <a:r>
              <a:rPr lang="en-US"/>
              <a:t>Two types of factors influence the wound healing: those acting locally, and those acting in general.</a:t>
            </a:r>
            <a:endParaRPr lang="en-US"/>
          </a:p>
          <a:p>
            <a:pPr indent="0" marL="0">
              <a:buNone/>
            </a:pPr>
            <a:r>
              <a:rPr b="1" lang="en-US"/>
              <a:t>A. LOCAL FACTORS:</a:t>
            </a:r>
            <a:endParaRPr b="1" lang="en-US"/>
          </a:p>
          <a:p>
            <a:r>
              <a:rPr b="1" lang="en-US"/>
              <a:t>1. Infection</a:t>
            </a:r>
            <a:r>
              <a:rPr lang="en-US"/>
              <a:t> is the most important factor acting locally which delays the process of healing.</a:t>
            </a:r>
            <a:endParaRPr lang="en-US"/>
          </a:p>
          <a:p>
            <a:r>
              <a:rPr lang="en-US"/>
              <a:t> </a:t>
            </a:r>
            <a:r>
              <a:rPr b="1" lang="en-US"/>
              <a:t>2. Poor blood supply</a:t>
            </a:r>
            <a:r>
              <a:rPr lang="en-US"/>
              <a:t> to wound slows healing e.g. injuries to face heal quickly due to rich blood supply while injury toleg with varicose ulcers having poor blood supply heals slowly.</a:t>
            </a:r>
            <a:endParaRPr lang="en-US"/>
          </a:p>
          <a:p>
            <a:r>
              <a:rPr b="1" lang="en-US"/>
              <a:t>3. Foreign bodies</a:t>
            </a:r>
            <a:r>
              <a:rPr lang="en-US"/>
              <a:t> including sutures interfere with healing and cause intense inflammatory reaction and infection.</a:t>
            </a:r>
            <a:endParaRPr lang="en-US"/>
          </a:p>
          <a:p>
            <a:r>
              <a:rPr b="1" lang="en-US"/>
              <a:t>4. Movement delays</a:t>
            </a:r>
            <a:r>
              <a:rPr lang="en-US"/>
              <a:t> wound healing.</a:t>
            </a:r>
            <a:endParaRPr lang="en-US"/>
          </a:p>
          <a:p>
            <a:r>
              <a:rPr b="1" lang="en-US"/>
              <a:t>5. Exposure to ionising </a:t>
            </a:r>
            <a:r>
              <a:rPr lang="en-US"/>
              <a:t>radiation delays granulation tissue formation.</a:t>
            </a:r>
            <a:endParaRPr lang="en-US"/>
          </a:p>
          <a:p>
            <a:r>
              <a:rPr b="1" lang="en-US"/>
              <a:t>6. Exposure to ultraviolet</a:t>
            </a:r>
            <a:r>
              <a:rPr lang="en-US"/>
              <a:t> light facilitates healing.</a:t>
            </a:r>
            <a:endParaRPr lang="en-US"/>
          </a:p>
          <a:p>
            <a:r>
              <a:rPr b="1" lang="en-US"/>
              <a:t>7. Type, size and location</a:t>
            </a:r>
            <a:r>
              <a:rPr lang="en-US"/>
              <a:t> of injury determines whether healing takes place by resolution or organisation.</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p:grpSpPr>
      <p:sp>
        <p:nvSpPr>
          <p:cNvPr id="1048655" name="Title 1"/>
          <p:cNvSpPr>
            <a:spLocks noGrp="1"/>
          </p:cNvSpPr>
          <p:nvPr>
            <p:ph type="title"/>
          </p:nvPr>
        </p:nvSpPr>
        <p:spPr/>
        <p:txBody>
          <a:bodyPr>
            <a:normAutofit fontScale="90000"/>
          </a:bodyPr>
          <a:p>
            <a:r>
              <a:rPr b="1" lang="en-US">
                <a:sym typeface="+mn-ea"/>
              </a:rPr>
              <a:t>B. SYSTEMIC FACTORS:</a:t>
            </a:r>
            <a:br>
              <a:rPr b="1" lang="en-US"/>
            </a:br>
            <a:endParaRPr b="1" lang="en-US"/>
          </a:p>
        </p:txBody>
      </p:sp>
      <p:sp>
        <p:nvSpPr>
          <p:cNvPr id="1048656" name="Content Placeholder 2"/>
          <p:cNvSpPr>
            <a:spLocks noGrp="1"/>
          </p:cNvSpPr>
          <p:nvPr>
            <p:ph idx="1"/>
          </p:nvPr>
        </p:nvSpPr>
        <p:spPr>
          <a:xfrm>
            <a:off x="1295400" y="2454910"/>
            <a:ext cx="9601200" cy="3846195"/>
          </a:xfrm>
        </p:spPr>
        <p:txBody>
          <a:bodyPr>
            <a:normAutofit fontScale="91667" lnSpcReduction="20000"/>
          </a:bodyPr>
          <a:p>
            <a:pPr indent="0" marL="0">
              <a:buNone/>
            </a:pPr>
            <a:r>
              <a:rPr b="1" lang="en-US"/>
              <a:t>1. Age.</a:t>
            </a:r>
            <a:r>
              <a:rPr lang="en-US"/>
              <a:t> Wound healing is rapid in young and somewhat slow in aged and debilitated people due to poor blood supply to the injured area in the latter.</a:t>
            </a:r>
            <a:endParaRPr lang="en-US"/>
          </a:p>
          <a:p>
            <a:pPr indent="0" marL="0">
              <a:buNone/>
            </a:pPr>
            <a:r>
              <a:rPr b="1" lang="en-US"/>
              <a:t>2. Nutrition</a:t>
            </a:r>
            <a:r>
              <a:rPr lang="en-US"/>
              <a:t>. Deficiency of constituents like protein, vitaminC (scurvy) and zinc delays the wound healing.</a:t>
            </a:r>
            <a:endParaRPr lang="en-US"/>
          </a:p>
          <a:p>
            <a:pPr indent="0" marL="0">
              <a:buNone/>
            </a:pPr>
            <a:r>
              <a:rPr b="1" lang="en-US"/>
              <a:t>3. Systemic infection</a:t>
            </a:r>
            <a:r>
              <a:rPr lang="en-US"/>
              <a:t> delays wound healing.</a:t>
            </a:r>
            <a:endParaRPr lang="en-US"/>
          </a:p>
          <a:p>
            <a:pPr indent="0" marL="0">
              <a:buNone/>
            </a:pPr>
            <a:r>
              <a:rPr b="1" lang="en-US"/>
              <a:t>4. Administration of glucocorticoids</a:t>
            </a:r>
            <a:r>
              <a:rPr lang="en-US"/>
              <a:t> has anti-inflammatory effect.</a:t>
            </a:r>
            <a:endParaRPr lang="en-US"/>
          </a:p>
          <a:p>
            <a:pPr indent="0" marL="0">
              <a:buNone/>
            </a:pPr>
            <a:r>
              <a:rPr b="1" lang="en-US"/>
              <a:t>5</a:t>
            </a:r>
            <a:r>
              <a:rPr lang="en-US"/>
              <a:t>.</a:t>
            </a:r>
            <a:r>
              <a:rPr b="1" lang="en-US"/>
              <a:t> Uncontrolled diabetics</a:t>
            </a:r>
            <a:r>
              <a:rPr lang="en-US"/>
              <a:t> are more prone to develop infections and hence delay in healing.</a:t>
            </a:r>
            <a:endParaRPr lang="en-US"/>
          </a:p>
          <a:p>
            <a:pPr indent="0" marL="0">
              <a:buNone/>
            </a:pPr>
            <a:r>
              <a:rPr b="1" lang="en-US"/>
              <a:t>6. Haematologic abnormalities</a:t>
            </a:r>
            <a:r>
              <a:rPr lang="en-US"/>
              <a:t> like defect of neutrophil functions (chemotaxis and phagocytosis), and neutropenia and bleeding disorders slow the process of wound healing.</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p:grpSpPr>
      <p:sp>
        <p:nvSpPr>
          <p:cNvPr id="1048657" name="Title 3"/>
          <p:cNvSpPr>
            <a:spLocks noGrp="1"/>
          </p:cNvSpPr>
          <p:nvPr>
            <p:ph type="title" idx="4294967295"/>
          </p:nvPr>
        </p:nvSpPr>
        <p:spPr>
          <a:xfrm>
            <a:off x="2188210" y="3589655"/>
            <a:ext cx="8159115" cy="1822450"/>
          </a:xfrm>
        </p:spPr>
        <p:txBody>
          <a:bodyPr/>
          <a:p>
            <a:r>
              <a:rPr b="1" sz="6000" i="1" lang="en-US">
                <a:gradFill>
                  <a:gsLst>
                    <a:gs pos="0">
                      <a:srgbClr val="7B32B2"/>
                    </a:gs>
                    <a:gs pos="100000">
                      <a:srgbClr val="401A5D"/>
                    </a:gs>
                  </a:gsLst>
                  <a:lin scaled="0"/>
                </a:gradFill>
              </a:rPr>
              <a:t>THANKYOU</a:t>
            </a:r>
            <a:endParaRPr b="1" sz="6000" i="1" lang="en-US">
              <a:gradFill>
                <a:gsLst>
                  <a:gs pos="0">
                    <a:srgbClr val="7B32B2"/>
                  </a:gs>
                  <a:gs pos="100000">
                    <a:srgbClr val="401A5D"/>
                  </a:gs>
                </a:gsLst>
                <a:lin scaled="0"/>
              </a:gra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599" name="Title 1"/>
          <p:cNvSpPr>
            <a:spLocks noGrp="1"/>
          </p:cNvSpPr>
          <p:nvPr>
            <p:ph type="title"/>
          </p:nvPr>
        </p:nvSpPr>
        <p:spPr/>
        <p:txBody>
          <a:bodyPr/>
          <a:p>
            <a:r>
              <a:rPr b="1" lang="en-US">
                <a:sym typeface="+mn-ea"/>
              </a:rPr>
              <a:t>Cell cycle </a:t>
            </a:r>
            <a:endParaRPr b="1" lang="en-US"/>
          </a:p>
        </p:txBody>
      </p:sp>
      <p:sp>
        <p:nvSpPr>
          <p:cNvPr id="1048600" name="Content Placeholder 2"/>
          <p:cNvSpPr>
            <a:spLocks noGrp="1"/>
          </p:cNvSpPr>
          <p:nvPr>
            <p:ph idx="1"/>
          </p:nvPr>
        </p:nvSpPr>
        <p:spPr>
          <a:xfrm>
            <a:off x="1295400" y="2403475"/>
            <a:ext cx="9601200" cy="3794760"/>
          </a:xfrm>
        </p:spPr>
        <p:txBody>
          <a:bodyPr>
            <a:normAutofit fontScale="91667" lnSpcReduction="20000"/>
          </a:bodyPr>
          <a:p>
            <a:pPr indent="0" marL="0">
              <a:buNone/>
            </a:pPr>
            <a:r>
              <a:rPr lang="en-US"/>
              <a:t> Is defined as the period between twosuccessive cell divisions and is divided into 4 unequal phases</a:t>
            </a:r>
            <a:endParaRPr lang="en-US"/>
          </a:p>
          <a:p>
            <a:r>
              <a:rPr lang="en-US"/>
              <a:t>M (mitosis) phase: Phase of mitosis.</a:t>
            </a:r>
            <a:endParaRPr lang="en-US"/>
          </a:p>
          <a:p>
            <a:r>
              <a:rPr lang="en-US"/>
              <a:t>G1 (gap 1) phase: The daughter cell enters G1 phase after</a:t>
            </a:r>
            <a:endParaRPr lang="en-US"/>
          </a:p>
          <a:p>
            <a:r>
              <a:rPr lang="en-US"/>
              <a:t>mitosis.</a:t>
            </a:r>
            <a:endParaRPr lang="en-US"/>
          </a:p>
          <a:p>
            <a:r>
              <a:rPr lang="en-US"/>
              <a:t>S (synthesis) phase: During this phase, the synthesis of nuclear DNA takes place.</a:t>
            </a:r>
            <a:endParaRPr lang="en-US"/>
          </a:p>
          <a:p>
            <a:r>
              <a:rPr lang="en-US"/>
              <a:t>G2 (gap 2) phase: After completion of nuclear DNA duplication, the cell enters G2 phase.</a:t>
            </a:r>
            <a:endParaRPr lang="en-US"/>
          </a:p>
          <a:p>
            <a:r>
              <a:rPr lang="en-US"/>
              <a:t>G0 (gap 0) phase: This is the quiescent or resting phase of the cell after an M phase.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1" name="Title 1"/>
          <p:cNvSpPr>
            <a:spLocks noGrp="1"/>
          </p:cNvSpPr>
          <p:nvPr>
            <p:ph type="title"/>
          </p:nvPr>
        </p:nvSpPr>
        <p:spPr/>
        <p:txBody>
          <a:bodyPr/>
          <a:p>
            <a:r>
              <a:rPr lang="en-US"/>
              <a:t>CONT’</a:t>
            </a:r>
            <a:endParaRPr lang="en-US"/>
          </a:p>
        </p:txBody>
      </p:sp>
      <p:sp>
        <p:nvSpPr>
          <p:cNvPr id="1048602" name="Content Placeholder 2"/>
          <p:cNvSpPr>
            <a:spLocks noGrp="1"/>
          </p:cNvSpPr>
          <p:nvPr>
            <p:ph idx="1"/>
          </p:nvPr>
        </p:nvSpPr>
        <p:spPr>
          <a:xfrm>
            <a:off x="944880" y="2425700"/>
            <a:ext cx="10288270" cy="3815715"/>
          </a:xfrm>
        </p:spPr>
        <p:txBody>
          <a:bodyPr/>
          <a:p>
            <a:r>
              <a:rPr lang="en-US"/>
              <a:t>Depending upon their capacity to divide, the cells of thebody can be divided into 3 groups: labile cells, stable cells, and permanent cells.</a:t>
            </a:r>
            <a:endParaRPr lang="en-US"/>
          </a:p>
          <a:p>
            <a:pPr indent="0" marL="0">
              <a:buNone/>
            </a:pPr>
            <a:r>
              <a:rPr lang="en-US"/>
              <a:t>1. Labile cells. These cells continue to multiply throughout life under normal physiologic conditions</a:t>
            </a:r>
            <a:endParaRPr lang="en-US"/>
          </a:p>
          <a:p>
            <a:pPr indent="0" marL="0">
              <a:buNone/>
            </a:pPr>
            <a:r>
              <a:rPr lang="en-US"/>
              <a:t>.2. Stable cells. These cells decrease or lose their ability to proliferate after adolescence but retain the capacity to multiply in response to stimuli throughout adult life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03" name="Title 1"/>
          <p:cNvSpPr>
            <a:spLocks noGrp="1"/>
          </p:cNvSpPr>
          <p:nvPr>
            <p:ph type="title"/>
          </p:nvPr>
        </p:nvSpPr>
        <p:spPr/>
        <p:txBody>
          <a:bodyPr/>
          <a:p>
            <a:r>
              <a:rPr lang="en-US"/>
              <a:t>CONT’</a:t>
            </a:r>
            <a:endParaRPr lang="en-US"/>
          </a:p>
        </p:txBody>
      </p:sp>
      <p:sp>
        <p:nvSpPr>
          <p:cNvPr id="1048604" name="Content Placeholder 2"/>
          <p:cNvSpPr>
            <a:spLocks noGrp="1"/>
          </p:cNvSpPr>
          <p:nvPr>
            <p:ph idx="1"/>
          </p:nvPr>
        </p:nvSpPr>
        <p:spPr/>
        <p:txBody>
          <a:bodyPr/>
          <a:p>
            <a:r>
              <a:rPr lang="en-US"/>
              <a:t>Permanent cells. These cells lose their ability to proli_x0002_ferate around the time of birth. These include: neurons of nervous system, skeletal muscle and cardiac muscle cells.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05" name="Title 1"/>
          <p:cNvSpPr>
            <a:spLocks noGrp="1"/>
          </p:cNvSpPr>
          <p:nvPr>
            <p:ph type="title"/>
          </p:nvPr>
        </p:nvSpPr>
        <p:spPr/>
        <p:txBody>
          <a:bodyPr>
            <a:normAutofit fontScale="90000"/>
          </a:bodyPr>
          <a:p>
            <a:r>
              <a:rPr b="1" lang="en-US">
                <a:sym typeface="+mn-ea"/>
              </a:rPr>
              <a:t>REPAIR</a:t>
            </a:r>
            <a:br>
              <a:rPr b="1" lang="en-US"/>
            </a:br>
            <a:endParaRPr b="1" lang="en-US"/>
          </a:p>
        </p:txBody>
      </p:sp>
      <p:sp>
        <p:nvSpPr>
          <p:cNvPr id="1048606" name="Content Placeholder 2"/>
          <p:cNvSpPr>
            <a:spLocks noGrp="1"/>
          </p:cNvSpPr>
          <p:nvPr>
            <p:ph idx="1"/>
          </p:nvPr>
        </p:nvSpPr>
        <p:spPr>
          <a:xfrm>
            <a:off x="1295400" y="2454910"/>
            <a:ext cx="9601200" cy="3421380"/>
          </a:xfrm>
        </p:spPr>
        <p:txBody>
          <a:bodyPr>
            <a:normAutofit fontScale="95833" lnSpcReduction="20000"/>
          </a:bodyPr>
          <a:p>
            <a:r>
              <a:rPr lang="en-US"/>
              <a:t>Repair is the replacement of injured tissue by fibrous tissue.</a:t>
            </a:r>
            <a:endParaRPr lang="en-US"/>
          </a:p>
          <a:p>
            <a:pPr indent="0" marL="0">
              <a:buNone/>
            </a:pPr>
            <a:r>
              <a:rPr lang="en-US"/>
              <a:t>Two processes are involved in repair:</a:t>
            </a:r>
            <a:endParaRPr lang="en-US"/>
          </a:p>
          <a:p>
            <a:pPr indent="0" marL="0">
              <a:buNone/>
            </a:pPr>
            <a:r>
              <a:rPr lang="en-US"/>
              <a:t>1. Granulation tissue formation; and</a:t>
            </a:r>
            <a:endParaRPr lang="en-US"/>
          </a:p>
          <a:p>
            <a:pPr indent="0" marL="0">
              <a:buNone/>
            </a:pPr>
            <a:r>
              <a:rPr lang="en-US"/>
              <a:t>2. Contraction of wounds.</a:t>
            </a:r>
            <a:endParaRPr lang="en-US"/>
          </a:p>
          <a:p>
            <a:r>
              <a:rPr lang="en-US"/>
              <a:t>Repair response takes place by participation ofmesenchymal cells (consisting of connective tissue stem cells,fibrocytes and histiocytes), endothelial cells, macrophages,platelets, and the parenchymal cells of the injured organ.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07" name="Title 1"/>
          <p:cNvSpPr>
            <a:spLocks noGrp="1"/>
          </p:cNvSpPr>
          <p:nvPr>
            <p:ph type="title"/>
          </p:nvPr>
        </p:nvSpPr>
        <p:spPr/>
        <p:txBody>
          <a:bodyPr>
            <a:normAutofit fontScale="90000"/>
          </a:bodyPr>
          <a:p>
            <a:r>
              <a:rPr b="1" lang="en-US">
                <a:sym typeface="+mn-ea"/>
              </a:rPr>
              <a:t>Granulation Tissue Formation</a:t>
            </a:r>
            <a:br>
              <a:rPr b="1" lang="en-US"/>
            </a:br>
            <a:endParaRPr b="1" lang="en-US"/>
          </a:p>
        </p:txBody>
      </p:sp>
      <p:sp>
        <p:nvSpPr>
          <p:cNvPr id="1048608" name="Content Placeholder 2"/>
          <p:cNvSpPr>
            <a:spLocks noGrp="1"/>
          </p:cNvSpPr>
          <p:nvPr>
            <p:ph idx="1"/>
          </p:nvPr>
        </p:nvSpPr>
        <p:spPr>
          <a:xfrm>
            <a:off x="1295400" y="2557145"/>
            <a:ext cx="9601200" cy="3684270"/>
          </a:xfrm>
        </p:spPr>
        <p:txBody>
          <a:bodyPr>
            <a:normAutofit fontScale="87500" lnSpcReduction="20000"/>
          </a:bodyPr>
          <a:p>
            <a:r>
              <a:rPr lang="en-US"/>
              <a:t>The term granulation tissue derives its name from slightly granular and pink appearance of the tissue. Each granule corresponds histologically to proliferation of new small bloodvessels which are slightly lifted on the surface by thin covering of fibroblasts and young collagen.</a:t>
            </a:r>
            <a:endParaRPr lang="en-US"/>
          </a:p>
          <a:p>
            <a:r>
              <a:rPr lang="en-US"/>
              <a:t>The following 3 phases are observed in the formation ofgranulation tissue ):</a:t>
            </a:r>
            <a:endParaRPr lang="en-US"/>
          </a:p>
          <a:p>
            <a:pPr indent="0" marL="0">
              <a:buNone/>
            </a:pPr>
            <a:r>
              <a:rPr b="1" lang="en-US"/>
              <a:t>1. PHASE OF INFLAMMATION</a:t>
            </a:r>
            <a:r>
              <a:rPr lang="en-US"/>
              <a:t>. Following trauma, blood clots at the site of injury. There is acute inflammatory response with exudation of plasma, neutrophils and some monocytes within 24 hours.</a:t>
            </a:r>
            <a:endParaRPr lang="en-US"/>
          </a:p>
          <a:p>
            <a:pPr indent="0" marL="0">
              <a:buNone/>
            </a:pPr>
            <a:r>
              <a:rPr b="1" lang="en-US"/>
              <a:t>2. PHASE OF CLEARANCE</a:t>
            </a:r>
            <a:r>
              <a:rPr lang="en-US"/>
              <a:t>. Combination of proteolytic enzymes liberated from neutrophils, autolytic enzymes from dead tissues cells, and phagocytic activity of macrophages clear off the necrotic tissue, debris and red blood cells.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p:grpSpPr>
      <p:sp>
        <p:nvSpPr>
          <p:cNvPr id="1048609" name="Title 1"/>
          <p:cNvSpPr>
            <a:spLocks noGrp="1"/>
          </p:cNvSpPr>
          <p:nvPr>
            <p:ph type="title"/>
          </p:nvPr>
        </p:nvSpPr>
        <p:spPr/>
        <p:txBody>
          <a:bodyPr/>
          <a:p>
            <a:r>
              <a:rPr b="1" lang="en-US"/>
              <a:t>Cont’</a:t>
            </a:r>
            <a:endParaRPr b="1" lang="en-US"/>
          </a:p>
        </p:txBody>
      </p:sp>
      <p:sp>
        <p:nvSpPr>
          <p:cNvPr id="1048610" name="Content Placeholder 2"/>
          <p:cNvSpPr>
            <a:spLocks noGrp="1"/>
          </p:cNvSpPr>
          <p:nvPr>
            <p:ph idx="1"/>
          </p:nvPr>
        </p:nvSpPr>
        <p:spPr/>
        <p:txBody>
          <a:bodyPr/>
          <a:p>
            <a:r>
              <a:rPr b="1" lang="en-US"/>
              <a:t>3. PHASE OF INGROWTH OF GRANULATIONTISSUE</a:t>
            </a:r>
            <a:r>
              <a:rPr lang="en-US"/>
              <a:t>. </a:t>
            </a:r>
            <a:endParaRPr lang="en-US"/>
          </a:p>
          <a:p>
            <a:r>
              <a:rPr lang="en-US"/>
              <a:t>This phase consists of 2 main processes: angiogenesis or neovascularisation, and fibrogenesis.</a:t>
            </a:r>
            <a:endParaRPr lang="en-US"/>
          </a:p>
          <a:p>
            <a:pPr indent="0" marL="0">
              <a:buNone/>
            </a:pPr>
            <a:endParaRPr lang="en-US"/>
          </a:p>
          <a:p>
            <a:pPr indent="0" marL="0">
              <a:buNone/>
            </a:pPr>
            <a:r>
              <a:rPr lang="en-US"/>
              <a:t>i) Angiogenesis (neovascularisation). Formation of newblood vessels at the site of injury takes place by proliferation of endothelial cells from the margins of severed blood vessels.</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s>
</file>

<file path=ppt/theme/theme1.xml><?xml version="1.0" encoding="utf-8"?>
<a:theme xmlns:a="http://schemas.openxmlformats.org/drawingml/2006/main" name="Organic">
  <a:themeElements>
    <a:clrScheme name="Organic">
      <a:dk1>
        <a:sysClr lastClr="000000" val="windowText"/>
      </a:dk1>
      <a:lt1>
        <a:sysClr lastClr="FFFFFF" val="window"/>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algn="tl" flip="none" sx="100000" sy="100000" tx="0" ty="0"/>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r="13500000" dist="12700">
              <a:srgbClr val="000000">
                <a:alpha val="45000"/>
              </a:srgbClr>
            </a:innerShdw>
          </a:effectLst>
        </a:effectStyle>
        <a:effectStyle>
          <a:effectLst>
            <a:outerShdw blurRad="38100" dir="5400000" dist="254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HEALING</dc:title>
  <dc:creator>USER</dc:creator>
  <cp:lastModifiedBy>USER</cp:lastModifiedBy>
  <dcterms:created xsi:type="dcterms:W3CDTF">2022-05-09T14:35:00Z</dcterms:created>
  <dcterms:modified xsi:type="dcterms:W3CDTF">2022-05-10T08:23:27Z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2daa4c4612554d7a9300d2be1ff0d694</vt:lpwstr>
  </property>
  <property fmtid="{D5CDD505-2E9C-101B-9397-08002B2CF9AE}" pid="3" name="KSOProductBuildVer">
    <vt:lpwstr>1033-11.2.0.11070</vt:lpwstr>
  </property>
</Properties>
</file>