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Slides/notesSlide2.xml" ContentType="application/vnd.openxmlformats-officedocument.presentationml.notes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Lst>
  <p:sldSz type="screen16x9" cy="6858000" cx="12192000"/>
  <p:notesSz cx="7010400" cy="92964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000" autoAdjust="0"/>
    <p:restoredTop sz="94660"/>
  </p:normalViewPr>
  <p:slideViewPr>
    <p:cSldViewPr snapToGrid="0">
      <p:cViewPr varScale="1">
        <p:scale>
          <a:sx n="74" d="100"/>
          <a:sy n="74" d="100"/>
        </p:scale>
        <p:origin x="576"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tableStyles" Target="tableStyles.xml"/><Relationship Id="rId67" Type="http://schemas.openxmlformats.org/officeDocument/2006/relationships/presProps" Target="presProps.xml"/><Relationship Id="rId68" Type="http://schemas.openxmlformats.org/officeDocument/2006/relationships/viewProps" Target="viewProps.xml"/><Relationship Id="rId69" Type="http://schemas.openxmlformats.org/officeDocument/2006/relationships/theme" Target="theme/theme1.xml"/></Relationships>
</file>

<file path=ppt/diagrams/_rels/data1.xml.rels><?xml version="1.0" encoding="UTF-8" standalone="yes"?>
<Relationships xmlns="http://schemas.openxmlformats.org/package/2006/relationships"><Relationship Id="rId1" Type="http://schemas.openxmlformats.org/officeDocument/2006/relationships/image" Target="../media/image4.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4.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0EE02F9-1FEB-774C-BA26-695112365B7E}" type="doc">
      <dgm:prSet loTypeId="urn:microsoft.com/office/officeart/2005/8/layout/radial4" loCatId="" qsTypeId="urn:microsoft.com/office/officeart/2005/8/quickstyle/simple4" qsCatId="simple" csTypeId="urn:microsoft.com/office/officeart/2005/8/colors/accent1_2" csCatId="accent1" phldr="1"/>
      <dgm:spPr/>
      <dgm:t>
        <a:bodyPr/>
        <a:lstStyle/>
        <a:p>
          <a:endParaRPr lang="en-US"/>
        </a:p>
      </dgm:t>
    </dgm:pt>
    <dgm:pt modelId="{7FC975B1-7A79-0444-828A-87873ABCD167}">
      <dgm:prSet phldrT="[Text]"/>
      <dgm:spPr/>
      <dgm:t>
        <a:bodyPr/>
        <a:lstStyle/>
        <a:p>
          <a:r>
            <a:rPr lang="en-US" dirty="0" smtClean="0"/>
            <a:t>Gender</a:t>
          </a:r>
          <a:endParaRPr lang="en-US" dirty="0"/>
        </a:p>
      </dgm:t>
    </dgm:pt>
    <dgm:pt modelId="{0124B010-8F2D-EC41-8628-EEE3737F4E74}" type="parTrans" cxnId="{6C45918A-4D9F-2C44-8B06-99EE4BB7EFE8}">
      <dgm:prSet/>
      <dgm:spPr/>
      <dgm:t>
        <a:bodyPr/>
        <a:lstStyle/>
        <a:p>
          <a:endParaRPr lang="en-US"/>
        </a:p>
      </dgm:t>
    </dgm:pt>
    <dgm:pt modelId="{65423A0C-9833-6748-AF35-E9563DA465B7}" type="sibTrans" cxnId="{6C45918A-4D9F-2C44-8B06-99EE4BB7EFE8}">
      <dgm:prSet/>
      <dgm:spPr/>
      <dgm:t>
        <a:bodyPr/>
        <a:lstStyle/>
        <a:p>
          <a:endParaRPr lang="en-US"/>
        </a:p>
      </dgm:t>
    </dgm:pt>
    <dgm:pt modelId="{1A5AB7CF-070A-EA4D-A56F-DAA84F8BB744}">
      <dgm:prSet phldrT="[Text]"/>
      <dgm:spPr/>
      <dgm:t>
        <a:bodyPr/>
        <a:lstStyle/>
        <a:p>
          <a:r>
            <a:rPr lang="en-US" dirty="0" smtClean="0"/>
            <a:t>Equality</a:t>
          </a:r>
          <a:endParaRPr lang="en-US" dirty="0"/>
        </a:p>
      </dgm:t>
    </dgm:pt>
    <dgm:pt modelId="{EDF37979-9BCF-FA42-AAFD-A5E4B5903A38}" type="parTrans" cxnId="{FC259316-AE25-5A4A-8E27-6EFE18EC25D1}">
      <dgm:prSet/>
      <dgm:spPr/>
      <dgm:t>
        <a:bodyPr/>
        <a:lstStyle/>
        <a:p>
          <a:endParaRPr lang="en-US"/>
        </a:p>
      </dgm:t>
    </dgm:pt>
    <dgm:pt modelId="{DBDD1588-0873-D64A-8647-519775DDD9ED}" type="sibTrans" cxnId="{FC259316-AE25-5A4A-8E27-6EFE18EC25D1}">
      <dgm:prSet/>
      <dgm:spPr/>
      <dgm:t>
        <a:bodyPr/>
        <a:lstStyle/>
        <a:p>
          <a:endParaRPr lang="en-US"/>
        </a:p>
      </dgm:t>
    </dgm:pt>
    <dgm:pt modelId="{C73B9459-07B0-6B40-8A1F-DD49C24C64A5}">
      <dgm:prSet phldrT="[Text]"/>
      <dgm:spPr/>
      <dgm:t>
        <a:bodyPr/>
        <a:lstStyle/>
        <a:p>
          <a:r>
            <a:rPr lang="en-US" dirty="0" smtClean="0"/>
            <a:t>Mainstreaming</a:t>
          </a:r>
          <a:endParaRPr lang="en-US" dirty="0"/>
        </a:p>
      </dgm:t>
    </dgm:pt>
    <dgm:pt modelId="{CD951BAC-53F9-C34D-A92E-7590ED4FFB0C}" type="parTrans" cxnId="{1B5AAC9A-4518-5040-A4C1-EB50E80FE862}">
      <dgm:prSet/>
      <dgm:spPr/>
      <dgm:t>
        <a:bodyPr/>
        <a:lstStyle/>
        <a:p>
          <a:endParaRPr lang="en-US"/>
        </a:p>
      </dgm:t>
    </dgm:pt>
    <dgm:pt modelId="{8E46940E-86E0-4E45-94B8-94D54712D878}" type="sibTrans" cxnId="{1B5AAC9A-4518-5040-A4C1-EB50E80FE862}">
      <dgm:prSet/>
      <dgm:spPr/>
      <dgm:t>
        <a:bodyPr/>
        <a:lstStyle/>
        <a:p>
          <a:endParaRPr lang="en-US"/>
        </a:p>
      </dgm:t>
    </dgm:pt>
    <dgm:pt modelId="{01111998-1AF3-674C-A20C-9486F71CEB10}">
      <dgm:prSet phldrT="[Text]"/>
      <dgm:spPr/>
      <dgm:t>
        <a:bodyPr/>
        <a:lstStyle/>
        <a:p>
          <a:r>
            <a:rPr lang="en-US" dirty="0" smtClean="0"/>
            <a:t>Analysis</a:t>
          </a:r>
          <a:endParaRPr lang="en-US" dirty="0"/>
        </a:p>
      </dgm:t>
    </dgm:pt>
    <dgm:pt modelId="{6EB35FA0-3FCD-AB42-8319-C3FC54F1E69A}" type="parTrans" cxnId="{DB26D38E-7341-6742-82D8-D07CAAF61EE5}">
      <dgm:prSet/>
      <dgm:spPr/>
      <dgm:t>
        <a:bodyPr/>
        <a:lstStyle/>
        <a:p>
          <a:endParaRPr lang="en-US"/>
        </a:p>
      </dgm:t>
    </dgm:pt>
    <dgm:pt modelId="{2766894A-66BB-3645-BFD9-0FD188705BF8}" type="sibTrans" cxnId="{DB26D38E-7341-6742-82D8-D07CAAF61EE5}">
      <dgm:prSet/>
      <dgm:spPr/>
      <dgm:t>
        <a:bodyPr/>
        <a:lstStyle/>
        <a:p>
          <a:endParaRPr lang="en-US"/>
        </a:p>
      </dgm:t>
    </dgm:pt>
    <dgm:pt modelId="{2590DE91-D1A4-A549-BC01-DC82FB380C36}">
      <dgm:prSet phldrT="[Text]"/>
      <dgm:spPr/>
      <dgm:t>
        <a:bodyPr/>
        <a:lstStyle/>
        <a:p>
          <a:r>
            <a:rPr lang="en-US" dirty="0" smtClean="0"/>
            <a:t>Indicators</a:t>
          </a:r>
          <a:endParaRPr lang="en-US" dirty="0"/>
        </a:p>
      </dgm:t>
    </dgm:pt>
    <dgm:pt modelId="{26E27C0A-3810-9E4D-9A9F-F6D91A91CD44}" type="parTrans" cxnId="{BBCD92D3-23C8-BE4D-B0BA-59435D6F5A0B}">
      <dgm:prSet/>
      <dgm:spPr/>
      <dgm:t>
        <a:bodyPr/>
        <a:lstStyle/>
        <a:p>
          <a:endParaRPr lang="en-US"/>
        </a:p>
      </dgm:t>
    </dgm:pt>
    <dgm:pt modelId="{BE8A5F17-C974-C24A-8904-EED4EE15CBFC}" type="sibTrans" cxnId="{BBCD92D3-23C8-BE4D-B0BA-59435D6F5A0B}">
      <dgm:prSet/>
      <dgm:spPr/>
      <dgm:t>
        <a:bodyPr/>
        <a:lstStyle/>
        <a:p>
          <a:endParaRPr lang="en-US"/>
        </a:p>
      </dgm:t>
    </dgm:pt>
    <dgm:pt modelId="{B1A18BF1-8A8C-C847-A272-EF0F5B9F4B6A}" type="pres">
      <dgm:prSet presAssocID="{10EE02F9-1FEB-774C-BA26-695112365B7E}" presName="cycle" presStyleCnt="0">
        <dgm:presLayoutVars>
          <dgm:chMax val="1"/>
          <dgm:dir/>
          <dgm:animLvl val="ctr"/>
          <dgm:resizeHandles val="exact"/>
        </dgm:presLayoutVars>
      </dgm:prSet>
      <dgm:spPr/>
      <dgm:t>
        <a:bodyPr/>
        <a:lstStyle/>
        <a:p>
          <a:endParaRPr lang="en-US"/>
        </a:p>
      </dgm:t>
    </dgm:pt>
    <dgm:pt modelId="{9688071B-D4EB-6F4B-A271-A15D8F2BD186}" type="pres">
      <dgm:prSet presAssocID="{7FC975B1-7A79-0444-828A-87873ABCD167}" presName="centerShape" presStyleLbl="node0" presStyleIdx="0" presStyleCnt="1"/>
      <dgm:spPr/>
      <dgm:t>
        <a:bodyPr/>
        <a:lstStyle/>
        <a:p>
          <a:endParaRPr lang="en-US"/>
        </a:p>
      </dgm:t>
    </dgm:pt>
    <dgm:pt modelId="{F7F7C928-ACF8-ED42-A65D-9E4F03DF4FC9}" type="pres">
      <dgm:prSet presAssocID="{EDF37979-9BCF-FA42-AAFD-A5E4B5903A38}" presName="parTrans" presStyleLbl="bgSibTrans2D1" presStyleIdx="0" presStyleCnt="4"/>
      <dgm:spPr/>
      <dgm:t>
        <a:bodyPr/>
        <a:lstStyle/>
        <a:p>
          <a:endParaRPr lang="en-US"/>
        </a:p>
      </dgm:t>
    </dgm:pt>
    <dgm:pt modelId="{43E9F418-95EF-3840-AF3B-00702E9E9EE9}" type="pres">
      <dgm:prSet presAssocID="{1A5AB7CF-070A-EA4D-A56F-DAA84F8BB744}" presName="node" presStyleLbl="node1" presStyleIdx="0" presStyleCnt="4">
        <dgm:presLayoutVars>
          <dgm:bulletEnabled val="1"/>
        </dgm:presLayoutVars>
      </dgm:prSet>
      <dgm:spPr/>
      <dgm:t>
        <a:bodyPr/>
        <a:lstStyle/>
        <a:p>
          <a:endParaRPr lang="en-US"/>
        </a:p>
      </dgm:t>
    </dgm:pt>
    <dgm:pt modelId="{BE873D35-DC2A-F342-8722-013BD7FACB50}" type="pres">
      <dgm:prSet presAssocID="{CD951BAC-53F9-C34D-A92E-7590ED4FFB0C}" presName="parTrans" presStyleLbl="bgSibTrans2D1" presStyleIdx="1" presStyleCnt="4"/>
      <dgm:spPr/>
      <dgm:t>
        <a:bodyPr/>
        <a:lstStyle/>
        <a:p>
          <a:endParaRPr lang="en-US"/>
        </a:p>
      </dgm:t>
    </dgm:pt>
    <dgm:pt modelId="{CFD25539-ADDD-E941-8C37-264AEBBAAF3C}" type="pres">
      <dgm:prSet presAssocID="{C73B9459-07B0-6B40-8A1F-DD49C24C64A5}" presName="node" presStyleLbl="node1" presStyleIdx="1" presStyleCnt="4">
        <dgm:presLayoutVars>
          <dgm:bulletEnabled val="1"/>
        </dgm:presLayoutVars>
      </dgm:prSet>
      <dgm:spPr/>
      <dgm:t>
        <a:bodyPr/>
        <a:lstStyle/>
        <a:p>
          <a:endParaRPr lang="en-US"/>
        </a:p>
      </dgm:t>
    </dgm:pt>
    <dgm:pt modelId="{F03CC2E5-0CDF-F843-B85F-0FC0D35D52D4}" type="pres">
      <dgm:prSet presAssocID="{6EB35FA0-3FCD-AB42-8319-C3FC54F1E69A}" presName="parTrans" presStyleLbl="bgSibTrans2D1" presStyleIdx="2" presStyleCnt="4"/>
      <dgm:spPr/>
      <dgm:t>
        <a:bodyPr/>
        <a:lstStyle/>
        <a:p>
          <a:endParaRPr lang="en-US"/>
        </a:p>
      </dgm:t>
    </dgm:pt>
    <dgm:pt modelId="{1825CB3F-0D39-C241-BB87-1A0FD1940B16}" type="pres">
      <dgm:prSet presAssocID="{01111998-1AF3-674C-A20C-9486F71CEB10}" presName="node" presStyleLbl="node1" presStyleIdx="2" presStyleCnt="4">
        <dgm:presLayoutVars>
          <dgm:bulletEnabled val="1"/>
        </dgm:presLayoutVars>
      </dgm:prSet>
      <dgm:spPr/>
      <dgm:t>
        <a:bodyPr/>
        <a:lstStyle/>
        <a:p>
          <a:endParaRPr lang="en-US"/>
        </a:p>
      </dgm:t>
    </dgm:pt>
    <dgm:pt modelId="{B6EFA72C-5FE5-3848-837C-2F831DDEAC01}" type="pres">
      <dgm:prSet presAssocID="{26E27C0A-3810-9E4D-9A9F-F6D91A91CD44}" presName="parTrans" presStyleLbl="bgSibTrans2D1" presStyleIdx="3" presStyleCnt="4"/>
      <dgm:spPr/>
      <dgm:t>
        <a:bodyPr/>
        <a:lstStyle/>
        <a:p>
          <a:endParaRPr lang="en-US"/>
        </a:p>
      </dgm:t>
    </dgm:pt>
    <dgm:pt modelId="{E7E04F72-1F66-424B-A12F-EA84123F60AD}" type="pres">
      <dgm:prSet presAssocID="{2590DE91-D1A4-A549-BC01-DC82FB380C36}" presName="node" presStyleLbl="node1" presStyleIdx="3" presStyleCnt="4">
        <dgm:presLayoutVars>
          <dgm:bulletEnabled val="1"/>
        </dgm:presLayoutVars>
      </dgm:prSet>
      <dgm:spPr/>
      <dgm:t>
        <a:bodyPr/>
        <a:lstStyle/>
        <a:p>
          <a:endParaRPr lang="en-US"/>
        </a:p>
      </dgm:t>
    </dgm:pt>
  </dgm:ptLst>
  <dgm:cxnLst>
    <dgm:cxn modelId="{FC259316-AE25-5A4A-8E27-6EFE18EC25D1}" srcId="{7FC975B1-7A79-0444-828A-87873ABCD167}" destId="{1A5AB7CF-070A-EA4D-A56F-DAA84F8BB744}" srcOrd="0" destOrd="0" parTransId="{EDF37979-9BCF-FA42-AAFD-A5E4B5903A38}" sibTransId="{DBDD1588-0873-D64A-8647-519775DDD9ED}"/>
    <dgm:cxn modelId="{DB26D38E-7341-6742-82D8-D07CAAF61EE5}" srcId="{7FC975B1-7A79-0444-828A-87873ABCD167}" destId="{01111998-1AF3-674C-A20C-9486F71CEB10}" srcOrd="2" destOrd="0" parTransId="{6EB35FA0-3FCD-AB42-8319-C3FC54F1E69A}" sibTransId="{2766894A-66BB-3645-BFD9-0FD188705BF8}"/>
    <dgm:cxn modelId="{1AED76C5-8D34-49A3-8268-D2F7EE4DB31F}" type="presOf" srcId="{CD951BAC-53F9-C34D-A92E-7590ED4FFB0C}" destId="{BE873D35-DC2A-F342-8722-013BD7FACB50}" srcOrd="0" destOrd="0" presId="urn:microsoft.com/office/officeart/2005/8/layout/radial4"/>
    <dgm:cxn modelId="{1F8C3A21-ECDF-4FDB-ABFC-F0AE23E99D3E}" type="presOf" srcId="{C73B9459-07B0-6B40-8A1F-DD49C24C64A5}" destId="{CFD25539-ADDD-E941-8C37-264AEBBAAF3C}" srcOrd="0" destOrd="0" presId="urn:microsoft.com/office/officeart/2005/8/layout/radial4"/>
    <dgm:cxn modelId="{5DB62ED0-63F6-446A-899F-72FF9014FB54}" type="presOf" srcId="{1A5AB7CF-070A-EA4D-A56F-DAA84F8BB744}" destId="{43E9F418-95EF-3840-AF3B-00702E9E9EE9}" srcOrd="0" destOrd="0" presId="urn:microsoft.com/office/officeart/2005/8/layout/radial4"/>
    <dgm:cxn modelId="{AB5C686A-6E1C-481F-9EC5-6F2D0B28D4EB}" type="presOf" srcId="{26E27C0A-3810-9E4D-9A9F-F6D91A91CD44}" destId="{B6EFA72C-5FE5-3848-837C-2F831DDEAC01}" srcOrd="0" destOrd="0" presId="urn:microsoft.com/office/officeart/2005/8/layout/radial4"/>
    <dgm:cxn modelId="{BBCD92D3-23C8-BE4D-B0BA-59435D6F5A0B}" srcId="{7FC975B1-7A79-0444-828A-87873ABCD167}" destId="{2590DE91-D1A4-A549-BC01-DC82FB380C36}" srcOrd="3" destOrd="0" parTransId="{26E27C0A-3810-9E4D-9A9F-F6D91A91CD44}" sibTransId="{BE8A5F17-C974-C24A-8904-EED4EE15CBFC}"/>
    <dgm:cxn modelId="{5BBBE16C-432C-490D-934B-AE56E8117E08}" type="presOf" srcId="{7FC975B1-7A79-0444-828A-87873ABCD167}" destId="{9688071B-D4EB-6F4B-A271-A15D8F2BD186}" srcOrd="0" destOrd="0" presId="urn:microsoft.com/office/officeart/2005/8/layout/radial4"/>
    <dgm:cxn modelId="{797C362D-CD8F-4299-B705-859DD5B6C20C}" type="presOf" srcId="{EDF37979-9BCF-FA42-AAFD-A5E4B5903A38}" destId="{F7F7C928-ACF8-ED42-A65D-9E4F03DF4FC9}" srcOrd="0" destOrd="0" presId="urn:microsoft.com/office/officeart/2005/8/layout/radial4"/>
    <dgm:cxn modelId="{6C45918A-4D9F-2C44-8B06-99EE4BB7EFE8}" srcId="{10EE02F9-1FEB-774C-BA26-695112365B7E}" destId="{7FC975B1-7A79-0444-828A-87873ABCD167}" srcOrd="0" destOrd="0" parTransId="{0124B010-8F2D-EC41-8628-EEE3737F4E74}" sibTransId="{65423A0C-9833-6748-AF35-E9563DA465B7}"/>
    <dgm:cxn modelId="{DDA6DB75-0660-4CAD-B437-9BA99E302BEB}" type="presOf" srcId="{6EB35FA0-3FCD-AB42-8319-C3FC54F1E69A}" destId="{F03CC2E5-0CDF-F843-B85F-0FC0D35D52D4}" srcOrd="0" destOrd="0" presId="urn:microsoft.com/office/officeart/2005/8/layout/radial4"/>
    <dgm:cxn modelId="{8976632B-85B9-44E8-81F3-724C744CCA4E}" type="presOf" srcId="{01111998-1AF3-674C-A20C-9486F71CEB10}" destId="{1825CB3F-0D39-C241-BB87-1A0FD1940B16}" srcOrd="0" destOrd="0" presId="urn:microsoft.com/office/officeart/2005/8/layout/radial4"/>
    <dgm:cxn modelId="{CA23CBC9-07A0-423B-926E-A67AF36C011F}" type="presOf" srcId="{10EE02F9-1FEB-774C-BA26-695112365B7E}" destId="{B1A18BF1-8A8C-C847-A272-EF0F5B9F4B6A}" srcOrd="0" destOrd="0" presId="urn:microsoft.com/office/officeart/2005/8/layout/radial4"/>
    <dgm:cxn modelId="{C2331739-BC15-41C2-8A5B-46795A54FA04}" type="presOf" srcId="{2590DE91-D1A4-A549-BC01-DC82FB380C36}" destId="{E7E04F72-1F66-424B-A12F-EA84123F60AD}" srcOrd="0" destOrd="0" presId="urn:microsoft.com/office/officeart/2005/8/layout/radial4"/>
    <dgm:cxn modelId="{1B5AAC9A-4518-5040-A4C1-EB50E80FE862}" srcId="{7FC975B1-7A79-0444-828A-87873ABCD167}" destId="{C73B9459-07B0-6B40-8A1F-DD49C24C64A5}" srcOrd="1" destOrd="0" parTransId="{CD951BAC-53F9-C34D-A92E-7590ED4FFB0C}" sibTransId="{8E46940E-86E0-4E45-94B8-94D54712D878}"/>
    <dgm:cxn modelId="{75AFE50A-01EC-4915-A563-4F304C0FA00B}" type="presParOf" srcId="{B1A18BF1-8A8C-C847-A272-EF0F5B9F4B6A}" destId="{9688071B-D4EB-6F4B-A271-A15D8F2BD186}" srcOrd="0" destOrd="0" presId="urn:microsoft.com/office/officeart/2005/8/layout/radial4"/>
    <dgm:cxn modelId="{94BEF2F8-C72E-41B4-894C-3DFED2A380FE}" type="presParOf" srcId="{B1A18BF1-8A8C-C847-A272-EF0F5B9F4B6A}" destId="{F7F7C928-ACF8-ED42-A65D-9E4F03DF4FC9}" srcOrd="1" destOrd="0" presId="urn:microsoft.com/office/officeart/2005/8/layout/radial4"/>
    <dgm:cxn modelId="{9C573AC6-C166-46EC-91CC-EB46E964672C}" type="presParOf" srcId="{B1A18BF1-8A8C-C847-A272-EF0F5B9F4B6A}" destId="{43E9F418-95EF-3840-AF3B-00702E9E9EE9}" srcOrd="2" destOrd="0" presId="urn:microsoft.com/office/officeart/2005/8/layout/radial4"/>
    <dgm:cxn modelId="{0638ABDA-3778-4D5B-8264-CA6DCE396354}" type="presParOf" srcId="{B1A18BF1-8A8C-C847-A272-EF0F5B9F4B6A}" destId="{BE873D35-DC2A-F342-8722-013BD7FACB50}" srcOrd="3" destOrd="0" presId="urn:microsoft.com/office/officeart/2005/8/layout/radial4"/>
    <dgm:cxn modelId="{A463DABC-A415-4AC7-929D-E729BB2F1423}" type="presParOf" srcId="{B1A18BF1-8A8C-C847-A272-EF0F5B9F4B6A}" destId="{CFD25539-ADDD-E941-8C37-264AEBBAAF3C}" srcOrd="4" destOrd="0" presId="urn:microsoft.com/office/officeart/2005/8/layout/radial4"/>
    <dgm:cxn modelId="{E48CAC1D-0DD4-4CA4-85ED-3822AD151103}" type="presParOf" srcId="{B1A18BF1-8A8C-C847-A272-EF0F5B9F4B6A}" destId="{F03CC2E5-0CDF-F843-B85F-0FC0D35D52D4}" srcOrd="5" destOrd="0" presId="urn:microsoft.com/office/officeart/2005/8/layout/radial4"/>
    <dgm:cxn modelId="{CF60594D-B671-4CBE-9C51-1804504701A3}" type="presParOf" srcId="{B1A18BF1-8A8C-C847-A272-EF0F5B9F4B6A}" destId="{1825CB3F-0D39-C241-BB87-1A0FD1940B16}" srcOrd="6" destOrd="0" presId="urn:microsoft.com/office/officeart/2005/8/layout/radial4"/>
    <dgm:cxn modelId="{821EE8DC-F66F-49DE-B5B2-7EACC4562F6D}" type="presParOf" srcId="{B1A18BF1-8A8C-C847-A272-EF0F5B9F4B6A}" destId="{B6EFA72C-5FE5-3848-837C-2F831DDEAC01}" srcOrd="7" destOrd="0" presId="urn:microsoft.com/office/officeart/2005/8/layout/radial4"/>
    <dgm:cxn modelId="{C4772C5F-037C-4D4E-ABD0-F86D298DA144}" type="presParOf" srcId="{B1A18BF1-8A8C-C847-A272-EF0F5B9F4B6A}" destId="{E7E04F72-1F66-424B-A12F-EA84123F60AD}" srcOrd="8" destOrd="0" presId="urn:microsoft.com/office/officeart/2005/8/layout/radial4"/>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88071B-D4EB-6F4B-A271-A15D8F2BD186}">
      <dsp:nvSpPr>
        <dsp:cNvPr id="0" name=""/>
        <dsp:cNvSpPr/>
      </dsp:nvSpPr>
      <dsp:spPr>
        <a:xfrm>
          <a:off x="3350714" y="1986254"/>
          <a:ext cx="1894882" cy="1894882"/>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n-US" sz="2800" kern="1200" dirty="0" smtClean="0"/>
            <a:t>Gender</a:t>
          </a:r>
          <a:endParaRPr lang="en-US" sz="2800" kern="1200" dirty="0"/>
        </a:p>
      </dsp:txBody>
      <dsp:txXfrm>
        <a:off x="3628213" y="2263753"/>
        <a:ext cx="1339884" cy="1339884"/>
      </dsp:txXfrm>
    </dsp:sp>
    <dsp:sp modelId="{F7F7C928-ACF8-ED42-A65D-9E4F03DF4FC9}">
      <dsp:nvSpPr>
        <dsp:cNvPr id="0" name=""/>
        <dsp:cNvSpPr/>
      </dsp:nvSpPr>
      <dsp:spPr>
        <a:xfrm rot="11700000">
          <a:off x="1915155" y="2214390"/>
          <a:ext cx="1412499" cy="540041"/>
        </a:xfrm>
        <a:prstGeom prst="lef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36000"/>
                <a:satMod val="120000"/>
              </a:schemeClr>
              <a:schemeClr val="accent1">
                <a:tint val="60000"/>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43E9F418-95EF-3840-AF3B-00702E9E9EE9}">
      <dsp:nvSpPr>
        <dsp:cNvPr id="0" name=""/>
        <dsp:cNvSpPr/>
      </dsp:nvSpPr>
      <dsp:spPr>
        <a:xfrm>
          <a:off x="1039151" y="1581565"/>
          <a:ext cx="1800138" cy="144011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Equality</a:t>
          </a:r>
          <a:endParaRPr lang="en-US" sz="1800" kern="1200" dirty="0"/>
        </a:p>
      </dsp:txBody>
      <dsp:txXfrm>
        <a:off x="1081330" y="1623744"/>
        <a:ext cx="1715780" cy="1355752"/>
      </dsp:txXfrm>
    </dsp:sp>
    <dsp:sp modelId="{BE873D35-DC2A-F342-8722-013BD7FACB50}">
      <dsp:nvSpPr>
        <dsp:cNvPr id="0" name=""/>
        <dsp:cNvSpPr/>
      </dsp:nvSpPr>
      <dsp:spPr>
        <a:xfrm rot="14700000">
          <a:off x="2858283" y="1090414"/>
          <a:ext cx="1412499" cy="540041"/>
        </a:xfrm>
        <a:prstGeom prst="lef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36000"/>
                <a:satMod val="120000"/>
              </a:schemeClr>
              <a:schemeClr val="accent1">
                <a:tint val="60000"/>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CFD25539-ADDD-E941-8C37-264AEBBAAF3C}">
      <dsp:nvSpPr>
        <dsp:cNvPr id="0" name=""/>
        <dsp:cNvSpPr/>
      </dsp:nvSpPr>
      <dsp:spPr>
        <a:xfrm>
          <a:off x="2365989" y="300"/>
          <a:ext cx="1800138" cy="144011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Mainstreaming</a:t>
          </a:r>
          <a:endParaRPr lang="en-US" sz="1800" kern="1200" dirty="0"/>
        </a:p>
      </dsp:txBody>
      <dsp:txXfrm>
        <a:off x="2408168" y="42479"/>
        <a:ext cx="1715780" cy="1355752"/>
      </dsp:txXfrm>
    </dsp:sp>
    <dsp:sp modelId="{F03CC2E5-0CDF-F843-B85F-0FC0D35D52D4}">
      <dsp:nvSpPr>
        <dsp:cNvPr id="0" name=""/>
        <dsp:cNvSpPr/>
      </dsp:nvSpPr>
      <dsp:spPr>
        <a:xfrm rot="17700000">
          <a:off x="4325529" y="1090414"/>
          <a:ext cx="1412499" cy="540041"/>
        </a:xfrm>
        <a:prstGeom prst="lef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36000"/>
                <a:satMod val="120000"/>
              </a:schemeClr>
              <a:schemeClr val="accent1">
                <a:tint val="60000"/>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1825CB3F-0D39-C241-BB87-1A0FD1940B16}">
      <dsp:nvSpPr>
        <dsp:cNvPr id="0" name=""/>
        <dsp:cNvSpPr/>
      </dsp:nvSpPr>
      <dsp:spPr>
        <a:xfrm>
          <a:off x="4430183" y="300"/>
          <a:ext cx="1800138" cy="144011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Analysis</a:t>
          </a:r>
          <a:endParaRPr lang="en-US" sz="1800" kern="1200" dirty="0"/>
        </a:p>
      </dsp:txBody>
      <dsp:txXfrm>
        <a:off x="4472362" y="42479"/>
        <a:ext cx="1715780" cy="1355752"/>
      </dsp:txXfrm>
    </dsp:sp>
    <dsp:sp modelId="{B6EFA72C-5FE5-3848-837C-2F831DDEAC01}">
      <dsp:nvSpPr>
        <dsp:cNvPr id="0" name=""/>
        <dsp:cNvSpPr/>
      </dsp:nvSpPr>
      <dsp:spPr>
        <a:xfrm rot="20700000">
          <a:off x="5268656" y="2214390"/>
          <a:ext cx="1412499" cy="540041"/>
        </a:xfrm>
        <a:prstGeom prst="leftArrow">
          <a:avLst>
            <a:gd name="adj1" fmla="val 60000"/>
            <a:gd name="adj2" fmla="val 50000"/>
          </a:avLst>
        </a:prstGeom>
        <a:blipFill rotWithShape="0">
          <a:blip xmlns:r="http://schemas.openxmlformats.org/officeDocument/2006/relationships" r:embed="rId1">
            <a:duotone>
              <a:schemeClr val="accent1">
                <a:tint val="60000"/>
                <a:hueOff val="0"/>
                <a:satOff val="0"/>
                <a:lumOff val="0"/>
                <a:alphaOff val="0"/>
                <a:shade val="36000"/>
                <a:satMod val="120000"/>
              </a:schemeClr>
              <a:schemeClr val="accent1">
                <a:tint val="60000"/>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sp>
    <dsp:sp modelId="{E7E04F72-1F66-424B-A12F-EA84123F60AD}">
      <dsp:nvSpPr>
        <dsp:cNvPr id="0" name=""/>
        <dsp:cNvSpPr/>
      </dsp:nvSpPr>
      <dsp:spPr>
        <a:xfrm>
          <a:off x="5757022" y="1581565"/>
          <a:ext cx="1800138" cy="1440110"/>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34290" tIns="34290" rIns="34290" bIns="34290" numCol="1" spcCol="1270" anchor="ctr" anchorCtr="0">
          <a:noAutofit/>
        </a:bodyPr>
        <a:lstStyle/>
        <a:p>
          <a:pPr lvl="0" algn="ctr" defTabSz="800100">
            <a:lnSpc>
              <a:spcPct val="90000"/>
            </a:lnSpc>
            <a:spcBef>
              <a:spcPct val="0"/>
            </a:spcBef>
            <a:spcAft>
              <a:spcPct val="35000"/>
            </a:spcAft>
          </a:pPr>
          <a:r>
            <a:rPr lang="en-US" sz="1800" kern="1200" dirty="0" smtClean="0"/>
            <a:t>Indicators</a:t>
          </a:r>
          <a:endParaRPr lang="en-US" sz="1800" kern="1200" dirty="0"/>
        </a:p>
      </dsp:txBody>
      <dsp:txXfrm>
        <a:off x="5799201" y="1623744"/>
        <a:ext cx="1715780" cy="1355752"/>
      </dsp:txXfrm>
    </dsp:sp>
  </dsp:spTree>
</dsp:drawing>
</file>

<file path=ppt/diagrams/layout1.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60" name=""/>
        <p:cNvGrpSpPr/>
        <p:nvPr/>
      </p:nvGrpSpPr>
      <p:grpSpPr>
        <a:xfrm>
          <a:off x="0" y="0"/>
          <a:ext cx="0" cy="0"/>
          <a:chOff x="0" y="0"/>
          <a:chExt cx="0" cy="0"/>
        </a:xfrm>
      </p:grpSpPr>
      <p:sp>
        <p:nvSpPr>
          <p:cNvPr id="1048980" name="Header Placeholder 1"/>
          <p:cNvSpPr>
            <a:spLocks noGrp="1"/>
          </p:cNvSpPr>
          <p:nvPr>
            <p:ph type="hdr" sz="quarter"/>
          </p:nvPr>
        </p:nvSpPr>
        <p:spPr>
          <a:xfrm>
            <a:off x="0" y="1"/>
            <a:ext cx="3038649" cy="466725"/>
          </a:xfrm>
          <a:prstGeom prst="rect"/>
        </p:spPr>
        <p:txBody>
          <a:bodyPr bIns="45720" lIns="91440" rIns="91440" rtlCol="0" tIns="45720" vert="horz"/>
          <a:lstStyle>
            <a:lvl1pPr algn="l">
              <a:defRPr sz="1200"/>
            </a:lvl1pPr>
          </a:lstStyle>
          <a:p>
            <a:endParaRPr lang="en-US"/>
          </a:p>
        </p:txBody>
      </p:sp>
      <p:sp>
        <p:nvSpPr>
          <p:cNvPr id="1048981" name="Date Placeholder 2"/>
          <p:cNvSpPr>
            <a:spLocks noGrp="1"/>
          </p:cNvSpPr>
          <p:nvPr>
            <p:ph type="dt" sz="quarter" idx="1"/>
          </p:nvPr>
        </p:nvSpPr>
        <p:spPr>
          <a:xfrm>
            <a:off x="3970134" y="1"/>
            <a:ext cx="3038648" cy="466725"/>
          </a:xfrm>
          <a:prstGeom prst="rect"/>
        </p:spPr>
        <p:txBody>
          <a:bodyPr bIns="45720" lIns="91440" rIns="91440" rtlCol="0" tIns="45720" vert="horz"/>
          <a:lstStyle>
            <a:lvl1pPr algn="r">
              <a:defRPr sz="1200"/>
            </a:lvl1pPr>
          </a:lstStyle>
          <a:p>
            <a:fld id="{9C634D7C-5682-44EE-9BC2-B55820ACB61F}" type="datetimeFigureOut">
              <a:rPr lang="en-US" smtClean="0"/>
              <a:t>5/18/2020</a:t>
            </a:fld>
            <a:endParaRPr lang="en-US"/>
          </a:p>
        </p:txBody>
      </p:sp>
      <p:sp>
        <p:nvSpPr>
          <p:cNvPr id="1048982" name="Footer Placeholder 3"/>
          <p:cNvSpPr>
            <a:spLocks noGrp="1"/>
          </p:cNvSpPr>
          <p:nvPr>
            <p:ph type="ftr" sz="quarter" idx="2"/>
          </p:nvPr>
        </p:nvSpPr>
        <p:spPr>
          <a:xfrm>
            <a:off x="0" y="8829676"/>
            <a:ext cx="3038649" cy="466725"/>
          </a:xfrm>
          <a:prstGeom prst="rect"/>
        </p:spPr>
        <p:txBody>
          <a:bodyPr anchor="b" bIns="45720" lIns="91440" rIns="91440" rtlCol="0" tIns="45720" vert="horz"/>
          <a:lstStyle>
            <a:lvl1pPr algn="l">
              <a:defRPr sz="1200"/>
            </a:lvl1pPr>
          </a:lstStyle>
          <a:p>
            <a:endParaRPr lang="en-US"/>
          </a:p>
        </p:txBody>
      </p:sp>
      <p:sp>
        <p:nvSpPr>
          <p:cNvPr id="1048983" name="Slide Number Placeholder 4"/>
          <p:cNvSpPr>
            <a:spLocks noGrp="1"/>
          </p:cNvSpPr>
          <p:nvPr>
            <p:ph type="sldNum" sz="quarter" idx="3"/>
          </p:nvPr>
        </p:nvSpPr>
        <p:spPr>
          <a:xfrm>
            <a:off x="3970134" y="8829676"/>
            <a:ext cx="3038648" cy="466725"/>
          </a:xfrm>
          <a:prstGeom prst="rect"/>
        </p:spPr>
        <p:txBody>
          <a:bodyPr anchor="b" bIns="45720" lIns="91440" rIns="91440" rtlCol="0" tIns="45720" vert="horz"/>
          <a:lstStyle>
            <a:lvl1pPr algn="r">
              <a:defRPr sz="1200"/>
            </a:lvl1pPr>
          </a:lstStyle>
          <a:p>
            <a:fld id="{0A2D7766-6E23-4F3C-AE18-079B29C91282}" type="slidenum">
              <a:rPr lang="en-US" smtClean="0"/>
              <a:t>‹#›</a:t>
            </a:fld>
            <a:endParaRPr lang="en-US"/>
          </a:p>
        </p:txBody>
      </p:sp>
    </p:spTree>
  </p:cSld>
  <p:clrMap accent1="accent1" accent2="accent2" accent3="accent3" accent4="accent4" accent5="accent5" accent6="accent6" bg1="lt1" bg2="lt2" tx1="dk1" tx2="dk2"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59" name=""/>
        <p:cNvGrpSpPr/>
        <p:nvPr/>
      </p:nvGrpSpPr>
      <p:grpSpPr>
        <a:xfrm>
          <a:off x="0" y="0"/>
          <a:ext cx="0" cy="0"/>
          <a:chOff x="0" y="0"/>
          <a:chExt cx="0" cy="0"/>
        </a:xfrm>
      </p:grpSpPr>
      <p:sp>
        <p:nvSpPr>
          <p:cNvPr id="1048974" name="Header Placeholder 1"/>
          <p:cNvSpPr>
            <a:spLocks noGrp="1"/>
          </p:cNvSpPr>
          <p:nvPr>
            <p:ph type="hdr" sz="quarter"/>
          </p:nvPr>
        </p:nvSpPr>
        <p:spPr>
          <a:xfrm>
            <a:off x="0" y="0"/>
            <a:ext cx="3038475" cy="466725"/>
          </a:xfrm>
          <a:prstGeom prst="rect"/>
        </p:spPr>
        <p:txBody>
          <a:bodyPr bIns="45720" lIns="91440" rIns="91440" rtlCol="0" tIns="45720" vert="horz"/>
          <a:lstStyle>
            <a:lvl1pPr algn="l">
              <a:defRPr sz="1200"/>
            </a:lvl1pPr>
          </a:lstStyle>
          <a:p>
            <a:endParaRPr lang="en-US"/>
          </a:p>
        </p:txBody>
      </p:sp>
      <p:sp>
        <p:nvSpPr>
          <p:cNvPr id="1048975" name="Date Placeholder 2"/>
          <p:cNvSpPr>
            <a:spLocks noGrp="1"/>
          </p:cNvSpPr>
          <p:nvPr>
            <p:ph type="dt" idx="1"/>
          </p:nvPr>
        </p:nvSpPr>
        <p:spPr>
          <a:xfrm>
            <a:off x="3970338" y="0"/>
            <a:ext cx="3038475" cy="466725"/>
          </a:xfrm>
          <a:prstGeom prst="rect"/>
        </p:spPr>
        <p:txBody>
          <a:bodyPr bIns="45720" lIns="91440" rIns="91440" rtlCol="0" tIns="45720" vert="horz"/>
          <a:lstStyle>
            <a:lvl1pPr algn="r">
              <a:defRPr sz="1200"/>
            </a:lvl1pPr>
          </a:lstStyle>
          <a:p>
            <a:fld id="{02EDCC2D-5031-47BD-AFA3-2B3AE5821294}" type="datetimeFigureOut">
              <a:rPr lang="en-US" smtClean="0"/>
              <a:t>5/18/2020</a:t>
            </a:fld>
            <a:endParaRPr lang="en-US"/>
          </a:p>
        </p:txBody>
      </p:sp>
      <p:sp>
        <p:nvSpPr>
          <p:cNvPr id="1048976" name="Slide Image Placeholder 3"/>
          <p:cNvSpPr>
            <a:spLocks noChangeAspect="1" noRot="1" noGrp="1"/>
          </p:cNvSpPr>
          <p:nvPr>
            <p:ph type="sldImg" idx="2"/>
          </p:nvPr>
        </p:nvSpPr>
        <p:spPr>
          <a:xfrm>
            <a:off x="717550" y="1162050"/>
            <a:ext cx="5575300" cy="3136900"/>
          </a:xfrm>
          <a:prstGeom prst="rect"/>
          <a:noFill/>
          <a:ln w="12700">
            <a:solidFill>
              <a:prstClr val="black"/>
            </a:solidFill>
          </a:ln>
        </p:spPr>
        <p:txBody>
          <a:bodyPr anchor="ctr" bIns="45720" lIns="91440" rIns="91440" rtlCol="0" tIns="45720" vert="horz"/>
          <a:p>
            <a:endParaRPr lang="en-US"/>
          </a:p>
        </p:txBody>
      </p:sp>
      <p:sp>
        <p:nvSpPr>
          <p:cNvPr id="1048977" name="Notes Placeholder 4"/>
          <p:cNvSpPr>
            <a:spLocks noGrp="1"/>
          </p:cNvSpPr>
          <p:nvPr>
            <p:ph type="body" sz="quarter" idx="3"/>
          </p:nvPr>
        </p:nvSpPr>
        <p:spPr>
          <a:xfrm>
            <a:off x="701675" y="4473575"/>
            <a:ext cx="5607050" cy="3660775"/>
          </a:xfrm>
          <a:prstGeom prst="rect"/>
        </p:spPr>
        <p:txBody>
          <a:bodyPr bIns="45720" lIns="91440" rIns="91440" rtlCol="0" tIns="45720" vert="horz"/>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978" name="Footer Placeholder 5"/>
          <p:cNvSpPr>
            <a:spLocks noGrp="1"/>
          </p:cNvSpPr>
          <p:nvPr>
            <p:ph type="ftr" sz="quarter" idx="4"/>
          </p:nvPr>
        </p:nvSpPr>
        <p:spPr>
          <a:xfrm>
            <a:off x="0" y="8829675"/>
            <a:ext cx="3038475" cy="466725"/>
          </a:xfrm>
          <a:prstGeom prst="rect"/>
        </p:spPr>
        <p:txBody>
          <a:bodyPr anchor="b" bIns="45720" lIns="91440" rIns="91440" rtlCol="0" tIns="45720" vert="horz"/>
          <a:lstStyle>
            <a:lvl1pPr algn="l">
              <a:defRPr sz="1200"/>
            </a:lvl1pPr>
          </a:lstStyle>
          <a:p>
            <a:endParaRPr lang="en-US"/>
          </a:p>
        </p:txBody>
      </p:sp>
      <p:sp>
        <p:nvSpPr>
          <p:cNvPr id="1048979" name="Slide Number Placeholder 6"/>
          <p:cNvSpPr>
            <a:spLocks noGrp="1"/>
          </p:cNvSpPr>
          <p:nvPr>
            <p:ph type="sldNum" sz="quarter" idx="5"/>
          </p:nvPr>
        </p:nvSpPr>
        <p:spPr>
          <a:xfrm>
            <a:off x="3970338" y="8829675"/>
            <a:ext cx="3038475" cy="466725"/>
          </a:xfrm>
          <a:prstGeom prst="rect"/>
        </p:spPr>
        <p:txBody>
          <a:bodyPr anchor="b" bIns="45720" lIns="91440" rIns="91440" rtlCol="0" tIns="45720" vert="horz"/>
          <a:lstStyle>
            <a:lvl1pPr algn="r">
              <a:defRPr sz="1200"/>
            </a:lvl1pPr>
          </a:lstStyle>
          <a:p>
            <a:fld id="{40D0C90E-4618-4FE0-8540-61EC7598BEBE}" type="slidenum">
              <a:rPr lang="en-US" smtClean="0"/>
              <a:t>‹#›</a:t>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97" name=""/>
        <p:cNvGrpSpPr/>
        <p:nvPr/>
      </p:nvGrpSpPr>
      <p:grpSpPr>
        <a:xfrm>
          <a:off x="0" y="0"/>
          <a:ext cx="0" cy="0"/>
          <a:chOff x="0" y="0"/>
          <a:chExt cx="0" cy="0"/>
        </a:xfrm>
      </p:grpSpPr>
      <p:sp>
        <p:nvSpPr>
          <p:cNvPr id="1048672" name="Slide Image Placeholder 1"/>
          <p:cNvSpPr>
            <a:spLocks noChangeAspect="1" noRot="1" noGrp="1"/>
          </p:cNvSpPr>
          <p:nvPr>
            <p:ph type="sldImg"/>
          </p:nvPr>
        </p:nvSpPr>
        <p:spPr/>
      </p:sp>
      <p:sp>
        <p:nvSpPr>
          <p:cNvPr id="1048673" name="Notes Placeholder 2"/>
          <p:cNvSpPr>
            <a:spLocks noGrp="1"/>
          </p:cNvSpPr>
          <p:nvPr>
            <p:ph type="body" idx="1"/>
          </p:nvPr>
        </p:nvSpPr>
        <p:spPr/>
        <p:txBody>
          <a:bodyPr/>
          <a:p>
            <a:endParaRPr lang="en-US"/>
          </a:p>
        </p:txBody>
      </p:sp>
      <p:sp>
        <p:nvSpPr>
          <p:cNvPr id="1048674" name="Slide Number Placeholder 3"/>
          <p:cNvSpPr>
            <a:spLocks noGrp="1"/>
          </p:cNvSpPr>
          <p:nvPr>
            <p:ph type="sldNum" sz="quarter" idx="10"/>
          </p:nvPr>
        </p:nvSpPr>
        <p:spPr/>
        <p:txBody>
          <a:bodyPr/>
          <a:p>
            <a:fld id="{40D0C90E-4618-4FE0-8540-61EC7598BEBE}" type="slidenum">
              <a:rPr lang="en-US" smtClean="0"/>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18" name=""/>
        <p:cNvGrpSpPr/>
        <p:nvPr/>
      </p:nvGrpSpPr>
      <p:grpSpPr>
        <a:xfrm>
          <a:off x="0" y="0"/>
          <a:ext cx="0" cy="0"/>
          <a:chOff x="0" y="0"/>
          <a:chExt cx="0" cy="0"/>
        </a:xfrm>
      </p:grpSpPr>
      <p:sp>
        <p:nvSpPr>
          <p:cNvPr id="1048772" name="Slide Image Placeholder 1"/>
          <p:cNvSpPr>
            <a:spLocks noChangeAspect="1" noRot="1" noGrp="1"/>
          </p:cNvSpPr>
          <p:nvPr>
            <p:ph type="sldImg"/>
          </p:nvPr>
        </p:nvSpPr>
        <p:spPr/>
      </p:sp>
      <p:sp>
        <p:nvSpPr>
          <p:cNvPr id="1048773" name="Notes Placeholder 2"/>
          <p:cNvSpPr>
            <a:spLocks noGrp="1"/>
          </p:cNvSpPr>
          <p:nvPr>
            <p:ph type="body" idx="1"/>
          </p:nvPr>
        </p:nvSpPr>
        <p:spPr/>
        <p:txBody>
          <a:bodyPr/>
          <a:p>
            <a:endParaRPr lang="en-US"/>
          </a:p>
        </p:txBody>
      </p:sp>
      <p:sp>
        <p:nvSpPr>
          <p:cNvPr id="1048774" name="Slide Number Placeholder 3"/>
          <p:cNvSpPr>
            <a:spLocks noGrp="1"/>
          </p:cNvSpPr>
          <p:nvPr>
            <p:ph type="sldNum" sz="quarter" idx="10"/>
          </p:nvPr>
        </p:nvSpPr>
        <p:spPr/>
        <p:txBody>
          <a:bodyPr/>
          <a:p>
            <a:fld id="{40D0C90E-4618-4FE0-8540-61EC7598BEBE}" type="slidenum">
              <a:rPr lang="en-US" smtClean="0"/>
              <a:t>34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6" name=""/>
        <p:cNvGrpSpPr/>
        <p:nvPr/>
      </p:nvGrpSpPr>
      <p:grpSpPr>
        <a:xfrm>
          <a:off x="0" y="0"/>
          <a:ext cx="0" cy="0"/>
          <a:chOff x="0" y="0"/>
          <a:chExt cx="0" cy="0"/>
        </a:xfrm>
      </p:grpSpPr>
      <p:sp>
        <p:nvSpPr>
          <p:cNvPr id="1048623" name="Rectangle 6"/>
          <p:cNvSpPr/>
          <p:nvPr/>
        </p:nvSpPr>
        <p:spPr>
          <a:xfrm>
            <a:off x="920834" y="1346946"/>
            <a:ext cx="10222992" cy="80683"/>
          </a:xfrm>
          <a:prstGeom prst="rect"/>
          <a:blipFill rotWithShape="1" dpi="0">
            <a:blip xmlns:r="http://schemas.openxmlformats.org/officeDocument/2006/relationships" r:embed="rId1">
              <a:alphaModFix amt="85000"/>
              <a:lum bright="70000" contrast="-70000"/>
            </a:blip>
            <a:srcRect/>
            <a:tile algn="ctr" flip="xy" sx="92000" sy="89000" tx="0" ty="-76200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24" name="Rectangle 7"/>
          <p:cNvSpPr/>
          <p:nvPr/>
        </p:nvSpPr>
        <p:spPr>
          <a:xfrm>
            <a:off x="920834" y="4299696"/>
            <a:ext cx="10222992" cy="80683"/>
          </a:xfrm>
          <a:prstGeom prst="rect"/>
          <a:blipFill rotWithShape="1" dpi="0">
            <a:blip xmlns:r="http://schemas.openxmlformats.org/officeDocument/2006/relationships" r:embed="rId1">
              <a:alphaModFix amt="85000"/>
              <a:lum bright="70000" contrast="-70000"/>
            </a:blip>
            <a:srcRect/>
            <a:tile algn="ctr" flip="xy" sx="92000" sy="89000" tx="0" ty="-71755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625" name="Rectangle 8"/>
          <p:cNvSpPr/>
          <p:nvPr/>
        </p:nvSpPr>
        <p:spPr>
          <a:xfrm>
            <a:off x="920834" y="1484779"/>
            <a:ext cx="10222992" cy="2743200"/>
          </a:xfrm>
          <a:prstGeom prst="rect"/>
          <a:blipFill rotWithShape="1" dpi="0">
            <a:blip xmlns:r="http://schemas.openxmlformats.org/officeDocument/2006/relationships" r:embed="rId1">
              <a:alphaModFix amt="85000"/>
              <a:lum bright="70000" contrast="-70000"/>
            </a:blip>
            <a:srcRect/>
            <a:tile algn="ctr" flip="xy" sx="92000" sy="89000" tx="0" ty="-704850"/>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87" name="Group 9"/>
          <p:cNvGrpSpPr/>
          <p:nvPr/>
        </p:nvGrpSpPr>
        <p:grpSpPr>
          <a:xfrm>
            <a:off x="9649215" y="4068923"/>
            <a:ext cx="1080904" cy="1080902"/>
            <a:chOff x="9685338" y="4460675"/>
            <a:chExt cx="1080904" cy="1080902"/>
          </a:xfrm>
        </p:grpSpPr>
        <p:sp>
          <p:nvSpPr>
            <p:cNvPr id="1048626" name="Oval 10"/>
            <p:cNvSpPr/>
            <p:nvPr/>
          </p:nvSpPr>
          <p:spPr>
            <a:xfrm>
              <a:off x="9685338" y="4460675"/>
              <a:ext cx="1080904" cy="1080902"/>
            </a:xfrm>
            <a:prstGeom prst="ellipse"/>
            <a:blipFill rotWithShape="1" dpi="0">
              <a:blip xmlns:r="http://schemas.openxmlformats.org/officeDocument/2006/relationships" r:embed="rId2">
                <a:duotone>
                  <a:schemeClr val="accent1">
                    <a:shade val="45000"/>
                    <a:satMod val="135000"/>
                  </a:schemeClr>
                  <a:prstClr val="white"/>
                </a:duotone>
              </a:blip>
              <a:srcRect/>
              <a:tile algn="tl" flip="none" sx="85000" sy="85000" tx="0" ty="0"/>
            </a:blipFill>
            <a:ln w="25400" cap="flat" cmpd="sng" algn="ctr">
              <a:noFill/>
              <a:prstDash val="solid"/>
            </a:ln>
            <a:effectLst/>
          </p:spPr>
        </p:sp>
        <p:sp>
          <p:nvSpPr>
            <p:cNvPr id="1048627" name="Oval 11"/>
            <p:cNvSpPr/>
            <p:nvPr/>
          </p:nvSpPr>
          <p:spPr>
            <a:xfrm>
              <a:off x="9793429" y="4568765"/>
              <a:ext cx="864723" cy="864722"/>
            </a:xfrm>
            <a:prstGeom prst="ellipse"/>
            <a:noFill/>
            <a:ln w="25400" cap="flat" cmpd="sng" algn="ctr">
              <a:solidFill>
                <a:sysClr lastClr="FFFFFF" val="window"/>
              </a:solidFill>
              <a:prstDash val="solid"/>
            </a:ln>
            <a:effectLst/>
          </p:spPr>
        </p:sp>
      </p:grpSp>
      <p:sp>
        <p:nvSpPr>
          <p:cNvPr id="1048628" name="Title 1"/>
          <p:cNvSpPr>
            <a:spLocks noGrp="1"/>
          </p:cNvSpPr>
          <p:nvPr>
            <p:ph type="ctrTitle"/>
          </p:nvPr>
        </p:nvSpPr>
        <p:spPr>
          <a:xfrm>
            <a:off x="1051560" y="1432223"/>
            <a:ext cx="9966960" cy="3035808"/>
          </a:xfrm>
        </p:spPr>
        <p:txBody>
          <a:bodyPr anchor="ctr">
            <a:noAutofit/>
          </a:bodyPr>
          <a:lstStyle>
            <a:lvl1pPr algn="l">
              <a:lnSpc>
                <a:spcPct val="80000"/>
              </a:lnSpc>
              <a:defRPr baseline="0" cap="all" sz="9600">
                <a:blipFill rotWithShape="1" dpi="0">
                  <a:blip xmlns:r="http://schemas.openxmlformats.org/officeDocument/2006/relationships" r:embed="rId2"/>
                  <a:srcRect/>
                  <a:tile algn="tl" flip="none" sx="65000" sy="64000" tx="6350" ty="-127000"/>
                </a:blipFill>
              </a:defRPr>
            </a:lvl1pPr>
          </a:lstStyle>
          <a:p>
            <a:r>
              <a:rPr lang="en-US" smtClean="0"/>
              <a:t>Click to edit Master title style</a:t>
            </a:r>
            <a:endParaRPr dirty="0" lang="en-US"/>
          </a:p>
        </p:txBody>
      </p:sp>
      <p:sp>
        <p:nvSpPr>
          <p:cNvPr id="1048629" name="Subtitle 2"/>
          <p:cNvSpPr>
            <a:spLocks noGrp="1"/>
          </p:cNvSpPr>
          <p:nvPr>
            <p:ph type="subTitle" idx="1"/>
          </p:nvPr>
        </p:nvSpPr>
        <p:spPr>
          <a:xfrm>
            <a:off x="1069848" y="4389120"/>
            <a:ext cx="7891272" cy="1069848"/>
          </a:xfrm>
        </p:spPr>
        <p:txBody>
          <a:bodyPr>
            <a:normAutofit/>
          </a:bodyPr>
          <a:lstStyle>
            <a:lvl1pPr algn="l" indent="0" marL="0">
              <a:buNone/>
              <a:defRPr sz="2200">
                <a:solidFill>
                  <a:schemeClr val="tx1"/>
                </a:solidFill>
              </a:defRPr>
            </a:lvl1pPr>
            <a:lvl2pPr algn="ctr" indent="0" marL="457200">
              <a:buNone/>
              <a:defRPr sz="2200"/>
            </a:lvl2pPr>
            <a:lvl3pPr algn="ctr" indent="0" marL="914400">
              <a:buNone/>
              <a:defRPr sz="2200"/>
            </a:lvl3pPr>
            <a:lvl4pPr algn="ctr" indent="0" marL="1371600">
              <a:buNone/>
              <a:defRPr sz="2000"/>
            </a:lvl4pPr>
            <a:lvl5pPr algn="ctr" indent="0" marL="1828800">
              <a:buNone/>
              <a:defRPr sz="2000"/>
            </a:lvl5pPr>
            <a:lvl6pPr algn="ctr" indent="0" marL="2286000">
              <a:buNone/>
              <a:defRPr sz="2000"/>
            </a:lvl6pPr>
            <a:lvl7pPr algn="ctr" indent="0" marL="2743200">
              <a:buNone/>
              <a:defRPr sz="2000"/>
            </a:lvl7pPr>
            <a:lvl8pPr algn="ctr" indent="0" marL="3200400">
              <a:buNone/>
              <a:defRPr sz="2000"/>
            </a:lvl8pPr>
            <a:lvl9pPr algn="ctr" indent="0" marL="3657600">
              <a:buNone/>
              <a:defRPr sz="2000"/>
            </a:lvl9pPr>
          </a:lstStyle>
          <a:p>
            <a:r>
              <a:rPr lang="en-US" smtClean="0"/>
              <a:t>Click to edit Master subtitle style</a:t>
            </a:r>
            <a:endParaRPr dirty="0" lang="en-US"/>
          </a:p>
        </p:txBody>
      </p:sp>
      <p:sp>
        <p:nvSpPr>
          <p:cNvPr id="1048630" name="Date Placeholder 3"/>
          <p:cNvSpPr>
            <a:spLocks noGrp="1"/>
          </p:cNvSpPr>
          <p:nvPr>
            <p:ph type="dt" sz="half" idx="10"/>
          </p:nvPr>
        </p:nvSpPr>
        <p:spPr/>
        <p:txBody>
          <a:bodyPr/>
          <a:p>
            <a:fld id="{6D9FA8C7-91DA-443C-9586-AE26F366F7F0}" type="datetime2">
              <a:rPr lang="en-US" smtClean="0"/>
              <a:t>Monday, May 18, 2020</a:t>
            </a:fld>
            <a:endParaRPr dirty="0" lang="en-US"/>
          </a:p>
        </p:txBody>
      </p:sp>
      <p:sp>
        <p:nvSpPr>
          <p:cNvPr id="1048631" name="Footer Placeholder 4"/>
          <p:cNvSpPr>
            <a:spLocks noGrp="1"/>
          </p:cNvSpPr>
          <p:nvPr>
            <p:ph type="ftr" sz="quarter" idx="11"/>
          </p:nvPr>
        </p:nvSpPr>
        <p:spPr/>
        <p:txBody>
          <a:bodyPr/>
          <a:p>
            <a:r>
              <a:rPr lang="en-US" smtClean="0"/>
              <a:t>PAUL  NYONGESA</a:t>
            </a:r>
            <a:endParaRPr dirty="0" lang="en-US"/>
          </a:p>
        </p:txBody>
      </p:sp>
      <p:sp>
        <p:nvSpPr>
          <p:cNvPr id="1048632"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52" name=""/>
        <p:cNvGrpSpPr/>
        <p:nvPr/>
      </p:nvGrpSpPr>
      <p:grpSpPr>
        <a:xfrm>
          <a:off x="0" y="0"/>
          <a:ext cx="0" cy="0"/>
          <a:chOff x="0" y="0"/>
          <a:chExt cx="0" cy="0"/>
        </a:xfrm>
      </p:grpSpPr>
      <p:sp>
        <p:nvSpPr>
          <p:cNvPr id="1048941" name="Title 1"/>
          <p:cNvSpPr>
            <a:spLocks noGrp="1"/>
          </p:cNvSpPr>
          <p:nvPr>
            <p:ph type="title"/>
          </p:nvPr>
        </p:nvSpPr>
        <p:spPr/>
        <p:txBody>
          <a:bodyPr/>
          <a:p>
            <a:r>
              <a:rPr lang="en-US" smtClean="0"/>
              <a:t>Click to edit Master title style</a:t>
            </a:r>
            <a:endParaRPr dirty="0" lang="en-US"/>
          </a:p>
        </p:txBody>
      </p:sp>
      <p:sp>
        <p:nvSpPr>
          <p:cNvPr id="1048942"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43" name="Date Placeholder 3"/>
          <p:cNvSpPr>
            <a:spLocks noGrp="1"/>
          </p:cNvSpPr>
          <p:nvPr>
            <p:ph type="dt" sz="half" idx="10"/>
          </p:nvPr>
        </p:nvSpPr>
        <p:spPr/>
        <p:txBody>
          <a:bodyPr/>
          <a:p>
            <a:fld id="{361E1B13-EADE-43FB-8B78-224E749E5B95}" type="datetime2">
              <a:rPr lang="en-US" smtClean="0"/>
              <a:t>Monday, May 18, 2020</a:t>
            </a:fld>
            <a:endParaRPr dirty="0" lang="en-US"/>
          </a:p>
        </p:txBody>
      </p:sp>
      <p:sp>
        <p:nvSpPr>
          <p:cNvPr id="1048944" name="Footer Placeholder 4"/>
          <p:cNvSpPr>
            <a:spLocks noGrp="1"/>
          </p:cNvSpPr>
          <p:nvPr>
            <p:ph type="ftr" sz="quarter" idx="11"/>
          </p:nvPr>
        </p:nvSpPr>
        <p:spPr/>
        <p:txBody>
          <a:bodyPr/>
          <a:p>
            <a:r>
              <a:rPr lang="en-US" smtClean="0"/>
              <a:t>PAUL  NYONGESA</a:t>
            </a:r>
            <a:endParaRPr dirty="0" lang="en-US"/>
          </a:p>
        </p:txBody>
      </p:sp>
      <p:sp>
        <p:nvSpPr>
          <p:cNvPr id="1048945" name="Slide Number Placeholder 5"/>
          <p:cNvSpPr>
            <a:spLocks noGrp="1"/>
          </p:cNvSpPr>
          <p:nvPr>
            <p:ph type="sldNum" sz="quarter" idx="12"/>
          </p:nvPr>
        </p:nvSpPr>
        <p:spPr/>
        <p:txBody>
          <a:bodyPr/>
          <a:p>
            <a:fld id="{4FAB73BC-B049-4115-A692-8D63A059BFB8}"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49" name=""/>
        <p:cNvGrpSpPr/>
        <p:nvPr/>
      </p:nvGrpSpPr>
      <p:grpSpPr>
        <a:xfrm>
          <a:off x="0" y="0"/>
          <a:ext cx="0" cy="0"/>
          <a:chOff x="0" y="0"/>
          <a:chExt cx="0" cy="0"/>
        </a:xfrm>
      </p:grpSpPr>
      <p:sp>
        <p:nvSpPr>
          <p:cNvPr id="1048928" name="Vertical Title 1"/>
          <p:cNvSpPr>
            <a:spLocks noGrp="1"/>
          </p:cNvSpPr>
          <p:nvPr>
            <p:ph type="title" orient="vert"/>
          </p:nvPr>
        </p:nvSpPr>
        <p:spPr>
          <a:xfrm>
            <a:off x="8724900" y="533400"/>
            <a:ext cx="2552700" cy="5638800"/>
          </a:xfrm>
        </p:spPr>
        <p:txBody>
          <a:bodyPr vert="eaVert"/>
          <a:p>
            <a:r>
              <a:rPr lang="en-US" smtClean="0"/>
              <a:t>Click to edit Master title style</a:t>
            </a:r>
            <a:endParaRPr dirty="0" lang="en-US"/>
          </a:p>
        </p:txBody>
      </p:sp>
      <p:sp>
        <p:nvSpPr>
          <p:cNvPr id="1048929" name="Vertical Text Placeholder 2"/>
          <p:cNvSpPr>
            <a:spLocks noGrp="1"/>
          </p:cNvSpPr>
          <p:nvPr>
            <p:ph type="body" orient="vert" idx="1"/>
          </p:nvPr>
        </p:nvSpPr>
        <p:spPr>
          <a:xfrm>
            <a:off x="1066800" y="533400"/>
            <a:ext cx="7505700" cy="5638800"/>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30" name="Date Placeholder 3"/>
          <p:cNvSpPr>
            <a:spLocks noGrp="1"/>
          </p:cNvSpPr>
          <p:nvPr>
            <p:ph type="dt" sz="half" idx="10"/>
          </p:nvPr>
        </p:nvSpPr>
        <p:spPr/>
        <p:txBody>
          <a:bodyPr/>
          <a:p>
            <a:fld id="{4152ED38-7010-42EE-820E-F58478D8F424}" type="datetime2">
              <a:rPr lang="en-US" smtClean="0"/>
              <a:t>Monday, May 18, 2020</a:t>
            </a:fld>
            <a:endParaRPr dirty="0" lang="en-US"/>
          </a:p>
        </p:txBody>
      </p:sp>
      <p:sp>
        <p:nvSpPr>
          <p:cNvPr id="1048931" name="Footer Placeholder 4"/>
          <p:cNvSpPr>
            <a:spLocks noGrp="1"/>
          </p:cNvSpPr>
          <p:nvPr>
            <p:ph type="ftr" sz="quarter" idx="11"/>
          </p:nvPr>
        </p:nvSpPr>
        <p:spPr/>
        <p:txBody>
          <a:bodyPr/>
          <a:p>
            <a:r>
              <a:rPr lang="en-US" smtClean="0"/>
              <a:t>PAUL  NYONGESA</a:t>
            </a:r>
            <a:endParaRPr dirty="0" lang="en-US"/>
          </a:p>
        </p:txBody>
      </p:sp>
      <p:sp>
        <p:nvSpPr>
          <p:cNvPr id="1048932" name="Slide Number Placeholder 5"/>
          <p:cNvSpPr>
            <a:spLocks noGrp="1"/>
          </p:cNvSpPr>
          <p:nvPr>
            <p:ph type="sldNum" sz="quarter" idx="12"/>
          </p:nvPr>
        </p:nvSpPr>
        <p:spPr/>
        <p:txBody>
          <a:bodyPr/>
          <a:p>
            <a:fld id="{4FAB73BC-B049-4115-A692-8D63A059BFB8}"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5" name=""/>
        <p:cNvGrpSpPr/>
        <p:nvPr/>
      </p:nvGrpSpPr>
      <p:grpSpPr>
        <a:xfrm>
          <a:off x="0" y="0"/>
          <a:ext cx="0" cy="0"/>
          <a:chOff x="0" y="0"/>
          <a:chExt cx="0" cy="0"/>
        </a:xfrm>
      </p:grpSpPr>
      <p:sp>
        <p:nvSpPr>
          <p:cNvPr id="1048583" name="Title 1"/>
          <p:cNvSpPr>
            <a:spLocks noGrp="1"/>
          </p:cNvSpPr>
          <p:nvPr>
            <p:ph type="title"/>
          </p:nvPr>
        </p:nvSpPr>
        <p:spPr/>
        <p:txBody>
          <a:bodyPr/>
          <a:p>
            <a:r>
              <a:rPr lang="en-US" smtClean="0"/>
              <a:t>Click to edit Master title style</a:t>
            </a:r>
            <a:endParaRPr dirty="0" lang="en-US"/>
          </a:p>
        </p:txBody>
      </p:sp>
      <p:sp>
        <p:nvSpPr>
          <p:cNvPr id="1048584"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85" name="Date Placeholder 3"/>
          <p:cNvSpPr>
            <a:spLocks noGrp="1"/>
          </p:cNvSpPr>
          <p:nvPr>
            <p:ph type="dt" sz="half" idx="10"/>
          </p:nvPr>
        </p:nvSpPr>
        <p:spPr/>
        <p:txBody>
          <a:bodyPr/>
          <a:p>
            <a:fld id="{77510EB3-7C0F-4EA6-B678-8D68AA05D174}" type="datetime2">
              <a:rPr lang="en-US" smtClean="0"/>
              <a:t>Monday, May 18, 2020</a:t>
            </a:fld>
            <a:endParaRPr dirty="0" lang="en-US"/>
          </a:p>
        </p:txBody>
      </p:sp>
      <p:sp>
        <p:nvSpPr>
          <p:cNvPr id="1048586" name="Footer Placeholder 4"/>
          <p:cNvSpPr>
            <a:spLocks noGrp="1"/>
          </p:cNvSpPr>
          <p:nvPr>
            <p:ph type="ftr" sz="quarter" idx="11"/>
          </p:nvPr>
        </p:nvSpPr>
        <p:spPr/>
        <p:txBody>
          <a:bodyPr/>
          <a:p>
            <a:r>
              <a:rPr lang="en-US" smtClean="0"/>
              <a:t>PAUL  NYONGESA</a:t>
            </a:r>
            <a:endParaRPr dirty="0" lang="en-US"/>
          </a:p>
        </p:txBody>
      </p:sp>
      <p:sp>
        <p:nvSpPr>
          <p:cNvPr id="1048587" name="Slide Number Placeholder 5"/>
          <p:cNvSpPr>
            <a:spLocks noGrp="1"/>
          </p:cNvSpPr>
          <p:nvPr>
            <p:ph type="sldNum" sz="quarter" idx="12"/>
          </p:nvPr>
        </p:nvSpPr>
        <p:spPr/>
        <p:txBody>
          <a:bodyPr/>
          <a:p>
            <a:fld id="{6113E31D-E2AB-40D1-8B51-AFA5AFEF393A}"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53" name=""/>
        <p:cNvGrpSpPr/>
        <p:nvPr/>
      </p:nvGrpSpPr>
      <p:grpSpPr>
        <a:xfrm>
          <a:off x="0" y="0"/>
          <a:ext cx="0" cy="0"/>
          <a:chOff x="0" y="0"/>
          <a:chExt cx="0" cy="0"/>
        </a:xfrm>
      </p:grpSpPr>
      <p:sp>
        <p:nvSpPr>
          <p:cNvPr id="1048946" name="Rectangle 6"/>
          <p:cNvSpPr/>
          <p:nvPr/>
        </p:nvSpPr>
        <p:spPr>
          <a:xfrm>
            <a:off x="0" y="4917989"/>
            <a:ext cx="12192000" cy="1940010"/>
          </a:xfrm>
          <a:prstGeom prst="rect"/>
          <a:blipFill rotWithShape="1" dpi="0">
            <a:blip xmlns:r="http://schemas.openxmlformats.org/officeDocument/2006/relationships" r:embed="rId1">
              <a:alphaModFix amt="85000"/>
              <a:lum bright="70000" contrast="-70000"/>
            </a:blip>
            <a:srcRect/>
            <a:tile algn="ctr" flip="xy" sx="92000" sy="89000" tx="0" ty="-70485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947" name="Title 1"/>
          <p:cNvSpPr>
            <a:spLocks noGrp="1"/>
          </p:cNvSpPr>
          <p:nvPr>
            <p:ph type="title"/>
          </p:nvPr>
        </p:nvSpPr>
        <p:spPr>
          <a:xfrm>
            <a:off x="2167128" y="1225296"/>
            <a:ext cx="9281160" cy="3520440"/>
          </a:xfrm>
        </p:spPr>
        <p:txBody>
          <a:bodyPr anchor="ctr">
            <a:normAutofit/>
          </a:bodyPr>
          <a:lstStyle>
            <a:lvl1pPr>
              <a:lnSpc>
                <a:spcPct val="80000"/>
              </a:lnSpc>
              <a:defRPr b="0" sz="8000"/>
            </a:lvl1pPr>
          </a:lstStyle>
          <a:p>
            <a:r>
              <a:rPr lang="en-US" smtClean="0"/>
              <a:t>Click to edit Master title style</a:t>
            </a:r>
            <a:endParaRPr dirty="0" lang="en-US"/>
          </a:p>
        </p:txBody>
      </p:sp>
      <p:sp>
        <p:nvSpPr>
          <p:cNvPr id="1048948" name="Text Placeholder 2"/>
          <p:cNvSpPr>
            <a:spLocks noGrp="1"/>
          </p:cNvSpPr>
          <p:nvPr>
            <p:ph type="body" idx="1"/>
          </p:nvPr>
        </p:nvSpPr>
        <p:spPr>
          <a:xfrm>
            <a:off x="2165774" y="5020056"/>
            <a:ext cx="9052560" cy="1066800"/>
          </a:xfrm>
        </p:spPr>
        <p:txBody>
          <a:bodyPr anchor="t">
            <a:normAutofit/>
          </a:bodyPr>
          <a:lstStyle>
            <a:lvl1pPr indent="0" marL="0">
              <a:buNone/>
              <a:defRPr sz="2000">
                <a:solidFill>
                  <a:schemeClr val="tx1"/>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8949" name="Date Placeholder 3"/>
          <p:cNvSpPr>
            <a:spLocks noGrp="1"/>
          </p:cNvSpPr>
          <p:nvPr>
            <p:ph type="dt" sz="half" idx="10"/>
          </p:nvPr>
        </p:nvSpPr>
        <p:spPr>
          <a:xfrm>
            <a:off x="8593667" y="6272784"/>
            <a:ext cx="2644309" cy="365125"/>
          </a:xfrm>
        </p:spPr>
        <p:txBody>
          <a:bodyPr/>
          <a:p>
            <a:fld id="{D42087C5-8B38-4642-A6D6-ED227EE66919}" type="datetime2">
              <a:rPr lang="en-US" smtClean="0"/>
              <a:t>Monday, May 18, 2020</a:t>
            </a:fld>
            <a:endParaRPr dirty="0" lang="en-US"/>
          </a:p>
        </p:txBody>
      </p:sp>
      <p:sp>
        <p:nvSpPr>
          <p:cNvPr id="1048950" name="Footer Placeholder 4"/>
          <p:cNvSpPr>
            <a:spLocks noGrp="1"/>
          </p:cNvSpPr>
          <p:nvPr>
            <p:ph type="ftr" sz="quarter" idx="11"/>
          </p:nvPr>
        </p:nvSpPr>
        <p:spPr>
          <a:xfrm>
            <a:off x="2182708" y="6272784"/>
            <a:ext cx="6327648" cy="365125"/>
          </a:xfrm>
        </p:spPr>
        <p:txBody>
          <a:bodyPr/>
          <a:p>
            <a:r>
              <a:rPr lang="en-US" smtClean="0"/>
              <a:t>PAUL  NYONGESA</a:t>
            </a:r>
            <a:endParaRPr dirty="0" lang="en-US"/>
          </a:p>
        </p:txBody>
      </p:sp>
      <p:grpSp>
        <p:nvGrpSpPr>
          <p:cNvPr id="154" name="Group 7"/>
          <p:cNvGrpSpPr/>
          <p:nvPr/>
        </p:nvGrpSpPr>
        <p:grpSpPr>
          <a:xfrm>
            <a:off x="897399" y="2325848"/>
            <a:ext cx="1080904" cy="1080902"/>
            <a:chOff x="9685338" y="4460675"/>
            <a:chExt cx="1080904" cy="1080902"/>
          </a:xfrm>
        </p:grpSpPr>
        <p:sp>
          <p:nvSpPr>
            <p:cNvPr id="1048951" name="Oval 8"/>
            <p:cNvSpPr/>
            <p:nvPr/>
          </p:nvSpPr>
          <p:spPr>
            <a:xfrm>
              <a:off x="9685338" y="4460675"/>
              <a:ext cx="1080904" cy="1080902"/>
            </a:xfrm>
            <a:prstGeom prst="ellipse"/>
            <a:blipFill rotWithShape="1" dpi="0">
              <a:blip xmlns:r="http://schemas.openxmlformats.org/officeDocument/2006/relationships" r:embed="rId2">
                <a:duotone>
                  <a:schemeClr val="accent1">
                    <a:shade val="45000"/>
                    <a:satMod val="135000"/>
                  </a:schemeClr>
                  <a:prstClr val="white"/>
                </a:duotone>
              </a:blip>
              <a:srcRect/>
              <a:tile algn="tl" flip="none" sx="85000" sy="85000" tx="0" ty="0"/>
            </a:blipFill>
            <a:ln w="25400" cap="flat" cmpd="sng" algn="ctr">
              <a:noFill/>
              <a:prstDash val="solid"/>
            </a:ln>
            <a:effectLst/>
          </p:spPr>
        </p:sp>
        <p:sp>
          <p:nvSpPr>
            <p:cNvPr id="1048952" name="Oval 9"/>
            <p:cNvSpPr/>
            <p:nvPr/>
          </p:nvSpPr>
          <p:spPr>
            <a:xfrm>
              <a:off x="9793429" y="4568765"/>
              <a:ext cx="864723" cy="864722"/>
            </a:xfrm>
            <a:prstGeom prst="ellipse"/>
            <a:noFill/>
            <a:ln w="25400" cap="flat" cmpd="sng" algn="ctr">
              <a:solidFill>
                <a:sysClr lastClr="FFFFFF" val="window"/>
              </a:solidFill>
              <a:prstDash val="solid"/>
            </a:ln>
            <a:effectLst/>
          </p:spPr>
        </p:sp>
      </p:grpSp>
      <p:sp>
        <p:nvSpPr>
          <p:cNvPr id="1048953"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9" name=""/>
        <p:cNvGrpSpPr/>
        <p:nvPr/>
      </p:nvGrpSpPr>
      <p:grpSpPr>
        <a:xfrm>
          <a:off x="0" y="0"/>
          <a:ext cx="0" cy="0"/>
          <a:chOff x="0" y="0"/>
          <a:chExt cx="0" cy="0"/>
        </a:xfrm>
      </p:grpSpPr>
      <p:sp>
        <p:nvSpPr>
          <p:cNvPr id="1048775" name="Title 1"/>
          <p:cNvSpPr>
            <a:spLocks noGrp="1"/>
          </p:cNvSpPr>
          <p:nvPr>
            <p:ph type="title"/>
          </p:nvPr>
        </p:nvSpPr>
        <p:spPr/>
        <p:txBody>
          <a:bodyPr/>
          <a:p>
            <a:r>
              <a:rPr lang="en-US" smtClean="0"/>
              <a:t>Click to edit Master title style</a:t>
            </a:r>
            <a:endParaRPr dirty="0" lang="en-US"/>
          </a:p>
        </p:txBody>
      </p:sp>
      <p:sp>
        <p:nvSpPr>
          <p:cNvPr id="1048776"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77"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778" name="Date Placeholder 4"/>
          <p:cNvSpPr>
            <a:spLocks noGrp="1"/>
          </p:cNvSpPr>
          <p:nvPr>
            <p:ph type="dt" sz="half" idx="10"/>
          </p:nvPr>
        </p:nvSpPr>
        <p:spPr/>
        <p:txBody>
          <a:bodyPr/>
          <a:p>
            <a:fld id="{A442DEA4-91D7-4918-9B5E-E4261E00D5B2}" type="datetime2">
              <a:rPr lang="en-US" smtClean="0"/>
              <a:t>Monday, May 18, 2020</a:t>
            </a:fld>
            <a:endParaRPr dirty="0" lang="en-US"/>
          </a:p>
        </p:txBody>
      </p:sp>
      <p:sp>
        <p:nvSpPr>
          <p:cNvPr id="1048779" name="Footer Placeholder 5"/>
          <p:cNvSpPr>
            <a:spLocks noGrp="1"/>
          </p:cNvSpPr>
          <p:nvPr>
            <p:ph type="ftr" sz="quarter" idx="11"/>
          </p:nvPr>
        </p:nvSpPr>
        <p:spPr/>
        <p:txBody>
          <a:bodyPr/>
          <a:p>
            <a:r>
              <a:rPr lang="en-US" smtClean="0"/>
              <a:t>PAUL  NYONGESA</a:t>
            </a:r>
            <a:endParaRPr dirty="0" lang="en-US"/>
          </a:p>
        </p:txBody>
      </p:sp>
      <p:sp>
        <p:nvSpPr>
          <p:cNvPr id="1048780" name="Slide Number Placeholder 6"/>
          <p:cNvSpPr>
            <a:spLocks noGrp="1"/>
          </p:cNvSpPr>
          <p:nvPr>
            <p:ph type="sldNum" sz="quarter" idx="12"/>
          </p:nvPr>
        </p:nvSpPr>
        <p:spPr/>
        <p:txBody>
          <a:bodyPr/>
          <a:p>
            <a:fld id="{4FAB73BC-B049-4115-A692-8D63A059BFB8}"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55" name=""/>
        <p:cNvGrpSpPr/>
        <p:nvPr/>
      </p:nvGrpSpPr>
      <p:grpSpPr>
        <a:xfrm>
          <a:off x="0" y="0"/>
          <a:ext cx="0" cy="0"/>
          <a:chOff x="0" y="0"/>
          <a:chExt cx="0" cy="0"/>
        </a:xfrm>
      </p:grpSpPr>
      <p:sp>
        <p:nvSpPr>
          <p:cNvPr id="1048954" name="Title 9"/>
          <p:cNvSpPr>
            <a:spLocks noGrp="1"/>
          </p:cNvSpPr>
          <p:nvPr>
            <p:ph type="title"/>
          </p:nvPr>
        </p:nvSpPr>
        <p:spPr/>
        <p:txBody>
          <a:bodyPr/>
          <a:p>
            <a:r>
              <a:rPr lang="en-US" smtClean="0"/>
              <a:t>Click to edit Master title style</a:t>
            </a:r>
            <a:endParaRPr dirty="0" lang="en-US"/>
          </a:p>
        </p:txBody>
      </p:sp>
      <p:sp>
        <p:nvSpPr>
          <p:cNvPr id="1048955" name="Text Placeholder 2"/>
          <p:cNvSpPr>
            <a:spLocks noGrp="1"/>
          </p:cNvSpPr>
          <p:nvPr>
            <p:ph type="body" idx="1"/>
          </p:nvPr>
        </p:nvSpPr>
        <p:spPr>
          <a:xfrm>
            <a:off x="1066800" y="2048256"/>
            <a:ext cx="4754880" cy="640080"/>
          </a:xfrm>
        </p:spPr>
        <p:txBody>
          <a:bodyPr anchor="ctr">
            <a:normAutofit/>
          </a:bodyPr>
          <a:lstStyle>
            <a:lvl1pPr indent="0" marL="0">
              <a:buNone/>
              <a:defRPr b="1" sz="20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956"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57" name="Text Placeholder 4"/>
          <p:cNvSpPr>
            <a:spLocks noGrp="1"/>
          </p:cNvSpPr>
          <p:nvPr>
            <p:ph type="body" sz="quarter" idx="3"/>
          </p:nvPr>
        </p:nvSpPr>
        <p:spPr>
          <a:xfrm>
            <a:off x="6364224" y="2048256"/>
            <a:ext cx="4754880" cy="640080"/>
          </a:xfrm>
        </p:spPr>
        <p:txBody>
          <a:bodyPr anchor="ctr">
            <a:normAutofit/>
          </a:bodyPr>
          <a:lstStyle>
            <a:lvl1pPr indent="0" marL="0">
              <a:buNone/>
              <a:defRPr b="1" sz="2000">
                <a:solidFill>
                  <a:schemeClr val="accent1">
                    <a:lumMod val="75000"/>
                  </a:schemeClr>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8958"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59" name="Date Placeholder 6"/>
          <p:cNvSpPr>
            <a:spLocks noGrp="1"/>
          </p:cNvSpPr>
          <p:nvPr>
            <p:ph type="dt" sz="half" idx="10"/>
          </p:nvPr>
        </p:nvSpPr>
        <p:spPr/>
        <p:txBody>
          <a:bodyPr/>
          <a:p>
            <a:fld id="{CBDF07DA-1EF3-4B21-9E3E-2E0663DE494E}" type="datetime2">
              <a:rPr lang="en-US" smtClean="0"/>
              <a:t>Monday, May 18, 2020</a:t>
            </a:fld>
            <a:endParaRPr dirty="0" lang="en-US"/>
          </a:p>
        </p:txBody>
      </p:sp>
      <p:sp>
        <p:nvSpPr>
          <p:cNvPr id="1048960" name="Footer Placeholder 7"/>
          <p:cNvSpPr>
            <a:spLocks noGrp="1"/>
          </p:cNvSpPr>
          <p:nvPr>
            <p:ph type="ftr" sz="quarter" idx="11"/>
          </p:nvPr>
        </p:nvSpPr>
        <p:spPr/>
        <p:txBody>
          <a:bodyPr/>
          <a:p>
            <a:r>
              <a:rPr lang="en-US" smtClean="0"/>
              <a:t>PAUL  NYONGESA</a:t>
            </a:r>
            <a:endParaRPr dirty="0" lang="en-US"/>
          </a:p>
        </p:txBody>
      </p:sp>
      <p:sp>
        <p:nvSpPr>
          <p:cNvPr id="1048961" name="Slide Number Placeholder 8"/>
          <p:cNvSpPr>
            <a:spLocks noGrp="1"/>
          </p:cNvSpPr>
          <p:nvPr>
            <p:ph type="sldNum" sz="quarter" idx="12"/>
          </p:nvPr>
        </p:nvSpPr>
        <p:spPr/>
        <p:txBody>
          <a:bodyPr/>
          <a:p>
            <a:fld id="{4FAB73BC-B049-4115-A692-8D63A059BFB8}"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48" name=""/>
        <p:cNvGrpSpPr/>
        <p:nvPr/>
      </p:nvGrpSpPr>
      <p:grpSpPr>
        <a:xfrm>
          <a:off x="0" y="0"/>
          <a:ext cx="0" cy="0"/>
          <a:chOff x="0" y="0"/>
          <a:chExt cx="0" cy="0"/>
        </a:xfrm>
      </p:grpSpPr>
      <p:sp>
        <p:nvSpPr>
          <p:cNvPr id="1048924" name="Title 5"/>
          <p:cNvSpPr>
            <a:spLocks noGrp="1"/>
          </p:cNvSpPr>
          <p:nvPr>
            <p:ph type="title"/>
          </p:nvPr>
        </p:nvSpPr>
        <p:spPr/>
        <p:txBody>
          <a:bodyPr/>
          <a:p>
            <a:r>
              <a:rPr lang="en-US" smtClean="0"/>
              <a:t>Click to edit Master title style</a:t>
            </a:r>
            <a:endParaRPr dirty="0" lang="en-US"/>
          </a:p>
        </p:txBody>
      </p:sp>
      <p:sp>
        <p:nvSpPr>
          <p:cNvPr id="1048925" name="Date Placeholder 2"/>
          <p:cNvSpPr>
            <a:spLocks noGrp="1"/>
          </p:cNvSpPr>
          <p:nvPr>
            <p:ph type="dt" sz="half" idx="10"/>
          </p:nvPr>
        </p:nvSpPr>
        <p:spPr/>
        <p:txBody>
          <a:bodyPr/>
          <a:p>
            <a:fld id="{6C14092A-FBED-4FDB-A4F4-F03D1266F77D}" type="datetime2">
              <a:rPr lang="en-US" smtClean="0"/>
              <a:t>Monday, May 18, 2020</a:t>
            </a:fld>
            <a:endParaRPr dirty="0" lang="en-US"/>
          </a:p>
        </p:txBody>
      </p:sp>
      <p:sp>
        <p:nvSpPr>
          <p:cNvPr id="1048926" name="Footer Placeholder 3"/>
          <p:cNvSpPr>
            <a:spLocks noGrp="1"/>
          </p:cNvSpPr>
          <p:nvPr>
            <p:ph type="ftr" sz="quarter" idx="11"/>
          </p:nvPr>
        </p:nvSpPr>
        <p:spPr/>
        <p:txBody>
          <a:bodyPr/>
          <a:p>
            <a:r>
              <a:rPr lang="en-US" smtClean="0"/>
              <a:t>PAUL  NYONGESA</a:t>
            </a:r>
            <a:endParaRPr dirty="0" lang="en-US"/>
          </a:p>
        </p:txBody>
      </p:sp>
      <p:sp>
        <p:nvSpPr>
          <p:cNvPr id="1048927" name="Slide Number Placeholder 4"/>
          <p:cNvSpPr>
            <a:spLocks noGrp="1"/>
          </p:cNvSpPr>
          <p:nvPr>
            <p:ph type="sldNum" sz="quarter" idx="12"/>
          </p:nvPr>
        </p:nvSpPr>
        <p:spPr/>
        <p:txBody>
          <a:bodyPr/>
          <a:p>
            <a:fld id="{4FAB73BC-B049-4115-A692-8D63A059BFB8}"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56" name=""/>
        <p:cNvGrpSpPr/>
        <p:nvPr/>
      </p:nvGrpSpPr>
      <p:grpSpPr>
        <a:xfrm>
          <a:off x="0" y="0"/>
          <a:ext cx="0" cy="0"/>
          <a:chOff x="0" y="0"/>
          <a:chExt cx="0" cy="0"/>
        </a:xfrm>
      </p:grpSpPr>
      <p:sp>
        <p:nvSpPr>
          <p:cNvPr id="1048962" name="Date Placeholder 1"/>
          <p:cNvSpPr>
            <a:spLocks noGrp="1"/>
          </p:cNvSpPr>
          <p:nvPr>
            <p:ph type="dt" sz="half" idx="10"/>
          </p:nvPr>
        </p:nvSpPr>
        <p:spPr/>
        <p:txBody>
          <a:bodyPr/>
          <a:p>
            <a:fld id="{789D8AB4-0C6F-4256-BA7F-05702BFF89E1}" type="datetime2">
              <a:rPr lang="en-US" smtClean="0"/>
              <a:t>Monday, May 18, 2020</a:t>
            </a:fld>
            <a:endParaRPr dirty="0" lang="en-US"/>
          </a:p>
        </p:txBody>
      </p:sp>
      <p:sp>
        <p:nvSpPr>
          <p:cNvPr id="1048963" name="Footer Placeholder 2"/>
          <p:cNvSpPr>
            <a:spLocks noGrp="1"/>
          </p:cNvSpPr>
          <p:nvPr>
            <p:ph type="ftr" sz="quarter" idx="11"/>
          </p:nvPr>
        </p:nvSpPr>
        <p:spPr/>
        <p:txBody>
          <a:bodyPr/>
          <a:p>
            <a:r>
              <a:rPr lang="en-US" smtClean="0"/>
              <a:t>PAUL  NYONGESA</a:t>
            </a:r>
            <a:endParaRPr dirty="0" lang="en-US"/>
          </a:p>
        </p:txBody>
      </p:sp>
      <p:sp>
        <p:nvSpPr>
          <p:cNvPr id="1048964" name="Slide Number Placeholder 3"/>
          <p:cNvSpPr>
            <a:spLocks noGrp="1"/>
          </p:cNvSpPr>
          <p:nvPr>
            <p:ph type="sldNum" sz="quarter" idx="12"/>
          </p:nvPr>
        </p:nvSpPr>
        <p:spPr/>
        <p:txBody>
          <a:bodyPr/>
          <a:p>
            <a:fld id="{4FAB73BC-B049-4115-A692-8D63A059BFB8}"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57" name=""/>
        <p:cNvGrpSpPr/>
        <p:nvPr/>
      </p:nvGrpSpPr>
      <p:grpSpPr>
        <a:xfrm>
          <a:off x="0" y="0"/>
          <a:ext cx="0" cy="0"/>
          <a:chOff x="0" y="0"/>
          <a:chExt cx="0" cy="0"/>
        </a:xfrm>
      </p:grpSpPr>
      <p:sp>
        <p:nvSpPr>
          <p:cNvPr id="1048965" name="Rectangle 7"/>
          <p:cNvSpPr/>
          <p:nvPr/>
        </p:nvSpPr>
        <p:spPr>
          <a:xfrm>
            <a:off x="8303740" y="0"/>
            <a:ext cx="3888259" cy="6857999"/>
          </a:xfrm>
          <a:prstGeom prst="rect"/>
          <a:blipFill rotWithShape="1" dpi="0">
            <a:blip xmlns:r="http://schemas.openxmlformats.org/officeDocument/2006/relationships" r:embed="rId1">
              <a:alphaModFix amt="60000"/>
              <a:lum bright="70000" contrast="-70000"/>
            </a:blip>
            <a:srcRect/>
            <a:tile algn="ctr" flip="xy" sx="92000" sy="89000" tx="0" ty="-70485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966" name="Title 1"/>
          <p:cNvSpPr>
            <a:spLocks noGrp="1"/>
          </p:cNvSpPr>
          <p:nvPr>
            <p:ph type="title"/>
          </p:nvPr>
        </p:nvSpPr>
        <p:spPr>
          <a:xfrm>
            <a:off x="8549640" y="685800"/>
            <a:ext cx="3200400" cy="1737360"/>
          </a:xfrm>
        </p:spPr>
        <p:txBody>
          <a:bodyPr anchor="b">
            <a:normAutofit/>
          </a:bodyPr>
          <a:lstStyle>
            <a:lvl1pPr>
              <a:defRPr b="1" sz="3200"/>
            </a:lvl1pPr>
          </a:lstStyle>
          <a:p>
            <a:r>
              <a:rPr lang="en-US" smtClean="0"/>
              <a:t>Click to edit Master title style</a:t>
            </a:r>
            <a:endParaRPr dirty="0" lang="en-US"/>
          </a:p>
        </p:txBody>
      </p:sp>
      <p:sp>
        <p:nvSpPr>
          <p:cNvPr id="1048967"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968" name="Text Placeholder 3"/>
          <p:cNvSpPr>
            <a:spLocks noGrp="1"/>
          </p:cNvSpPr>
          <p:nvPr>
            <p:ph type="body" sz="half" idx="2"/>
          </p:nvPr>
        </p:nvSpPr>
        <p:spPr>
          <a:xfrm>
            <a:off x="8549640" y="2423160"/>
            <a:ext cx="3200400" cy="3291840"/>
          </a:xfrm>
        </p:spPr>
        <p:txBody>
          <a:bodyPr>
            <a:normAutofit/>
          </a:bodyPr>
          <a:lstStyle>
            <a:lvl1pPr indent="0" marL="0">
              <a:lnSpc>
                <a:spcPct val="100000"/>
              </a:lnSpc>
              <a:spcBef>
                <a:spcPts val="1000"/>
              </a:spcBef>
              <a:buNone/>
              <a:defRPr sz="1400">
                <a:solidFill>
                  <a:schemeClr val="accent1">
                    <a:lumMod val="75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969" name="Date Placeholder 4"/>
          <p:cNvSpPr>
            <a:spLocks noGrp="1"/>
          </p:cNvSpPr>
          <p:nvPr>
            <p:ph type="dt" sz="half" idx="10"/>
          </p:nvPr>
        </p:nvSpPr>
        <p:spPr/>
        <p:txBody>
          <a:bodyPr/>
          <a:p>
            <a:fld id="{F5236A0D-BF0E-4204-8B8E-6DAB7546A9DA}" type="datetime2">
              <a:rPr lang="en-US" smtClean="0"/>
              <a:t>Monday, May 18, 2020</a:t>
            </a:fld>
            <a:endParaRPr dirty="0" lang="en-US"/>
          </a:p>
        </p:txBody>
      </p:sp>
      <p:sp>
        <p:nvSpPr>
          <p:cNvPr id="1048970" name="Footer Placeholder 5"/>
          <p:cNvSpPr>
            <a:spLocks noGrp="1"/>
          </p:cNvSpPr>
          <p:nvPr>
            <p:ph type="ftr" sz="quarter" idx="11"/>
          </p:nvPr>
        </p:nvSpPr>
        <p:spPr/>
        <p:txBody>
          <a:bodyPr/>
          <a:p>
            <a:r>
              <a:rPr lang="en-US" smtClean="0"/>
              <a:t>PAUL  NYONGESA</a:t>
            </a:r>
            <a:endParaRPr dirty="0" lang="en-US"/>
          </a:p>
        </p:txBody>
      </p:sp>
      <p:grpSp>
        <p:nvGrpSpPr>
          <p:cNvPr id="158" name="Group 8"/>
          <p:cNvGrpSpPr>
            <a:grpSpLocks noChangeAspect="1"/>
          </p:cNvGrpSpPr>
          <p:nvPr/>
        </p:nvGrpSpPr>
        <p:grpSpPr>
          <a:xfrm>
            <a:off x="11401725" y="6229681"/>
            <a:ext cx="457200" cy="457200"/>
            <a:chOff x="11361456" y="6195813"/>
            <a:chExt cx="548640" cy="548640"/>
          </a:xfrm>
        </p:grpSpPr>
        <p:sp>
          <p:nvSpPr>
            <p:cNvPr id="1048971" name="Oval 9"/>
            <p:cNvSpPr/>
            <p:nvPr/>
          </p:nvSpPr>
          <p:spPr>
            <a:xfrm>
              <a:off x="11361456" y="6195813"/>
              <a:ext cx="548640" cy="548640"/>
            </a:xfrm>
            <a:prstGeom prst="ellipse"/>
            <a:blipFill rotWithShape="1" dpi="0">
              <a:blip xmlns:r="http://schemas.openxmlformats.org/officeDocument/2006/relationships" r:embed="rId2">
                <a:duotone>
                  <a:schemeClr val="accent1">
                    <a:shade val="45000"/>
                    <a:satMod val="135000"/>
                  </a:schemeClr>
                  <a:prstClr val="white"/>
                </a:duotone>
              </a:blip>
              <a:srcRect/>
              <a:tile algn="tl" flip="none" sx="85000" sy="85000" tx="50800" ty="0"/>
            </a:blipFill>
            <a:ln w="25400" cap="flat" cmpd="sng" algn="ctr">
              <a:noFill/>
              <a:prstDash val="solid"/>
            </a:ln>
            <a:effectLst/>
          </p:spPr>
        </p:sp>
        <p:sp>
          <p:nvSpPr>
            <p:cNvPr id="1048972" name="Oval 10"/>
            <p:cNvSpPr/>
            <p:nvPr/>
          </p:nvSpPr>
          <p:spPr>
            <a:xfrm>
              <a:off x="11396488" y="6230844"/>
              <a:ext cx="478576" cy="478578"/>
            </a:xfrm>
            <a:prstGeom prst="ellipse"/>
            <a:noFill/>
            <a:ln w="12700" cap="flat" cmpd="sng" algn="ctr">
              <a:solidFill>
                <a:sysClr lastClr="FFFFFF" val="window"/>
              </a:solidFill>
              <a:prstDash val="solid"/>
            </a:ln>
            <a:effectLst/>
          </p:spPr>
        </p:sp>
      </p:grpSp>
      <p:sp>
        <p:nvSpPr>
          <p:cNvPr id="1048973" name="Slide Number Placeholder 6"/>
          <p:cNvSpPr>
            <a:spLocks noGrp="1"/>
          </p:cNvSpPr>
          <p:nvPr>
            <p:ph type="sldNum" sz="quarter" idx="12"/>
          </p:nvPr>
        </p:nvSpPr>
        <p:spPr/>
        <p:txBody>
          <a:bodyPr/>
          <a:p>
            <a:fld id="{4FAB73BC-B049-4115-A692-8D63A059BFB8}"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50" name=""/>
        <p:cNvGrpSpPr/>
        <p:nvPr/>
      </p:nvGrpSpPr>
      <p:grpSpPr>
        <a:xfrm>
          <a:off x="0" y="0"/>
          <a:ext cx="0" cy="0"/>
          <a:chOff x="0" y="0"/>
          <a:chExt cx="0" cy="0"/>
        </a:xfrm>
      </p:grpSpPr>
      <p:sp>
        <p:nvSpPr>
          <p:cNvPr id="1048933" name="Rectangle 10"/>
          <p:cNvSpPr/>
          <p:nvPr/>
        </p:nvSpPr>
        <p:spPr>
          <a:xfrm>
            <a:off x="8303740" y="0"/>
            <a:ext cx="3888259" cy="6857999"/>
          </a:xfrm>
          <a:prstGeom prst="rect"/>
          <a:blipFill rotWithShape="1" dpi="0">
            <a:blip xmlns:r="http://schemas.openxmlformats.org/officeDocument/2006/relationships" r:embed="rId1">
              <a:alphaModFix amt="60000"/>
              <a:lum bright="70000" contrast="-70000"/>
            </a:blip>
            <a:srcRect/>
            <a:tile algn="ctr" flip="xy" sx="92000" sy="89000" tx="0" ty="-704850"/>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48934" name="Title 1"/>
          <p:cNvSpPr>
            <a:spLocks noGrp="1"/>
          </p:cNvSpPr>
          <p:nvPr>
            <p:ph type="title"/>
          </p:nvPr>
        </p:nvSpPr>
        <p:spPr>
          <a:xfrm>
            <a:off x="8549640" y="685800"/>
            <a:ext cx="3200400" cy="1737360"/>
          </a:xfrm>
        </p:spPr>
        <p:txBody>
          <a:bodyPr anchor="b">
            <a:normAutofit/>
          </a:bodyPr>
          <a:lstStyle>
            <a:lvl1pPr>
              <a:defRPr b="1" sz="3200"/>
            </a:lvl1pPr>
          </a:lstStyle>
          <a:p>
            <a:r>
              <a:rPr lang="en-US" smtClean="0"/>
              <a:t>Click to edit Master title style</a:t>
            </a:r>
            <a:endParaRPr dirty="0" lang="en-US"/>
          </a:p>
        </p:txBody>
      </p:sp>
      <p:sp>
        <p:nvSpPr>
          <p:cNvPr id="1048935" name="Picture Placeholder 2"/>
          <p:cNvSpPr>
            <a:spLocks noChangeAspect="1" noGrp="1"/>
          </p:cNvSpPr>
          <p:nvPr>
            <p:ph type="pic" idx="1"/>
          </p:nvPr>
        </p:nvSpPr>
        <p:spPr>
          <a:xfrm>
            <a:off x="0" y="0"/>
            <a:ext cx="8303740" cy="6858000"/>
          </a:xfrm>
          <a:solidFill>
            <a:schemeClr val="tx2">
              <a:lumMod val="20000"/>
              <a:lumOff val="80000"/>
            </a:schemeClr>
          </a:solidFill>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smtClean="0"/>
              <a:t>Click icon to add picture</a:t>
            </a:r>
            <a:endParaRPr dirty="0" lang="en-US"/>
          </a:p>
        </p:txBody>
      </p:sp>
      <p:sp>
        <p:nvSpPr>
          <p:cNvPr id="1048936" name="Text Placeholder 3"/>
          <p:cNvSpPr>
            <a:spLocks noGrp="1"/>
          </p:cNvSpPr>
          <p:nvPr>
            <p:ph type="body" sz="half" idx="2"/>
          </p:nvPr>
        </p:nvSpPr>
        <p:spPr>
          <a:xfrm>
            <a:off x="8549640" y="2423160"/>
            <a:ext cx="3200400" cy="3291840"/>
          </a:xfrm>
        </p:spPr>
        <p:txBody>
          <a:bodyPr>
            <a:normAutofit/>
          </a:bodyPr>
          <a:lstStyle>
            <a:lvl1pPr indent="0" marL="0">
              <a:lnSpc>
                <a:spcPct val="100000"/>
              </a:lnSpc>
              <a:spcBef>
                <a:spcPts val="1000"/>
              </a:spcBef>
              <a:buNone/>
              <a:defRPr sz="1400">
                <a:solidFill>
                  <a:schemeClr val="accent1">
                    <a:lumMod val="75000"/>
                  </a:schemeClr>
                </a:solidFill>
              </a:defRPr>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937" name="Date Placeholder 4"/>
          <p:cNvSpPr>
            <a:spLocks noGrp="1"/>
          </p:cNvSpPr>
          <p:nvPr>
            <p:ph type="dt" sz="half" idx="10"/>
          </p:nvPr>
        </p:nvSpPr>
        <p:spPr/>
        <p:txBody>
          <a:bodyPr/>
          <a:p>
            <a:fld id="{7C6ADBB2-F9ED-4494-8C4D-A03B9D6B94FD}" type="datetime2">
              <a:rPr lang="en-US" smtClean="0"/>
              <a:t>Monday, May 18, 2020</a:t>
            </a:fld>
            <a:endParaRPr dirty="0" lang="en-US"/>
          </a:p>
        </p:txBody>
      </p:sp>
      <p:grpSp>
        <p:nvGrpSpPr>
          <p:cNvPr id="151" name="Group 7"/>
          <p:cNvGrpSpPr>
            <a:grpSpLocks noChangeAspect="1"/>
          </p:cNvGrpSpPr>
          <p:nvPr/>
        </p:nvGrpSpPr>
        <p:grpSpPr>
          <a:xfrm>
            <a:off x="11401725" y="6229681"/>
            <a:ext cx="457200" cy="457200"/>
            <a:chOff x="11361456" y="6195813"/>
            <a:chExt cx="548640" cy="548640"/>
          </a:xfrm>
        </p:grpSpPr>
        <p:sp>
          <p:nvSpPr>
            <p:cNvPr id="1048938" name="Oval 8"/>
            <p:cNvSpPr/>
            <p:nvPr/>
          </p:nvSpPr>
          <p:spPr>
            <a:xfrm>
              <a:off x="11361456" y="6195813"/>
              <a:ext cx="548640" cy="548640"/>
            </a:xfrm>
            <a:prstGeom prst="ellipse"/>
            <a:blipFill rotWithShape="1" dpi="0">
              <a:blip xmlns:r="http://schemas.openxmlformats.org/officeDocument/2006/relationships" r:embed="rId2">
                <a:duotone>
                  <a:schemeClr val="accent1">
                    <a:shade val="45000"/>
                    <a:satMod val="135000"/>
                  </a:schemeClr>
                  <a:prstClr val="white"/>
                </a:duotone>
              </a:blip>
              <a:srcRect/>
              <a:tile algn="tl" flip="none" sx="85000" sy="85000" tx="50800" ty="0"/>
            </a:blipFill>
            <a:ln w="25400" cap="flat" cmpd="sng" algn="ctr">
              <a:noFill/>
              <a:prstDash val="solid"/>
            </a:ln>
            <a:effectLst/>
          </p:spPr>
        </p:sp>
        <p:sp>
          <p:nvSpPr>
            <p:cNvPr id="1048939" name="Oval 9"/>
            <p:cNvSpPr/>
            <p:nvPr/>
          </p:nvSpPr>
          <p:spPr>
            <a:xfrm>
              <a:off x="11396488" y="6230844"/>
              <a:ext cx="478576" cy="478578"/>
            </a:xfrm>
            <a:prstGeom prst="ellipse"/>
            <a:noFill/>
            <a:ln w="12700" cap="flat" cmpd="sng" algn="ctr">
              <a:solidFill>
                <a:sysClr lastClr="FFFFFF" val="window"/>
              </a:solidFill>
              <a:prstDash val="solid"/>
            </a:ln>
            <a:effectLst/>
          </p:spPr>
        </p:sp>
      </p:grpSp>
      <p:sp>
        <p:nvSpPr>
          <p:cNvPr id="1048940" name="Slide Number Placeholder 6"/>
          <p:cNvSpPr>
            <a:spLocks noGrp="1"/>
          </p:cNvSpPr>
          <p:nvPr>
            <p:ph type="sldNum" sz="quarter" idx="12"/>
          </p:nvPr>
        </p:nvSpPr>
        <p:spPr/>
        <p:txBody>
          <a:bodyPr/>
          <a:p>
            <a:fld id="{4FAB73BC-B049-4115-A692-8D63A059BFB8}"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3.png"/><Relationship Id="rId13" Type="http://schemas.openxmlformats.org/officeDocument/2006/relationships/image" Target="../media/image2.png"/><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accent1"/>
          </a:fgClr>
          <a:bgClr>
            <a:schemeClr val="bg1"/>
          </a:bgClr>
        </a:pattFill>
      </p:bgPr>
    </p:bg>
    <p:spTree>
      <p:nvGrpSpPr>
        <p:cNvPr id="42" name=""/>
        <p:cNvGrpSpPr/>
        <p:nvPr/>
      </p:nvGrpSpPr>
      <p:grpSpPr>
        <a:xfrm>
          <a:off x="0" y="0"/>
          <a:ext cx="0" cy="0"/>
          <a:chOff x="0" y="0"/>
          <a:chExt cx="0" cy="0"/>
        </a:xfrm>
      </p:grpSpPr>
      <p:sp>
        <p:nvSpPr>
          <p:cNvPr id="1048576" name="Title Placeholder 1"/>
          <p:cNvSpPr>
            <a:spLocks noGrp="1"/>
          </p:cNvSpPr>
          <p:nvPr>
            <p:ph type="title"/>
          </p:nvPr>
        </p:nvSpPr>
        <p:spPr>
          <a:xfrm>
            <a:off x="1069848" y="484632"/>
            <a:ext cx="10058400" cy="1609344"/>
          </a:xfrm>
          <a:prstGeom prst="rect"/>
        </p:spPr>
        <p:txBody>
          <a:bodyPr anchor="ctr" bIns="45720" lIns="91440" rIns="91440" rtlCol="0" tIns="45720" vert="horz">
            <a:normAutofit/>
          </a:bodyPr>
          <a:p>
            <a:r>
              <a:rPr lang="en-US" smtClean="0"/>
              <a:t>Click to edit Master title style</a:t>
            </a:r>
            <a:endParaRPr dirty="0" lang="en-US"/>
          </a:p>
        </p:txBody>
      </p:sp>
      <p:sp>
        <p:nvSpPr>
          <p:cNvPr id="1048577" name="Text Placeholder 2"/>
          <p:cNvSpPr>
            <a:spLocks noGrp="1"/>
          </p:cNvSpPr>
          <p:nvPr>
            <p:ph type="body" idx="1"/>
          </p:nvPr>
        </p:nvSpPr>
        <p:spPr>
          <a:xfrm>
            <a:off x="1069848" y="2121408"/>
            <a:ext cx="10058400" cy="4050792"/>
          </a:xfrm>
          <a:prstGeom prst="rect"/>
        </p:spPr>
        <p:txBody>
          <a:bodyPr bIns="45720" lIns="91440" rIns="91440" rtlCol="0" tIns="45720" vert="horz">
            <a:normAutofit/>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lang="en-US"/>
          </a:p>
        </p:txBody>
      </p:sp>
      <p:sp>
        <p:nvSpPr>
          <p:cNvPr id="1048578" name="Date Placeholder 3"/>
          <p:cNvSpPr>
            <a:spLocks noGrp="1"/>
          </p:cNvSpPr>
          <p:nvPr>
            <p:ph type="dt" sz="half" idx="2"/>
          </p:nvPr>
        </p:nvSpPr>
        <p:spPr>
          <a:xfrm>
            <a:off x="7964424" y="6272784"/>
            <a:ext cx="3273552" cy="365125"/>
          </a:xfrm>
          <a:prstGeom prst="rect"/>
        </p:spPr>
        <p:txBody>
          <a:bodyPr anchor="ctr" bIns="45720" lIns="91440" rIns="91440" rtlCol="0" tIns="45720" vert="horz"/>
          <a:lstStyle>
            <a:lvl1pPr algn="r">
              <a:defRPr sz="1100">
                <a:solidFill>
                  <a:schemeClr val="tx2"/>
                </a:solidFill>
              </a:defRPr>
            </a:lvl1pPr>
          </a:lstStyle>
          <a:p>
            <a:fld id="{B3379E8F-F9B0-46C8-9D0C-D76B84868257}" type="datetime2">
              <a:rPr lang="en-US" smtClean="0"/>
              <a:t>Monday, May 18, 2020</a:t>
            </a:fld>
            <a:endParaRPr dirty="0" lang="en-US"/>
          </a:p>
        </p:txBody>
      </p:sp>
      <p:sp>
        <p:nvSpPr>
          <p:cNvPr id="1048579" name="Footer Placeholder 4"/>
          <p:cNvSpPr>
            <a:spLocks noGrp="1"/>
          </p:cNvSpPr>
          <p:nvPr>
            <p:ph type="ftr" sz="quarter" idx="3"/>
          </p:nvPr>
        </p:nvSpPr>
        <p:spPr>
          <a:xfrm>
            <a:off x="1088136" y="6272784"/>
            <a:ext cx="6327648" cy="365125"/>
          </a:xfrm>
          <a:prstGeom prst="rect"/>
        </p:spPr>
        <p:txBody>
          <a:bodyPr anchor="ctr" bIns="45720" lIns="91440" rIns="91440" rtlCol="0" tIns="45720" vert="horz"/>
          <a:lstStyle>
            <a:lvl1pPr algn="l">
              <a:defRPr sz="1100">
                <a:solidFill>
                  <a:schemeClr val="tx2"/>
                </a:solidFill>
              </a:defRPr>
            </a:lvl1pPr>
          </a:lstStyle>
          <a:p>
            <a:r>
              <a:rPr lang="en-US" smtClean="0"/>
              <a:t>PAUL  NYONGESA</a:t>
            </a:r>
            <a:endParaRPr dirty="0" lang="en-US"/>
          </a:p>
        </p:txBody>
      </p:sp>
      <p:grpSp>
        <p:nvGrpSpPr>
          <p:cNvPr id="43" name="Group 6"/>
          <p:cNvGrpSpPr>
            <a:grpSpLocks noChangeAspect="1"/>
          </p:cNvGrpSpPr>
          <p:nvPr/>
        </p:nvGrpSpPr>
        <p:grpSpPr>
          <a:xfrm>
            <a:off x="11401725" y="6229681"/>
            <a:ext cx="457200" cy="457200"/>
            <a:chOff x="11361456" y="6195813"/>
            <a:chExt cx="548640" cy="548640"/>
          </a:xfrm>
        </p:grpSpPr>
        <p:sp>
          <p:nvSpPr>
            <p:cNvPr id="1048580" name="Oval 7"/>
            <p:cNvSpPr/>
            <p:nvPr/>
          </p:nvSpPr>
          <p:spPr>
            <a:xfrm>
              <a:off x="11361456" y="6195813"/>
              <a:ext cx="548640" cy="548640"/>
            </a:xfrm>
            <a:prstGeom prst="ellipse"/>
            <a:blipFill rotWithShape="1" dpi="0">
              <a:blip xmlns:r="http://schemas.openxmlformats.org/officeDocument/2006/relationships" r:embed="rId12">
                <a:duotone>
                  <a:schemeClr val="accent1">
                    <a:shade val="45000"/>
                    <a:satMod val="135000"/>
                  </a:schemeClr>
                  <a:prstClr val="white"/>
                </a:duotone>
              </a:blip>
              <a:srcRect/>
              <a:tile algn="tl" flip="none" sx="85000" sy="85000" tx="50800" ty="0"/>
            </a:blipFill>
            <a:ln w="25400" cap="flat" cmpd="sng" algn="ctr">
              <a:noFill/>
              <a:prstDash val="solid"/>
            </a:ln>
            <a:effectLst/>
          </p:spPr>
        </p:sp>
        <p:sp>
          <p:nvSpPr>
            <p:cNvPr id="1048581" name="Oval 8"/>
            <p:cNvSpPr/>
            <p:nvPr/>
          </p:nvSpPr>
          <p:spPr>
            <a:xfrm>
              <a:off x="11396488" y="6230844"/>
              <a:ext cx="478576" cy="478578"/>
            </a:xfrm>
            <a:prstGeom prst="ellipse"/>
            <a:noFill/>
            <a:ln w="12700" cap="flat" cmpd="sng" algn="ctr">
              <a:solidFill>
                <a:srgbClr val="FFFFFF"/>
              </a:solidFill>
              <a:prstDash val="solid"/>
            </a:ln>
            <a:effectLst/>
          </p:spPr>
        </p:sp>
      </p:grpSp>
      <p:sp>
        <p:nvSpPr>
          <p:cNvPr id="1048582" name="Slide Number Placeholder 5"/>
          <p:cNvSpPr>
            <a:spLocks noGrp="1"/>
          </p:cNvSpPr>
          <p:nvPr>
            <p:ph type="sldNum" sz="quarter" idx="4"/>
          </p:nvPr>
        </p:nvSpPr>
        <p:spPr>
          <a:xfrm>
            <a:off x="11311128" y="6272784"/>
            <a:ext cx="640080" cy="365125"/>
          </a:xfrm>
          <a:prstGeom prst="rect"/>
        </p:spPr>
        <p:txBody>
          <a:bodyPr anchor="ctr" bIns="45720" lIns="91440" rIns="91440" rtlCol="0" tIns="45720" vert="horz"/>
          <a:lstStyle>
            <a:lvl1pPr algn="ctr">
              <a:defRPr b="1" sz="1400">
                <a:solidFill>
                  <a:srgbClr val="FFFFFF"/>
                </a:solidFill>
                <a:latin typeface="+mj-lt"/>
              </a:defRPr>
            </a:lvl1pPr>
          </a:lstStyle>
          <a:p>
            <a:fld id="{4FAB73BC-B049-4115-A692-8D63A059BFB8}"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1" ftr="1" hdr="0" sldNum="1"/>
  <p:txStyles>
    <p:titleStyle>
      <a:lvl1pPr algn="l" defTabSz="914400" eaLnBrk="1" hangingPunct="1" latinLnBrk="0" rtl="0">
        <a:lnSpc>
          <a:spcPct val="90000"/>
        </a:lnSpc>
        <a:spcBef>
          <a:spcPct val="0"/>
        </a:spcBef>
        <a:buNone/>
        <a:defRPr baseline="0" cap="all" sz="5400" kern="1200">
          <a:blipFill>
            <a:blip xmlns:r="http://schemas.openxmlformats.org/officeDocument/2006/relationships" r:embed="rId13"/>
            <a:tile algn="tl" flip="none" sx="65000" sy="64000" tx="6350" ty="-127000"/>
          </a:blipFill>
          <a:latin typeface="+mj-lt"/>
          <a:ea typeface="+mj-ea"/>
          <a:cs typeface="+mj-cs"/>
        </a:defRPr>
      </a:lvl1pPr>
    </p:titleStyle>
    <p:bodyStyle>
      <a:lvl1pPr algn="l" defTabSz="914400" eaLnBrk="1" hangingPunct="1" indent="-182880" latinLnBrk="0" marL="182880" rtl="0">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algn="l" defTabSz="914400" eaLnBrk="1" hangingPunct="1" indent="-182880" latinLnBrk="0" marL="457200" rtl="0">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algn="l" defTabSz="914400" eaLnBrk="1" hangingPunct="1" indent="-182880" latinLnBrk="0" marL="73152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algn="l" defTabSz="914400" eaLnBrk="1" hangingPunct="1" indent="-182880" latinLnBrk="0" marL="100584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algn="l" defTabSz="914400" eaLnBrk="1" hangingPunct="1" indent="-182880" latinLnBrk="0" marL="128016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algn="l" defTabSz="914400" eaLnBrk="1" hangingPunct="1" indent="-228600" latinLnBrk="0" marL="160000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algn="l" defTabSz="914400" eaLnBrk="1" hangingPunct="1" indent="-228600" latinLnBrk="0" marL="190000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algn="l" defTabSz="914400" eaLnBrk="1" hangingPunct="1" indent="-228600" latinLnBrk="0" marL="220000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algn="l" defTabSz="914400" eaLnBrk="1" hangingPunct="1" indent="-228600" latinLnBrk="0" marL="2500000" rtl="0">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8" name=""/>
        <p:cNvGrpSpPr/>
        <p:nvPr/>
      </p:nvGrpSpPr>
      <p:grpSpPr>
        <a:xfrm>
          <a:off x="0" y="0"/>
          <a:ext cx="0" cy="0"/>
          <a:chOff x="0" y="0"/>
          <a:chExt cx="0" cy="0"/>
        </a:xfrm>
      </p:grpSpPr>
      <p:sp>
        <p:nvSpPr>
          <p:cNvPr id="1048633" name="Title 1"/>
          <p:cNvSpPr>
            <a:spLocks noGrp="1"/>
          </p:cNvSpPr>
          <p:nvPr>
            <p:ph type="ctrTitle"/>
          </p:nvPr>
        </p:nvSpPr>
        <p:spPr>
          <a:xfrm>
            <a:off x="1507067" y="2443171"/>
            <a:ext cx="7766936" cy="1646302"/>
          </a:xfrm>
        </p:spPr>
        <p:txBody>
          <a:bodyPr/>
          <a:p>
            <a:pPr algn="ctr"/>
            <a:r>
              <a:rPr dirty="0" lang="en-US" smtClean="0"/>
              <a:t>GENDER AND HEALTH</a:t>
            </a:r>
            <a:endParaRPr dirty="0" lang="en-US"/>
          </a:p>
        </p:txBody>
      </p:sp>
      <p:sp>
        <p:nvSpPr>
          <p:cNvPr id="1048634" name="Subtitle 2"/>
          <p:cNvSpPr>
            <a:spLocks noGrp="1"/>
          </p:cNvSpPr>
          <p:nvPr>
            <p:ph type="subTitle" idx="1"/>
          </p:nvPr>
        </p:nvSpPr>
        <p:spPr/>
        <p:txBody>
          <a:bodyPr/>
          <a:p>
            <a:r>
              <a:rPr dirty="0" lang="en-US" smtClean="0"/>
              <a:t>PAUL ODHIAMBO</a:t>
            </a:r>
          </a:p>
          <a:p>
            <a:r>
              <a:rPr dirty="0" lang="en-US" smtClean="0"/>
              <a:t>(BScN –</a:t>
            </a:r>
            <a:r>
              <a:rPr dirty="0" lang="en-US" err="1" smtClean="0"/>
              <a:t>UoN</a:t>
            </a:r>
            <a:r>
              <a:rPr dirty="0" lang="en-US" smtClean="0"/>
              <a:t>)</a:t>
            </a:r>
            <a:endParaRPr dirty="0" lang="en-US"/>
          </a:p>
        </p:txBody>
      </p:sp>
      <p:sp>
        <p:nvSpPr>
          <p:cNvPr id="1048635" name="Date Placeholder 3"/>
          <p:cNvSpPr>
            <a:spLocks noGrp="1"/>
          </p:cNvSpPr>
          <p:nvPr>
            <p:ph type="dt" sz="half" idx="10"/>
          </p:nvPr>
        </p:nvSpPr>
        <p:spPr/>
        <p:txBody>
          <a:bodyPr/>
          <a:p>
            <a:fld id="{EDEB7737-BCE1-4BD1-9DB7-DEC1D0AC36C9}" type="datetime2">
              <a:rPr lang="en-US" smtClean="0"/>
              <a:t>Saturday, October 10, 2020</a:t>
            </a:fld>
            <a:endParaRPr dirty="0" lang="en-US"/>
          </a:p>
        </p:txBody>
      </p:sp>
      <p:sp>
        <p:nvSpPr>
          <p:cNvPr id="1048636" name="Footer Placeholder 4"/>
          <p:cNvSpPr>
            <a:spLocks noGrp="1"/>
          </p:cNvSpPr>
          <p:nvPr>
            <p:ph type="ftr" sz="quarter" idx="11"/>
          </p:nvPr>
        </p:nvSpPr>
        <p:spPr/>
        <p:txBody>
          <a:bodyPr/>
          <a:p>
            <a:r>
              <a:rPr lang="en-US" smtClean="0"/>
              <a:t>PAUL  NYONGESA</a:t>
            </a:r>
            <a:endParaRPr dirty="0" lang="en-US"/>
          </a:p>
        </p:txBody>
      </p:sp>
      <p:sp>
        <p:nvSpPr>
          <p:cNvPr id="1048637" name="Slide Number Placeholder 5"/>
          <p:cNvSpPr>
            <a:spLocks noGrp="1"/>
          </p:cNvSpPr>
          <p:nvPr>
            <p:ph type="sldNum" sz="quarter" idx="12"/>
          </p:nvPr>
        </p:nvSpPr>
        <p:spPr/>
        <p:txBody>
          <a:bodyPr/>
          <a:p>
            <a:fld id="{4FAB73BC-B049-4115-A692-8D63A059BFB8}" type="slidenum">
              <a:rPr lang="en-US" smtClean="0"/>
              <a:t>1</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633"/>
                                        </p:tgtEl>
                                        <p:attrNameLst>
                                          <p:attrName>style.visibility</p:attrName>
                                        </p:attrNameLst>
                                      </p:cBhvr>
                                      <p:to>
                                        <p:strVal val="visible"/>
                                      </p:to>
                                    </p:set>
                                    <p:animEffect transition="in" filter="fade">
                                      <p:cBhvr>
                                        <p:cTn dur="1000" id="7"/>
                                        <p:tgtEl>
                                          <p:spTgt spid="1048633"/>
                                        </p:tgtEl>
                                      </p:cBhvr>
                                    </p:animEffect>
                                    <p:anim calcmode="lin" valueType="num">
                                      <p:cBhvr>
                                        <p:cTn dur="1000" fill="hold" id="8"/>
                                        <p:tgtEl>
                                          <p:spTgt spid="1048633"/>
                                        </p:tgtEl>
                                        <p:attrNameLst>
                                          <p:attrName>ppt_x</p:attrName>
                                        </p:attrNameLst>
                                      </p:cBhvr>
                                      <p:tavLst>
                                        <p:tav tm="0">
                                          <p:val>
                                            <p:strVal val="#ppt_x"/>
                                          </p:val>
                                        </p:tav>
                                        <p:tav tm="100000">
                                          <p:val>
                                            <p:strVal val="#ppt_x"/>
                                          </p:val>
                                        </p:tav>
                                      </p:tavLst>
                                    </p:anim>
                                    <p:anim calcmode="lin" valueType="num">
                                      <p:cBhvr>
                                        <p:cTn dur="1000" fill="hold" id="9"/>
                                        <p:tgtEl>
                                          <p:spTgt spid="10486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99" name=""/>
        <p:cNvGrpSpPr/>
        <p:nvPr/>
      </p:nvGrpSpPr>
      <p:grpSpPr>
        <a:xfrm>
          <a:off x="0" y="0"/>
          <a:ext cx="0" cy="0"/>
          <a:chOff x="0" y="0"/>
          <a:chExt cx="0" cy="0"/>
        </a:xfrm>
      </p:grpSpPr>
      <p:sp>
        <p:nvSpPr>
          <p:cNvPr id="1048679" name="Title 1"/>
          <p:cNvSpPr>
            <a:spLocks noGrp="1"/>
          </p:cNvSpPr>
          <p:nvPr>
            <p:ph type="title"/>
          </p:nvPr>
        </p:nvSpPr>
        <p:spPr/>
        <p:txBody>
          <a:bodyPr/>
          <a:p>
            <a:pPr algn="ctr"/>
            <a:r>
              <a:rPr dirty="0" lang="en-US" smtClean="0"/>
              <a:t>Basic Gender and Development Concepts</a:t>
            </a:r>
            <a:endParaRPr dirty="0" lang="en-US"/>
          </a:p>
        </p:txBody>
      </p:sp>
      <p:sp>
        <p:nvSpPr>
          <p:cNvPr id="1048680" name="Content Placeholder 2"/>
          <p:cNvSpPr>
            <a:spLocks noGrp="1"/>
          </p:cNvSpPr>
          <p:nvPr>
            <p:ph idx="1"/>
          </p:nvPr>
        </p:nvSpPr>
        <p:spPr/>
        <p:txBody>
          <a:bodyPr/>
          <a:p>
            <a:pPr>
              <a:buFont typeface="Wingdings" panose="05000000000000000000" pitchFamily="2" charset="2"/>
              <a:buChar char="ü"/>
            </a:pPr>
            <a:r>
              <a:rPr dirty="0" lang="en-US" smtClean="0"/>
              <a:t>Division of labour</a:t>
            </a:r>
          </a:p>
          <a:p>
            <a:pPr>
              <a:buFont typeface="Wingdings" panose="05000000000000000000" pitchFamily="2" charset="2"/>
              <a:buChar char="ü"/>
            </a:pPr>
            <a:r>
              <a:rPr dirty="0" lang="en-US" smtClean="0"/>
              <a:t>Inequality and Equality</a:t>
            </a:r>
          </a:p>
          <a:p>
            <a:pPr>
              <a:buFont typeface="Wingdings" panose="05000000000000000000" pitchFamily="2" charset="2"/>
              <a:buChar char="ü"/>
            </a:pPr>
            <a:r>
              <a:rPr dirty="0" lang="en-US" smtClean="0"/>
              <a:t>Equity </a:t>
            </a:r>
          </a:p>
          <a:p>
            <a:pPr>
              <a:buFont typeface="Wingdings" panose="05000000000000000000" pitchFamily="2" charset="2"/>
              <a:buChar char="ü"/>
            </a:pPr>
            <a:r>
              <a:rPr dirty="0" lang="en-US"/>
              <a:t>G</a:t>
            </a:r>
            <a:r>
              <a:rPr dirty="0" lang="en-US" smtClean="0"/>
              <a:t>ender awareness</a:t>
            </a:r>
            <a:endParaRPr dirty="0" lang="en-US"/>
          </a:p>
        </p:txBody>
      </p:sp>
      <p:sp>
        <p:nvSpPr>
          <p:cNvPr id="1048681" name="Date Placeholder 3"/>
          <p:cNvSpPr>
            <a:spLocks noGrp="1"/>
          </p:cNvSpPr>
          <p:nvPr>
            <p:ph type="dt" sz="half" idx="10"/>
          </p:nvPr>
        </p:nvSpPr>
        <p:spPr/>
        <p:txBody>
          <a:bodyPr/>
          <a:p>
            <a:fld id="{D6911F5D-7884-48E8-B1A0-C2642641B1AF}" type="datetime2">
              <a:rPr lang="en-US" smtClean="0"/>
              <a:t>Saturday, October 10, 2020</a:t>
            </a:fld>
            <a:endParaRPr dirty="0" lang="en-US"/>
          </a:p>
        </p:txBody>
      </p:sp>
      <p:sp>
        <p:nvSpPr>
          <p:cNvPr id="1048682" name="Footer Placeholder 4"/>
          <p:cNvSpPr>
            <a:spLocks noGrp="1"/>
          </p:cNvSpPr>
          <p:nvPr>
            <p:ph type="ftr" sz="quarter" idx="11"/>
          </p:nvPr>
        </p:nvSpPr>
        <p:spPr/>
        <p:txBody>
          <a:bodyPr/>
          <a:p>
            <a:r>
              <a:rPr lang="en-US" smtClean="0"/>
              <a:t>PAUL  NYONGESA</a:t>
            </a:r>
            <a:endParaRPr dirty="0" lang="en-US"/>
          </a:p>
        </p:txBody>
      </p:sp>
      <p:sp>
        <p:nvSpPr>
          <p:cNvPr id="1048683" name="Slide Number Placeholder 5"/>
          <p:cNvSpPr>
            <a:spLocks noGrp="1"/>
          </p:cNvSpPr>
          <p:nvPr>
            <p:ph type="sldNum" sz="quarter" idx="12"/>
          </p:nvPr>
        </p:nvSpPr>
        <p:spPr/>
        <p:txBody>
          <a:bodyPr/>
          <a:p>
            <a:fld id="{6113E31D-E2AB-40D1-8B51-AFA5AFEF393A}" type="slidenum">
              <a:rPr lang="en-US" smtClean="0"/>
              <a:t>10</a:t>
            </a:fld>
            <a:endParaRPr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0" name=""/>
        <p:cNvGrpSpPr/>
        <p:nvPr/>
      </p:nvGrpSpPr>
      <p:grpSpPr>
        <a:xfrm>
          <a:off x="0" y="0"/>
          <a:ext cx="0" cy="0"/>
          <a:chOff x="0" y="0"/>
          <a:chExt cx="0" cy="0"/>
        </a:xfrm>
      </p:grpSpPr>
      <p:sp>
        <p:nvSpPr>
          <p:cNvPr id="1048684" name="Title 1"/>
          <p:cNvSpPr>
            <a:spLocks noGrp="1"/>
          </p:cNvSpPr>
          <p:nvPr>
            <p:ph type="title"/>
          </p:nvPr>
        </p:nvSpPr>
        <p:spPr/>
        <p:txBody>
          <a:bodyPr>
            <a:normAutofit fontScale="90000"/>
          </a:bodyPr>
          <a:p>
            <a:pPr algn="ctr"/>
            <a:r>
              <a:rPr dirty="0" lang="en-US"/>
              <a:t/>
            </a:r>
            <a:br>
              <a:rPr dirty="0" lang="en-US"/>
            </a:br>
            <a:r>
              <a:rPr dirty="0" lang="en-US" smtClean="0"/>
              <a:t>Cost of Gender Discrimination</a:t>
            </a:r>
            <a:endParaRPr dirty="0" lang="en-US"/>
          </a:p>
        </p:txBody>
      </p:sp>
      <p:sp>
        <p:nvSpPr>
          <p:cNvPr id="1048685" name="Content Placeholder 2"/>
          <p:cNvSpPr>
            <a:spLocks noGrp="1"/>
          </p:cNvSpPr>
          <p:nvPr>
            <p:ph idx="1"/>
          </p:nvPr>
        </p:nvSpPr>
        <p:spPr/>
        <p:txBody>
          <a:bodyPr/>
          <a:p>
            <a:pPr>
              <a:buFont typeface="Wingdings" panose="05000000000000000000" pitchFamily="2" charset="2"/>
              <a:buChar char="q"/>
            </a:pPr>
            <a:r>
              <a:rPr altLang="en-US" dirty="0" lang="en-US"/>
              <a:t>Gender inequalities:</a:t>
            </a:r>
          </a:p>
          <a:p>
            <a:pPr lvl="1">
              <a:buFont typeface="Wingdings" panose="05000000000000000000" pitchFamily="2" charset="2"/>
              <a:buChar char="q"/>
            </a:pPr>
            <a:r>
              <a:rPr altLang="en-US" dirty="0" sz="2000" lang="en-US"/>
              <a:t>reduce program effectiveness and waste resources</a:t>
            </a:r>
          </a:p>
          <a:p>
            <a:pPr lvl="1">
              <a:buFont typeface="Wingdings" panose="05000000000000000000" pitchFamily="2" charset="2"/>
              <a:buChar char="q"/>
            </a:pPr>
            <a:r>
              <a:rPr altLang="en-US" dirty="0" sz="2000" lang="en-US"/>
              <a:t>inhibit country’s growth and development</a:t>
            </a:r>
          </a:p>
          <a:p>
            <a:pPr lvl="1">
              <a:buFont typeface="Wingdings" panose="05000000000000000000" pitchFamily="2" charset="2"/>
              <a:buChar char="q"/>
            </a:pPr>
            <a:r>
              <a:rPr altLang="en-US" dirty="0" sz="2000" lang="en-US"/>
              <a:t>limit opportunities and potential</a:t>
            </a:r>
          </a:p>
          <a:p>
            <a:pPr>
              <a:buFont typeface="Wingdings" panose="05000000000000000000" pitchFamily="2" charset="2"/>
              <a:buChar char="q"/>
            </a:pPr>
            <a:endParaRPr dirty="0" lang="en-US"/>
          </a:p>
        </p:txBody>
      </p:sp>
      <p:sp>
        <p:nvSpPr>
          <p:cNvPr id="1048686" name="Date Placeholder 3"/>
          <p:cNvSpPr>
            <a:spLocks noGrp="1"/>
          </p:cNvSpPr>
          <p:nvPr>
            <p:ph type="dt" sz="half" idx="10"/>
          </p:nvPr>
        </p:nvSpPr>
        <p:spPr/>
        <p:txBody>
          <a:bodyPr/>
          <a:p>
            <a:fld id="{92021E4D-8640-4AFC-A137-3944F71AEF20}" type="datetime2">
              <a:rPr lang="en-US" smtClean="0"/>
              <a:t>Saturday, October 10, 2020</a:t>
            </a:fld>
            <a:endParaRPr dirty="0" lang="en-US"/>
          </a:p>
        </p:txBody>
      </p:sp>
      <p:sp>
        <p:nvSpPr>
          <p:cNvPr id="1048687" name="Footer Placeholder 4"/>
          <p:cNvSpPr>
            <a:spLocks noGrp="1"/>
          </p:cNvSpPr>
          <p:nvPr>
            <p:ph type="ftr" sz="quarter" idx="11"/>
          </p:nvPr>
        </p:nvSpPr>
        <p:spPr/>
        <p:txBody>
          <a:bodyPr/>
          <a:p>
            <a:r>
              <a:rPr lang="en-US" smtClean="0"/>
              <a:t>PAUL  NYONGESA</a:t>
            </a:r>
            <a:endParaRPr dirty="0" lang="en-US"/>
          </a:p>
        </p:txBody>
      </p:sp>
      <p:sp>
        <p:nvSpPr>
          <p:cNvPr id="1048688" name="Slide Number Placeholder 5"/>
          <p:cNvSpPr>
            <a:spLocks noGrp="1"/>
          </p:cNvSpPr>
          <p:nvPr>
            <p:ph type="sldNum" sz="quarter" idx="12"/>
          </p:nvPr>
        </p:nvSpPr>
        <p:spPr/>
        <p:txBody>
          <a:bodyPr/>
          <a:p>
            <a:fld id="{6113E31D-E2AB-40D1-8B51-AFA5AFEF393A}" type="slidenum">
              <a:rPr lang="en-US" smtClean="0"/>
              <a:t>11</a:t>
            </a:fld>
            <a:endParaRPr dirty="0"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1" name=""/>
        <p:cNvGrpSpPr/>
        <p:nvPr/>
      </p:nvGrpSpPr>
      <p:grpSpPr>
        <a:xfrm>
          <a:off x="0" y="0"/>
          <a:ext cx="0" cy="0"/>
          <a:chOff x="0" y="0"/>
          <a:chExt cx="0" cy="0"/>
        </a:xfrm>
      </p:grpSpPr>
      <p:sp>
        <p:nvSpPr>
          <p:cNvPr id="1048689" name="Title 1"/>
          <p:cNvSpPr>
            <a:spLocks noGrp="1"/>
          </p:cNvSpPr>
          <p:nvPr>
            <p:ph type="title"/>
          </p:nvPr>
        </p:nvSpPr>
        <p:spPr/>
        <p:txBody>
          <a:bodyPr/>
          <a:p>
            <a:pPr algn="ctr"/>
            <a:r>
              <a:rPr dirty="0" lang="en-US" smtClean="0"/>
              <a:t>how</a:t>
            </a:r>
            <a:r>
              <a:rPr dirty="0" lang="en-US" smtClean="0"/>
              <a:t> </a:t>
            </a:r>
            <a:r>
              <a:rPr dirty="0" lang="en-US" smtClean="0"/>
              <a:t>to Fight Gender Discrimination</a:t>
            </a:r>
            <a:endParaRPr dirty="0" lang="en-US"/>
          </a:p>
        </p:txBody>
      </p:sp>
      <p:sp>
        <p:nvSpPr>
          <p:cNvPr id="1048690" name="Content Placeholder 2"/>
          <p:cNvSpPr>
            <a:spLocks noGrp="1"/>
          </p:cNvSpPr>
          <p:nvPr>
            <p:ph idx="1"/>
          </p:nvPr>
        </p:nvSpPr>
        <p:spPr/>
        <p:txBody>
          <a:bodyPr/>
          <a:p>
            <a:pPr>
              <a:buFont typeface="Wingdings" panose="05000000000000000000" pitchFamily="2" charset="2"/>
              <a:buChar char="v"/>
            </a:pPr>
            <a:r>
              <a:rPr altLang="en-US" dirty="0" lang="en-US"/>
              <a:t>Name it</a:t>
            </a:r>
          </a:p>
          <a:p>
            <a:pPr>
              <a:buFont typeface="Wingdings" panose="05000000000000000000" pitchFamily="2" charset="2"/>
              <a:buChar char="v"/>
            </a:pPr>
            <a:r>
              <a:rPr altLang="en-US" dirty="0" lang="en-US"/>
              <a:t>Change it</a:t>
            </a:r>
          </a:p>
          <a:p>
            <a:pPr lvl="1">
              <a:buFont typeface="Wingdings" panose="05000000000000000000" pitchFamily="2" charset="2"/>
              <a:buChar char="§"/>
            </a:pPr>
            <a:r>
              <a:rPr altLang="en-US" dirty="0" sz="2000" lang="en-US"/>
              <a:t>Take legal action</a:t>
            </a:r>
          </a:p>
          <a:p>
            <a:pPr lvl="1">
              <a:buFont typeface="Wingdings" panose="05000000000000000000" pitchFamily="2" charset="2"/>
              <a:buChar char="§"/>
            </a:pPr>
            <a:r>
              <a:rPr altLang="en-US" dirty="0" sz="2000" lang="en-US"/>
              <a:t>Advocate for temporary special measures or other policies/legislation</a:t>
            </a:r>
          </a:p>
          <a:p>
            <a:pPr lvl="1">
              <a:buFont typeface="Wingdings" panose="05000000000000000000" pitchFamily="2" charset="2"/>
              <a:buChar char="§"/>
            </a:pPr>
            <a:r>
              <a:rPr altLang="en-US" dirty="0" sz="2000" lang="en-US"/>
              <a:t>Advocate for new laws</a:t>
            </a:r>
          </a:p>
          <a:p>
            <a:pPr>
              <a:buFont typeface="Wingdings" panose="05000000000000000000" pitchFamily="2" charset="2"/>
              <a:buChar char="v"/>
            </a:pPr>
            <a:r>
              <a:rPr altLang="en-US" dirty="0" lang="en-US"/>
              <a:t>Ignore it…but it won’t go away</a:t>
            </a:r>
          </a:p>
          <a:p>
            <a:endParaRPr dirty="0" lang="en-US"/>
          </a:p>
        </p:txBody>
      </p:sp>
      <p:sp>
        <p:nvSpPr>
          <p:cNvPr id="1048691" name="Date Placeholder 3"/>
          <p:cNvSpPr>
            <a:spLocks noGrp="1"/>
          </p:cNvSpPr>
          <p:nvPr>
            <p:ph type="dt" sz="half" idx="10"/>
          </p:nvPr>
        </p:nvSpPr>
        <p:spPr/>
        <p:txBody>
          <a:bodyPr/>
          <a:p>
            <a:fld id="{58252189-9029-41B4-88E7-A0EAE0245BF9}" type="datetime2">
              <a:rPr lang="en-US" smtClean="0"/>
              <a:t>Saturday, October 10, 2020</a:t>
            </a:fld>
            <a:endParaRPr dirty="0" lang="en-US"/>
          </a:p>
        </p:txBody>
      </p:sp>
      <p:sp>
        <p:nvSpPr>
          <p:cNvPr id="1048692" name="Footer Placeholder 4"/>
          <p:cNvSpPr>
            <a:spLocks noGrp="1"/>
          </p:cNvSpPr>
          <p:nvPr>
            <p:ph type="ftr" sz="quarter" idx="11"/>
          </p:nvPr>
        </p:nvSpPr>
        <p:spPr/>
        <p:txBody>
          <a:bodyPr/>
          <a:p>
            <a:r>
              <a:rPr lang="en-US" smtClean="0"/>
              <a:t>PAUL  NYONGESA</a:t>
            </a:r>
            <a:endParaRPr dirty="0" lang="en-US"/>
          </a:p>
        </p:txBody>
      </p:sp>
      <p:sp>
        <p:nvSpPr>
          <p:cNvPr id="1048693" name="Slide Number Placeholder 5"/>
          <p:cNvSpPr>
            <a:spLocks noGrp="1"/>
          </p:cNvSpPr>
          <p:nvPr>
            <p:ph type="sldNum" sz="quarter" idx="12"/>
          </p:nvPr>
        </p:nvSpPr>
        <p:spPr/>
        <p:txBody>
          <a:bodyPr/>
          <a:p>
            <a:fld id="{6113E31D-E2AB-40D1-8B51-AFA5AFEF393A}" type="slidenum">
              <a:rPr lang="en-US" smtClean="0"/>
              <a:t>12</a:t>
            </a:fld>
            <a:endParaRPr dirty="0"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02" name=""/>
        <p:cNvGrpSpPr/>
        <p:nvPr/>
      </p:nvGrpSpPr>
      <p:grpSpPr>
        <a:xfrm>
          <a:off x="0" y="0"/>
          <a:ext cx="0" cy="0"/>
          <a:chOff x="0" y="0"/>
          <a:chExt cx="0" cy="0"/>
        </a:xfrm>
      </p:grpSpPr>
      <p:sp>
        <p:nvSpPr>
          <p:cNvPr id="1048694" name="Title 1"/>
          <p:cNvSpPr>
            <a:spLocks noGrp="1"/>
          </p:cNvSpPr>
          <p:nvPr>
            <p:ph type="title"/>
          </p:nvPr>
        </p:nvSpPr>
        <p:spPr/>
        <p:txBody>
          <a:bodyPr/>
          <a:p>
            <a:pPr algn="ctr"/>
            <a:r>
              <a:rPr dirty="0" lang="en-US" err="1" smtClean="0"/>
              <a:t>Cont</a:t>
            </a:r>
            <a:r>
              <a:rPr dirty="0" lang="en-US" smtClean="0"/>
              <a:t>’…..</a:t>
            </a:r>
            <a:endParaRPr dirty="0" lang="en-US"/>
          </a:p>
        </p:txBody>
      </p:sp>
      <p:sp>
        <p:nvSpPr>
          <p:cNvPr id="1048695" name="Content Placeholder 2"/>
          <p:cNvSpPr>
            <a:spLocks noGrp="1"/>
          </p:cNvSpPr>
          <p:nvPr>
            <p:ph idx="1"/>
          </p:nvPr>
        </p:nvSpPr>
        <p:spPr/>
        <p:txBody>
          <a:bodyPr/>
          <a:p>
            <a:pPr>
              <a:buFont typeface="Wingdings" panose="05000000000000000000" pitchFamily="2" charset="2"/>
              <a:buChar char="v"/>
            </a:pPr>
            <a:r>
              <a:rPr altLang="en-US" dirty="0" lang="en-US"/>
              <a:t>Engage men!</a:t>
            </a:r>
          </a:p>
          <a:p>
            <a:pPr>
              <a:buFont typeface="Wingdings" panose="05000000000000000000" pitchFamily="2" charset="2"/>
              <a:buChar char="v"/>
            </a:pPr>
            <a:r>
              <a:rPr altLang="en-US" dirty="0" lang="en-US"/>
              <a:t>Men also affected – directly and indirectly</a:t>
            </a:r>
          </a:p>
          <a:p>
            <a:pPr>
              <a:buFont typeface="Wingdings" panose="05000000000000000000" pitchFamily="2" charset="2"/>
              <a:buChar char="v"/>
            </a:pPr>
            <a:r>
              <a:rPr altLang="en-US" dirty="0" lang="en-US"/>
              <a:t>Gender inequality and discrimination impact society as a whole</a:t>
            </a:r>
          </a:p>
          <a:p>
            <a:pPr eaLnBrk="0" hangingPunct="0">
              <a:spcBef>
                <a:spcPct val="20000"/>
              </a:spcBef>
              <a:buFont typeface="Arial" charset="0"/>
              <a:buChar char="•"/>
            </a:pPr>
            <a:r>
              <a:rPr dirty="0" lang="en-US"/>
              <a:t>Very little that women can’t do based on sex</a:t>
            </a:r>
          </a:p>
          <a:p>
            <a:pPr eaLnBrk="0" hangingPunct="0">
              <a:spcBef>
                <a:spcPct val="20000"/>
              </a:spcBef>
              <a:buFont typeface="Arial" charset="0"/>
              <a:buChar char="•"/>
            </a:pPr>
            <a:r>
              <a:rPr dirty="0" lang="en-US"/>
              <a:t>Gender roles impact political participation… but can change</a:t>
            </a:r>
          </a:p>
          <a:p>
            <a:pPr eaLnBrk="0" hangingPunct="0">
              <a:spcBef>
                <a:spcPct val="20000"/>
              </a:spcBef>
              <a:buFont typeface="Arial" charset="0"/>
              <a:buChar char="•"/>
            </a:pPr>
            <a:r>
              <a:rPr dirty="0" lang="en-US"/>
              <a:t>Women are a diverse group</a:t>
            </a:r>
          </a:p>
          <a:p>
            <a:pPr eaLnBrk="0" hangingPunct="0">
              <a:spcBef>
                <a:spcPct val="20000"/>
              </a:spcBef>
              <a:buFont typeface="Arial" charset="0"/>
              <a:buChar char="•"/>
            </a:pPr>
            <a:r>
              <a:rPr dirty="0" lang="en-US"/>
              <a:t>ALL issues are women’s issues</a:t>
            </a:r>
          </a:p>
          <a:p>
            <a:pPr eaLnBrk="0" hangingPunct="0">
              <a:spcBef>
                <a:spcPct val="20000"/>
              </a:spcBef>
              <a:buFont typeface="Arial" charset="0"/>
              <a:buChar char="•"/>
            </a:pPr>
            <a:r>
              <a:rPr dirty="0" lang="en-US"/>
              <a:t>Discrimination is costly… name it and change it!</a:t>
            </a:r>
            <a:endParaRPr dirty="0" lang="en-US">
              <a:cs typeface="Arial" charset="0"/>
            </a:endParaRPr>
          </a:p>
          <a:p>
            <a:endParaRPr dirty="0" lang="en-US"/>
          </a:p>
        </p:txBody>
      </p:sp>
      <p:sp>
        <p:nvSpPr>
          <p:cNvPr id="1048696" name="Date Placeholder 3"/>
          <p:cNvSpPr>
            <a:spLocks noGrp="1"/>
          </p:cNvSpPr>
          <p:nvPr>
            <p:ph type="dt" sz="half" idx="10"/>
          </p:nvPr>
        </p:nvSpPr>
        <p:spPr/>
        <p:txBody>
          <a:bodyPr/>
          <a:p>
            <a:fld id="{E6650548-4B6E-4BEA-B2DF-F0C168347D6E}" type="datetime2">
              <a:rPr lang="en-US" smtClean="0"/>
              <a:t>Saturday, October 10, 2020</a:t>
            </a:fld>
            <a:endParaRPr dirty="0" lang="en-US"/>
          </a:p>
        </p:txBody>
      </p:sp>
      <p:sp>
        <p:nvSpPr>
          <p:cNvPr id="1048697" name="Footer Placeholder 4"/>
          <p:cNvSpPr>
            <a:spLocks noGrp="1"/>
          </p:cNvSpPr>
          <p:nvPr>
            <p:ph type="ftr" sz="quarter" idx="11"/>
          </p:nvPr>
        </p:nvSpPr>
        <p:spPr/>
        <p:txBody>
          <a:bodyPr/>
          <a:p>
            <a:r>
              <a:rPr lang="en-US" smtClean="0"/>
              <a:t>PAUL  NYONGESA</a:t>
            </a:r>
            <a:endParaRPr dirty="0" lang="en-US"/>
          </a:p>
        </p:txBody>
      </p:sp>
      <p:sp>
        <p:nvSpPr>
          <p:cNvPr id="1048698" name="Slide Number Placeholder 5"/>
          <p:cNvSpPr>
            <a:spLocks noGrp="1"/>
          </p:cNvSpPr>
          <p:nvPr>
            <p:ph type="sldNum" sz="quarter" idx="12"/>
          </p:nvPr>
        </p:nvSpPr>
        <p:spPr/>
        <p:txBody>
          <a:bodyPr/>
          <a:p>
            <a:fld id="{6113E31D-E2AB-40D1-8B51-AFA5AFEF393A}" type="slidenum">
              <a:rPr lang="en-US" smtClean="0"/>
              <a:t>13</a:t>
            </a:fld>
            <a:endParaRPr dirty="0"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03" name=""/>
        <p:cNvGrpSpPr/>
        <p:nvPr/>
      </p:nvGrpSpPr>
      <p:grpSpPr>
        <a:xfrm>
          <a:off x="0" y="0"/>
          <a:ext cx="0" cy="0"/>
          <a:chOff x="0" y="0"/>
          <a:chExt cx="0" cy="0"/>
        </a:xfrm>
      </p:grpSpPr>
      <p:sp>
        <p:nvSpPr>
          <p:cNvPr id="1048699" name="Title 1"/>
          <p:cNvSpPr>
            <a:spLocks noGrp="1"/>
          </p:cNvSpPr>
          <p:nvPr>
            <p:ph type="title"/>
          </p:nvPr>
        </p:nvSpPr>
        <p:spPr/>
        <p:txBody>
          <a:bodyPr/>
          <a:p>
            <a:pPr algn="ctr"/>
            <a:r>
              <a:rPr dirty="0" lang="en-US" smtClean="0"/>
              <a:t>            GENDER ANALYSIS</a:t>
            </a:r>
            <a:endParaRPr dirty="0" lang="en-US"/>
          </a:p>
        </p:txBody>
      </p:sp>
      <p:sp>
        <p:nvSpPr>
          <p:cNvPr id="1048700" name="Content Placeholder 2"/>
          <p:cNvSpPr>
            <a:spLocks noGrp="1"/>
          </p:cNvSpPr>
          <p:nvPr>
            <p:ph idx="1"/>
          </p:nvPr>
        </p:nvSpPr>
        <p:spPr/>
        <p:txBody>
          <a:bodyPr/>
          <a:p>
            <a:pPr>
              <a:buFont typeface="Wingdings" panose="05000000000000000000" pitchFamily="2" charset="2"/>
              <a:buChar char="§"/>
            </a:pPr>
            <a:r>
              <a:rPr dirty="0" lang="en-US" smtClean="0"/>
              <a:t>Gender analysis is a tool to better understand the different social, economic, cultural and political realities of women and men, girls and boys</a:t>
            </a:r>
          </a:p>
          <a:p>
            <a:pPr>
              <a:buFont typeface="Wingdings" panose="05000000000000000000" pitchFamily="2" charset="2"/>
              <a:buChar char="§"/>
            </a:pPr>
            <a:r>
              <a:rPr dirty="0" lang="en-US" smtClean="0"/>
              <a:t>Its core is to understand culture( underlying values, norms and beliefs), expressed in the construction of gender identities and inequalities</a:t>
            </a:r>
            <a:endParaRPr dirty="0" lang="en-US"/>
          </a:p>
        </p:txBody>
      </p:sp>
      <p:sp>
        <p:nvSpPr>
          <p:cNvPr id="1048701" name="Date Placeholder 3"/>
          <p:cNvSpPr>
            <a:spLocks noGrp="1"/>
          </p:cNvSpPr>
          <p:nvPr>
            <p:ph type="dt" sz="half" idx="10"/>
          </p:nvPr>
        </p:nvSpPr>
        <p:spPr/>
        <p:txBody>
          <a:bodyPr/>
          <a:p>
            <a:fld id="{0697B573-E558-4EF1-A2EA-5AAA538948AD}" type="datetime2">
              <a:rPr lang="en-US" smtClean="0"/>
              <a:t>Saturday, October 10, 2020</a:t>
            </a:fld>
            <a:endParaRPr dirty="0" lang="en-US"/>
          </a:p>
        </p:txBody>
      </p:sp>
      <p:sp>
        <p:nvSpPr>
          <p:cNvPr id="1048702" name="Footer Placeholder 4"/>
          <p:cNvSpPr>
            <a:spLocks noGrp="1"/>
          </p:cNvSpPr>
          <p:nvPr>
            <p:ph type="ftr" sz="quarter" idx="11"/>
          </p:nvPr>
        </p:nvSpPr>
        <p:spPr/>
        <p:txBody>
          <a:bodyPr/>
          <a:p>
            <a:r>
              <a:rPr lang="en-US" smtClean="0"/>
              <a:t>PAUL  NYONGESA</a:t>
            </a:r>
            <a:endParaRPr dirty="0" lang="en-US"/>
          </a:p>
        </p:txBody>
      </p:sp>
      <p:sp>
        <p:nvSpPr>
          <p:cNvPr id="1048703" name="Slide Number Placeholder 5"/>
          <p:cNvSpPr>
            <a:spLocks noGrp="1"/>
          </p:cNvSpPr>
          <p:nvPr>
            <p:ph type="sldNum" sz="quarter" idx="12"/>
          </p:nvPr>
        </p:nvSpPr>
        <p:spPr/>
        <p:txBody>
          <a:bodyPr/>
          <a:p>
            <a:fld id="{6113E31D-E2AB-40D1-8B51-AFA5AFEF393A}" type="slidenum">
              <a:rPr lang="en-US" smtClean="0"/>
              <a:t>14</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00">
                                            <p:txEl>
                                              <p:pRg st="0" end="0"/>
                                            </p:txEl>
                                          </p:spTgt>
                                        </p:tgtEl>
                                        <p:attrNameLst>
                                          <p:attrName>style.visibility</p:attrName>
                                        </p:attrNameLst>
                                      </p:cBhvr>
                                      <p:to>
                                        <p:strVal val="visible"/>
                                      </p:to>
                                    </p:set>
                                    <p:anim calcmode="lin" valueType="num">
                                      <p:cBhvr additive="base">
                                        <p:cTn dur="500" fill="hold" id="7"/>
                                        <p:tgtEl>
                                          <p:spTgt spid="104870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0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00">
                                            <p:txEl>
                                              <p:pRg st="1" end="1"/>
                                            </p:txEl>
                                          </p:spTgt>
                                        </p:tgtEl>
                                        <p:attrNameLst>
                                          <p:attrName>style.visibility</p:attrName>
                                        </p:attrNameLst>
                                      </p:cBhvr>
                                      <p:to>
                                        <p:strVal val="visible"/>
                                      </p:to>
                                    </p:set>
                                    <p:anim calcmode="lin" valueType="num">
                                      <p:cBhvr additive="base">
                                        <p:cTn dur="500" fill="hold" id="13"/>
                                        <p:tgtEl>
                                          <p:spTgt spid="1048700">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0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0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04" name=""/>
        <p:cNvGrpSpPr/>
        <p:nvPr/>
      </p:nvGrpSpPr>
      <p:grpSpPr>
        <a:xfrm>
          <a:off x="0" y="0"/>
          <a:ext cx="0" cy="0"/>
          <a:chOff x="0" y="0"/>
          <a:chExt cx="0" cy="0"/>
        </a:xfrm>
      </p:grpSpPr>
      <p:sp>
        <p:nvSpPr>
          <p:cNvPr id="1048704" name="Title 1"/>
          <p:cNvSpPr>
            <a:spLocks noGrp="1"/>
          </p:cNvSpPr>
          <p:nvPr>
            <p:ph type="title"/>
          </p:nvPr>
        </p:nvSpPr>
        <p:spPr/>
        <p:txBody>
          <a:bodyPr/>
          <a:p>
            <a:pPr algn="ctr"/>
            <a:r>
              <a:rPr dirty="0" lang="en-US" smtClean="0"/>
              <a:t>        Goals of Gender Analysis</a:t>
            </a:r>
            <a:endParaRPr dirty="0" lang="en-US"/>
          </a:p>
        </p:txBody>
      </p:sp>
      <p:sp>
        <p:nvSpPr>
          <p:cNvPr id="1048705" name="Content Placeholder 2"/>
          <p:cNvSpPr>
            <a:spLocks noGrp="1"/>
          </p:cNvSpPr>
          <p:nvPr>
            <p:ph idx="1"/>
          </p:nvPr>
        </p:nvSpPr>
        <p:spPr/>
        <p:txBody>
          <a:bodyPr/>
          <a:p>
            <a:pPr>
              <a:buFont typeface="Wingdings" panose="05000000000000000000" pitchFamily="2" charset="2"/>
              <a:buChar char="v"/>
            </a:pPr>
            <a:r>
              <a:rPr dirty="0" lang="en-US" smtClean="0"/>
              <a:t>Better understanding of the community (women, men, girls and boys)</a:t>
            </a:r>
          </a:p>
          <a:p>
            <a:pPr>
              <a:buFont typeface="Wingdings" panose="05000000000000000000" pitchFamily="2" charset="2"/>
              <a:buChar char="v"/>
            </a:pPr>
            <a:r>
              <a:rPr dirty="0" lang="en-US" smtClean="0"/>
              <a:t>Get better results from development programs</a:t>
            </a:r>
            <a:endParaRPr dirty="0" lang="en-US"/>
          </a:p>
        </p:txBody>
      </p:sp>
      <p:sp>
        <p:nvSpPr>
          <p:cNvPr id="1048706" name="Date Placeholder 3"/>
          <p:cNvSpPr>
            <a:spLocks noGrp="1"/>
          </p:cNvSpPr>
          <p:nvPr>
            <p:ph type="dt" sz="half" idx="10"/>
          </p:nvPr>
        </p:nvSpPr>
        <p:spPr/>
        <p:txBody>
          <a:bodyPr/>
          <a:p>
            <a:fld id="{426D2A90-4798-4E2B-A08C-61B23D6DF432}" type="datetime2">
              <a:rPr lang="en-US" smtClean="0"/>
              <a:t>Saturday, October 10, 2020</a:t>
            </a:fld>
            <a:endParaRPr dirty="0" lang="en-US"/>
          </a:p>
        </p:txBody>
      </p:sp>
      <p:sp>
        <p:nvSpPr>
          <p:cNvPr id="1048707" name="Footer Placeholder 4"/>
          <p:cNvSpPr>
            <a:spLocks noGrp="1"/>
          </p:cNvSpPr>
          <p:nvPr>
            <p:ph type="ftr" sz="quarter" idx="11"/>
          </p:nvPr>
        </p:nvSpPr>
        <p:spPr/>
        <p:txBody>
          <a:bodyPr/>
          <a:p>
            <a:r>
              <a:rPr lang="en-US" smtClean="0"/>
              <a:t>PAUL  NYONGESA</a:t>
            </a:r>
            <a:endParaRPr dirty="0" lang="en-US"/>
          </a:p>
        </p:txBody>
      </p:sp>
      <p:sp>
        <p:nvSpPr>
          <p:cNvPr id="1048708" name="Slide Number Placeholder 5"/>
          <p:cNvSpPr>
            <a:spLocks noGrp="1"/>
          </p:cNvSpPr>
          <p:nvPr>
            <p:ph type="sldNum" sz="quarter" idx="12"/>
          </p:nvPr>
        </p:nvSpPr>
        <p:spPr/>
        <p:txBody>
          <a:bodyPr/>
          <a:p>
            <a:fld id="{6113E31D-E2AB-40D1-8B51-AFA5AFEF393A}" type="slidenum">
              <a:rPr lang="en-US" smtClean="0"/>
              <a:t>15</a:t>
            </a:fld>
            <a:endParaRPr dirty="0"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05" name=""/>
        <p:cNvGrpSpPr/>
        <p:nvPr/>
      </p:nvGrpSpPr>
      <p:grpSpPr>
        <a:xfrm>
          <a:off x="0" y="0"/>
          <a:ext cx="0" cy="0"/>
          <a:chOff x="0" y="0"/>
          <a:chExt cx="0" cy="0"/>
        </a:xfrm>
      </p:grpSpPr>
      <p:sp>
        <p:nvSpPr>
          <p:cNvPr id="1048709" name="Title 1"/>
          <p:cNvSpPr>
            <a:spLocks noGrp="1"/>
          </p:cNvSpPr>
          <p:nvPr>
            <p:ph type="title"/>
          </p:nvPr>
        </p:nvSpPr>
        <p:spPr/>
        <p:txBody>
          <a:bodyPr/>
          <a:p>
            <a:pPr algn="ctr"/>
            <a:r>
              <a:rPr dirty="0" lang="en-US" smtClean="0"/>
              <a:t>      Purpose of Gender Analysis</a:t>
            </a:r>
            <a:endParaRPr dirty="0" lang="en-US"/>
          </a:p>
        </p:txBody>
      </p:sp>
      <p:sp>
        <p:nvSpPr>
          <p:cNvPr id="1048710" name="Content Placeholder 2"/>
          <p:cNvSpPr>
            <a:spLocks noGrp="1"/>
          </p:cNvSpPr>
          <p:nvPr>
            <p:ph idx="1"/>
          </p:nvPr>
        </p:nvSpPr>
        <p:spPr/>
        <p:txBody>
          <a:bodyPr/>
          <a:p>
            <a:pPr>
              <a:buFont typeface="Wingdings" panose="05000000000000000000" pitchFamily="2" charset="2"/>
              <a:buChar char="§"/>
            </a:pPr>
            <a:r>
              <a:rPr dirty="0" lang="en-US" smtClean="0"/>
              <a:t>Provide a review of women’s priorities, women’s practical needs and strategic interests and ways to address them</a:t>
            </a:r>
          </a:p>
          <a:p>
            <a:pPr>
              <a:buFont typeface="Wingdings" panose="05000000000000000000" pitchFamily="2" charset="2"/>
              <a:buChar char="§"/>
            </a:pPr>
            <a:r>
              <a:rPr dirty="0" lang="en-US" smtClean="0"/>
              <a:t>Provide specific gender aggregate statistics</a:t>
            </a:r>
          </a:p>
          <a:p>
            <a:pPr>
              <a:buFont typeface="Wingdings" panose="05000000000000000000" pitchFamily="2" charset="2"/>
              <a:buChar char="§"/>
            </a:pPr>
            <a:r>
              <a:rPr dirty="0" lang="en-US" smtClean="0"/>
              <a:t>Is a review of social, economic, political and power dynamics</a:t>
            </a:r>
          </a:p>
          <a:p>
            <a:pPr>
              <a:buFont typeface="Wingdings" panose="05000000000000000000" pitchFamily="2" charset="2"/>
              <a:buChar char="§"/>
            </a:pPr>
            <a:r>
              <a:rPr dirty="0" lang="en-US" smtClean="0"/>
              <a:t>Gives understanding of gender inequalities and their implications for development policy</a:t>
            </a:r>
          </a:p>
          <a:p>
            <a:pPr>
              <a:buFont typeface="Wingdings" panose="05000000000000000000" pitchFamily="2" charset="2"/>
              <a:buChar char="§"/>
            </a:pPr>
            <a:r>
              <a:rPr dirty="0" lang="en-US" smtClean="0"/>
              <a:t>Increases access and control of resources</a:t>
            </a:r>
          </a:p>
          <a:p>
            <a:endParaRPr dirty="0" lang="en-US"/>
          </a:p>
        </p:txBody>
      </p:sp>
      <p:sp>
        <p:nvSpPr>
          <p:cNvPr id="1048711" name="Date Placeholder 3"/>
          <p:cNvSpPr>
            <a:spLocks noGrp="1"/>
          </p:cNvSpPr>
          <p:nvPr>
            <p:ph type="dt" sz="half" idx="10"/>
          </p:nvPr>
        </p:nvSpPr>
        <p:spPr/>
        <p:txBody>
          <a:bodyPr/>
          <a:p>
            <a:fld id="{64DFC052-DB0A-4D7E-A982-33B37CA7E3EB}" type="datetime2">
              <a:rPr lang="en-US" smtClean="0"/>
              <a:t>Saturday, October 10, 2020</a:t>
            </a:fld>
            <a:endParaRPr dirty="0" lang="en-US"/>
          </a:p>
        </p:txBody>
      </p:sp>
      <p:sp>
        <p:nvSpPr>
          <p:cNvPr id="1048712" name="Footer Placeholder 4"/>
          <p:cNvSpPr>
            <a:spLocks noGrp="1"/>
          </p:cNvSpPr>
          <p:nvPr>
            <p:ph type="ftr" sz="quarter" idx="11"/>
          </p:nvPr>
        </p:nvSpPr>
        <p:spPr/>
        <p:txBody>
          <a:bodyPr/>
          <a:p>
            <a:r>
              <a:rPr lang="en-US" smtClean="0"/>
              <a:t>PAUL  NYONGESA</a:t>
            </a:r>
            <a:endParaRPr dirty="0" lang="en-US"/>
          </a:p>
        </p:txBody>
      </p:sp>
      <p:sp>
        <p:nvSpPr>
          <p:cNvPr id="1048713" name="Slide Number Placeholder 5"/>
          <p:cNvSpPr>
            <a:spLocks noGrp="1"/>
          </p:cNvSpPr>
          <p:nvPr>
            <p:ph type="sldNum" sz="quarter" idx="12"/>
          </p:nvPr>
        </p:nvSpPr>
        <p:spPr/>
        <p:txBody>
          <a:bodyPr/>
          <a:p>
            <a:fld id="{6113E31D-E2AB-40D1-8B51-AFA5AFEF393A}" type="slidenum">
              <a:rPr lang="en-US" smtClean="0"/>
              <a:t>16</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710">
                                            <p:txEl>
                                              <p:pRg st="0" end="0"/>
                                            </p:txEl>
                                          </p:spTgt>
                                        </p:tgtEl>
                                        <p:attrNameLst>
                                          <p:attrName>style.visibility</p:attrName>
                                        </p:attrNameLst>
                                      </p:cBhvr>
                                      <p:to>
                                        <p:strVal val="visible"/>
                                      </p:to>
                                    </p:set>
                                    <p:anim calcmode="lin" valueType="num">
                                      <p:cBhvr additive="base">
                                        <p:cTn dur="500" fill="hold" id="7"/>
                                        <p:tgtEl>
                                          <p:spTgt spid="1048710">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7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710">
                                            <p:txEl>
                                              <p:pRg st="1" end="1"/>
                                            </p:txEl>
                                          </p:spTgt>
                                        </p:tgtEl>
                                        <p:attrNameLst>
                                          <p:attrName>style.visibility</p:attrName>
                                        </p:attrNameLst>
                                      </p:cBhvr>
                                      <p:to>
                                        <p:strVal val="visible"/>
                                      </p:to>
                                    </p:set>
                                    <p:anim calcmode="lin" valueType="num">
                                      <p:cBhvr additive="base">
                                        <p:cTn dur="500" fill="hold" id="13"/>
                                        <p:tgtEl>
                                          <p:spTgt spid="1048710">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7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710">
                                            <p:txEl>
                                              <p:pRg st="2" end="2"/>
                                            </p:txEl>
                                          </p:spTgt>
                                        </p:tgtEl>
                                        <p:attrNameLst>
                                          <p:attrName>style.visibility</p:attrName>
                                        </p:attrNameLst>
                                      </p:cBhvr>
                                      <p:to>
                                        <p:strVal val="visible"/>
                                      </p:to>
                                    </p:set>
                                    <p:anim calcmode="lin" valueType="num">
                                      <p:cBhvr additive="base">
                                        <p:cTn dur="500" fill="hold" id="19"/>
                                        <p:tgtEl>
                                          <p:spTgt spid="1048710">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7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710">
                                            <p:txEl>
                                              <p:pRg st="3" end="3"/>
                                            </p:txEl>
                                          </p:spTgt>
                                        </p:tgtEl>
                                        <p:attrNameLst>
                                          <p:attrName>style.visibility</p:attrName>
                                        </p:attrNameLst>
                                      </p:cBhvr>
                                      <p:to>
                                        <p:strVal val="visible"/>
                                      </p:to>
                                    </p:set>
                                    <p:anim calcmode="lin" valueType="num">
                                      <p:cBhvr additive="base">
                                        <p:cTn dur="500" fill="hold" id="25"/>
                                        <p:tgtEl>
                                          <p:spTgt spid="1048710">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7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710">
                                            <p:txEl>
                                              <p:pRg st="4" end="4"/>
                                            </p:txEl>
                                          </p:spTgt>
                                        </p:tgtEl>
                                        <p:attrNameLst>
                                          <p:attrName>style.visibility</p:attrName>
                                        </p:attrNameLst>
                                      </p:cBhvr>
                                      <p:to>
                                        <p:strVal val="visible"/>
                                      </p:to>
                                    </p:set>
                                    <p:anim calcmode="lin" valueType="num">
                                      <p:cBhvr additive="base">
                                        <p:cTn dur="500" fill="hold" id="31"/>
                                        <p:tgtEl>
                                          <p:spTgt spid="1048710">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710">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0"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06" name=""/>
        <p:cNvGrpSpPr/>
        <p:nvPr/>
      </p:nvGrpSpPr>
      <p:grpSpPr>
        <a:xfrm>
          <a:off x="0" y="0"/>
          <a:ext cx="0" cy="0"/>
          <a:chOff x="0" y="0"/>
          <a:chExt cx="0" cy="0"/>
        </a:xfrm>
      </p:grpSpPr>
      <p:sp>
        <p:nvSpPr>
          <p:cNvPr id="1048714" name="Title 1"/>
          <p:cNvSpPr>
            <a:spLocks noGrp="1"/>
          </p:cNvSpPr>
          <p:nvPr>
            <p:ph type="title"/>
          </p:nvPr>
        </p:nvSpPr>
        <p:spPr/>
        <p:txBody>
          <a:bodyPr/>
          <a:p>
            <a:pPr algn="ctr"/>
            <a:r>
              <a:rPr dirty="0" lang="en-US" smtClean="0"/>
              <a:t>Reasons for Gender Analysis</a:t>
            </a:r>
            <a:endParaRPr dirty="0" lang="en-US"/>
          </a:p>
        </p:txBody>
      </p:sp>
      <p:sp>
        <p:nvSpPr>
          <p:cNvPr id="1048715" name="Content Placeholder 2"/>
          <p:cNvSpPr>
            <a:spLocks noGrp="1"/>
          </p:cNvSpPr>
          <p:nvPr>
            <p:ph idx="1"/>
          </p:nvPr>
        </p:nvSpPr>
        <p:spPr/>
        <p:txBody>
          <a:bodyPr/>
          <a:p>
            <a:pPr>
              <a:buFont typeface="Wingdings" panose="05000000000000000000" pitchFamily="2" charset="2"/>
              <a:buChar char="§"/>
            </a:pPr>
            <a:r>
              <a:rPr dirty="0" lang="en-US" smtClean="0"/>
              <a:t>Helps ensure that both men and women participate in and benefit from development</a:t>
            </a:r>
          </a:p>
          <a:p>
            <a:pPr>
              <a:buFont typeface="Wingdings" panose="05000000000000000000" pitchFamily="2" charset="2"/>
              <a:buChar char="§"/>
            </a:pPr>
            <a:r>
              <a:rPr dirty="0" lang="en-US" smtClean="0"/>
              <a:t>Looks for the root cause of gender inequality and enables us to address them</a:t>
            </a:r>
          </a:p>
          <a:p>
            <a:pPr>
              <a:buFont typeface="Wingdings" panose="05000000000000000000" pitchFamily="2" charset="2"/>
              <a:buChar char="§"/>
            </a:pPr>
            <a:r>
              <a:rPr dirty="0" lang="en-US" smtClean="0"/>
              <a:t>Looks at equity of impact</a:t>
            </a:r>
          </a:p>
          <a:p>
            <a:pPr>
              <a:buFont typeface="Wingdings" panose="05000000000000000000" pitchFamily="2" charset="2"/>
              <a:buChar char="§"/>
            </a:pPr>
            <a:r>
              <a:rPr dirty="0" lang="en-US" smtClean="0"/>
              <a:t>Focuses at transforming attitudes and practices to bring about change</a:t>
            </a:r>
          </a:p>
          <a:p>
            <a:pPr>
              <a:buFont typeface="Wingdings" panose="05000000000000000000" pitchFamily="2" charset="2"/>
              <a:buChar char="§"/>
            </a:pPr>
            <a:r>
              <a:rPr dirty="0" lang="en-US" smtClean="0"/>
              <a:t>Helps ensure that traditional imbalances do not work against women and men</a:t>
            </a:r>
          </a:p>
          <a:p>
            <a:pPr>
              <a:buFont typeface="Wingdings" panose="05000000000000000000" pitchFamily="2" charset="2"/>
              <a:buChar char="§"/>
            </a:pPr>
            <a:r>
              <a:rPr dirty="0" lang="en-US" smtClean="0"/>
              <a:t>Enhances effectiveness of reproductive health services</a:t>
            </a:r>
          </a:p>
          <a:p>
            <a:pPr>
              <a:buFont typeface="Wingdings" panose="05000000000000000000" pitchFamily="2" charset="2"/>
              <a:buChar char="§"/>
            </a:pPr>
            <a:r>
              <a:rPr dirty="0" lang="en-US" smtClean="0"/>
              <a:t>Ensure long-term sustainability by addressing underlying obstacles to development</a:t>
            </a:r>
            <a:endParaRPr dirty="0" lang="en-US"/>
          </a:p>
        </p:txBody>
      </p:sp>
      <p:sp>
        <p:nvSpPr>
          <p:cNvPr id="1048716" name="Date Placeholder 3"/>
          <p:cNvSpPr>
            <a:spLocks noGrp="1"/>
          </p:cNvSpPr>
          <p:nvPr>
            <p:ph type="dt" sz="half" idx="10"/>
          </p:nvPr>
        </p:nvSpPr>
        <p:spPr/>
        <p:txBody>
          <a:bodyPr/>
          <a:p>
            <a:fld id="{77510EB3-7C0F-4EA6-B678-8D68AA05D174}" type="datetime2">
              <a:rPr lang="en-US" smtClean="0"/>
              <a:t>Saturday, October 10, 2020</a:t>
            </a:fld>
            <a:endParaRPr dirty="0" lang="en-US"/>
          </a:p>
        </p:txBody>
      </p:sp>
      <p:sp>
        <p:nvSpPr>
          <p:cNvPr id="1048717" name="Footer Placeholder 4"/>
          <p:cNvSpPr>
            <a:spLocks noGrp="1"/>
          </p:cNvSpPr>
          <p:nvPr>
            <p:ph type="ftr" sz="quarter" idx="11"/>
          </p:nvPr>
        </p:nvSpPr>
        <p:spPr/>
        <p:txBody>
          <a:bodyPr/>
          <a:p>
            <a:r>
              <a:rPr lang="en-US" smtClean="0"/>
              <a:t>PAUL  NYONGESA</a:t>
            </a:r>
            <a:endParaRPr dirty="0" lang="en-US"/>
          </a:p>
        </p:txBody>
      </p:sp>
      <p:sp>
        <p:nvSpPr>
          <p:cNvPr id="1048718" name="Slide Number Placeholder 5"/>
          <p:cNvSpPr>
            <a:spLocks noGrp="1"/>
          </p:cNvSpPr>
          <p:nvPr>
            <p:ph type="sldNum" sz="quarter" idx="12"/>
          </p:nvPr>
        </p:nvSpPr>
        <p:spPr/>
        <p:txBody>
          <a:bodyPr/>
          <a:p>
            <a:fld id="{6113E31D-E2AB-40D1-8B51-AFA5AFEF393A}" type="slidenum">
              <a:rPr lang="en-US" smtClean="0"/>
              <a:t>17</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715">
                                            <p:txEl>
                                              <p:pRg st="0" end="0"/>
                                            </p:txEl>
                                          </p:spTgt>
                                        </p:tgtEl>
                                        <p:attrNameLst>
                                          <p:attrName>style.visibility</p:attrName>
                                        </p:attrNameLst>
                                      </p:cBhvr>
                                      <p:to>
                                        <p:strVal val="visible"/>
                                      </p:to>
                                    </p:set>
                                    <p:animEffect transition="in" filter="fade">
                                      <p:cBhvr>
                                        <p:cTn dur="1000" id="7"/>
                                        <p:tgtEl>
                                          <p:spTgt spid="1048715">
                                            <p:txEl>
                                              <p:pRg st="0" end="0"/>
                                            </p:txEl>
                                          </p:spTgt>
                                        </p:tgtEl>
                                      </p:cBhvr>
                                    </p:animEffect>
                                    <p:anim calcmode="lin" valueType="num">
                                      <p:cBhvr>
                                        <p:cTn dur="1000" fill="hold" id="8"/>
                                        <p:tgtEl>
                                          <p:spTgt spid="1048715">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7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715">
                                            <p:txEl>
                                              <p:pRg st="1" end="1"/>
                                            </p:txEl>
                                          </p:spTgt>
                                        </p:tgtEl>
                                        <p:attrNameLst>
                                          <p:attrName>style.visibility</p:attrName>
                                        </p:attrNameLst>
                                      </p:cBhvr>
                                      <p:to>
                                        <p:strVal val="visible"/>
                                      </p:to>
                                    </p:set>
                                    <p:animEffect transition="in" filter="fade">
                                      <p:cBhvr>
                                        <p:cTn dur="1000" id="14"/>
                                        <p:tgtEl>
                                          <p:spTgt spid="1048715">
                                            <p:txEl>
                                              <p:pRg st="1" end="1"/>
                                            </p:txEl>
                                          </p:spTgt>
                                        </p:tgtEl>
                                      </p:cBhvr>
                                    </p:animEffect>
                                    <p:anim calcmode="lin" valueType="num">
                                      <p:cBhvr>
                                        <p:cTn dur="1000" fill="hold" id="15"/>
                                        <p:tgtEl>
                                          <p:spTgt spid="1048715">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7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715">
                                            <p:txEl>
                                              <p:pRg st="2" end="2"/>
                                            </p:txEl>
                                          </p:spTgt>
                                        </p:tgtEl>
                                        <p:attrNameLst>
                                          <p:attrName>style.visibility</p:attrName>
                                        </p:attrNameLst>
                                      </p:cBhvr>
                                      <p:to>
                                        <p:strVal val="visible"/>
                                      </p:to>
                                    </p:set>
                                    <p:animEffect transition="in" filter="fade">
                                      <p:cBhvr>
                                        <p:cTn dur="1000" id="21"/>
                                        <p:tgtEl>
                                          <p:spTgt spid="1048715">
                                            <p:txEl>
                                              <p:pRg st="2" end="2"/>
                                            </p:txEl>
                                          </p:spTgt>
                                        </p:tgtEl>
                                      </p:cBhvr>
                                    </p:animEffect>
                                    <p:anim calcmode="lin" valueType="num">
                                      <p:cBhvr>
                                        <p:cTn dur="1000" fill="hold" id="22"/>
                                        <p:tgtEl>
                                          <p:spTgt spid="1048715">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87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715">
                                            <p:txEl>
                                              <p:pRg st="3" end="3"/>
                                            </p:txEl>
                                          </p:spTgt>
                                        </p:tgtEl>
                                        <p:attrNameLst>
                                          <p:attrName>style.visibility</p:attrName>
                                        </p:attrNameLst>
                                      </p:cBhvr>
                                      <p:to>
                                        <p:strVal val="visible"/>
                                      </p:to>
                                    </p:set>
                                    <p:animEffect transition="in" filter="fade">
                                      <p:cBhvr>
                                        <p:cTn dur="1000" id="28"/>
                                        <p:tgtEl>
                                          <p:spTgt spid="1048715">
                                            <p:txEl>
                                              <p:pRg st="3" end="3"/>
                                            </p:txEl>
                                          </p:spTgt>
                                        </p:tgtEl>
                                      </p:cBhvr>
                                    </p:animEffect>
                                    <p:anim calcmode="lin" valueType="num">
                                      <p:cBhvr>
                                        <p:cTn dur="1000" fill="hold" id="29"/>
                                        <p:tgtEl>
                                          <p:spTgt spid="1048715">
                                            <p:txEl>
                                              <p:pRg st="3" end="3"/>
                                            </p:txEl>
                                          </p:spTgt>
                                        </p:tgtEl>
                                        <p:attrNameLst>
                                          <p:attrName>ppt_x</p:attrName>
                                        </p:attrNameLst>
                                      </p:cBhvr>
                                      <p:tavLst>
                                        <p:tav tm="0">
                                          <p:val>
                                            <p:strVal val="#ppt_x"/>
                                          </p:val>
                                        </p:tav>
                                        <p:tav tm="100000">
                                          <p:val>
                                            <p:strVal val="#ppt_x"/>
                                          </p:val>
                                        </p:tav>
                                      </p:tavLst>
                                    </p:anim>
                                    <p:anim calcmode="lin" valueType="num">
                                      <p:cBhvr>
                                        <p:cTn dur="1000" fill="hold" id="30"/>
                                        <p:tgtEl>
                                          <p:spTgt spid="10487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42" presetSubtype="0">
                                  <p:stCondLst>
                                    <p:cond delay="0"/>
                                  </p:stCondLst>
                                  <p:childTnLst>
                                    <p:set>
                                      <p:cBhvr>
                                        <p:cTn dur="1" fill="hold" id="34">
                                          <p:stCondLst>
                                            <p:cond delay="0"/>
                                          </p:stCondLst>
                                        </p:cTn>
                                        <p:tgtEl>
                                          <p:spTgt spid="1048715">
                                            <p:txEl>
                                              <p:pRg st="4" end="4"/>
                                            </p:txEl>
                                          </p:spTgt>
                                        </p:tgtEl>
                                        <p:attrNameLst>
                                          <p:attrName>style.visibility</p:attrName>
                                        </p:attrNameLst>
                                      </p:cBhvr>
                                      <p:to>
                                        <p:strVal val="visible"/>
                                      </p:to>
                                    </p:set>
                                    <p:animEffect transition="in" filter="fade">
                                      <p:cBhvr>
                                        <p:cTn dur="1000" id="35"/>
                                        <p:tgtEl>
                                          <p:spTgt spid="1048715">
                                            <p:txEl>
                                              <p:pRg st="4" end="4"/>
                                            </p:txEl>
                                          </p:spTgt>
                                        </p:tgtEl>
                                      </p:cBhvr>
                                    </p:animEffect>
                                    <p:anim calcmode="lin" valueType="num">
                                      <p:cBhvr>
                                        <p:cTn dur="1000" fill="hold" id="36"/>
                                        <p:tgtEl>
                                          <p:spTgt spid="1048715">
                                            <p:txEl>
                                              <p:pRg st="4" end="4"/>
                                            </p:txEl>
                                          </p:spTgt>
                                        </p:tgtEl>
                                        <p:attrNameLst>
                                          <p:attrName>ppt_x</p:attrName>
                                        </p:attrNameLst>
                                      </p:cBhvr>
                                      <p:tavLst>
                                        <p:tav tm="0">
                                          <p:val>
                                            <p:strVal val="#ppt_x"/>
                                          </p:val>
                                        </p:tav>
                                        <p:tav tm="100000">
                                          <p:val>
                                            <p:strVal val="#ppt_x"/>
                                          </p:val>
                                        </p:tav>
                                      </p:tavLst>
                                    </p:anim>
                                    <p:anim calcmode="lin" valueType="num">
                                      <p:cBhvr>
                                        <p:cTn dur="1000" fill="hold" id="37"/>
                                        <p:tgtEl>
                                          <p:spTgt spid="10487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42" presetSubtype="0">
                                  <p:stCondLst>
                                    <p:cond delay="0"/>
                                  </p:stCondLst>
                                  <p:childTnLst>
                                    <p:set>
                                      <p:cBhvr>
                                        <p:cTn dur="1" fill="hold" id="41">
                                          <p:stCondLst>
                                            <p:cond delay="0"/>
                                          </p:stCondLst>
                                        </p:cTn>
                                        <p:tgtEl>
                                          <p:spTgt spid="1048715">
                                            <p:txEl>
                                              <p:pRg st="5" end="5"/>
                                            </p:txEl>
                                          </p:spTgt>
                                        </p:tgtEl>
                                        <p:attrNameLst>
                                          <p:attrName>style.visibility</p:attrName>
                                        </p:attrNameLst>
                                      </p:cBhvr>
                                      <p:to>
                                        <p:strVal val="visible"/>
                                      </p:to>
                                    </p:set>
                                    <p:animEffect transition="in" filter="fade">
                                      <p:cBhvr>
                                        <p:cTn dur="1000" id="42"/>
                                        <p:tgtEl>
                                          <p:spTgt spid="1048715">
                                            <p:txEl>
                                              <p:pRg st="5" end="5"/>
                                            </p:txEl>
                                          </p:spTgt>
                                        </p:tgtEl>
                                      </p:cBhvr>
                                    </p:animEffect>
                                    <p:anim calcmode="lin" valueType="num">
                                      <p:cBhvr>
                                        <p:cTn dur="1000" fill="hold" id="43"/>
                                        <p:tgtEl>
                                          <p:spTgt spid="1048715">
                                            <p:txEl>
                                              <p:pRg st="5" end="5"/>
                                            </p:txEl>
                                          </p:spTgt>
                                        </p:tgtEl>
                                        <p:attrNameLst>
                                          <p:attrName>ppt_x</p:attrName>
                                        </p:attrNameLst>
                                      </p:cBhvr>
                                      <p:tavLst>
                                        <p:tav tm="0">
                                          <p:val>
                                            <p:strVal val="#ppt_x"/>
                                          </p:val>
                                        </p:tav>
                                        <p:tav tm="100000">
                                          <p:val>
                                            <p:strVal val="#ppt_x"/>
                                          </p:val>
                                        </p:tav>
                                      </p:tavLst>
                                    </p:anim>
                                    <p:anim calcmode="lin" valueType="num">
                                      <p:cBhvr>
                                        <p:cTn dur="1000" fill="hold" id="44"/>
                                        <p:tgtEl>
                                          <p:spTgt spid="104871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42" presetSubtype="0">
                                  <p:stCondLst>
                                    <p:cond delay="0"/>
                                  </p:stCondLst>
                                  <p:childTnLst>
                                    <p:set>
                                      <p:cBhvr>
                                        <p:cTn dur="1" fill="hold" id="48">
                                          <p:stCondLst>
                                            <p:cond delay="0"/>
                                          </p:stCondLst>
                                        </p:cTn>
                                        <p:tgtEl>
                                          <p:spTgt spid="1048715">
                                            <p:txEl>
                                              <p:pRg st="6" end="6"/>
                                            </p:txEl>
                                          </p:spTgt>
                                        </p:tgtEl>
                                        <p:attrNameLst>
                                          <p:attrName>style.visibility</p:attrName>
                                        </p:attrNameLst>
                                      </p:cBhvr>
                                      <p:to>
                                        <p:strVal val="visible"/>
                                      </p:to>
                                    </p:set>
                                    <p:animEffect transition="in" filter="fade">
                                      <p:cBhvr>
                                        <p:cTn dur="1000" id="49"/>
                                        <p:tgtEl>
                                          <p:spTgt spid="1048715">
                                            <p:txEl>
                                              <p:pRg st="6" end="6"/>
                                            </p:txEl>
                                          </p:spTgt>
                                        </p:tgtEl>
                                      </p:cBhvr>
                                    </p:animEffect>
                                    <p:anim calcmode="lin" valueType="num">
                                      <p:cBhvr>
                                        <p:cTn dur="1000" fill="hold" id="50"/>
                                        <p:tgtEl>
                                          <p:spTgt spid="1048715">
                                            <p:txEl>
                                              <p:pRg st="6" end="6"/>
                                            </p:txEl>
                                          </p:spTgt>
                                        </p:tgtEl>
                                        <p:attrNameLst>
                                          <p:attrName>ppt_x</p:attrName>
                                        </p:attrNameLst>
                                      </p:cBhvr>
                                      <p:tavLst>
                                        <p:tav tm="0">
                                          <p:val>
                                            <p:strVal val="#ppt_x"/>
                                          </p:val>
                                        </p:tav>
                                        <p:tav tm="100000">
                                          <p:val>
                                            <p:strVal val="#ppt_x"/>
                                          </p:val>
                                        </p:tav>
                                      </p:tavLst>
                                    </p:anim>
                                    <p:anim calcmode="lin" valueType="num">
                                      <p:cBhvr>
                                        <p:cTn dur="1000" fill="hold" id="51"/>
                                        <p:tgtEl>
                                          <p:spTgt spid="104871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1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07" name=""/>
        <p:cNvGrpSpPr/>
        <p:nvPr/>
      </p:nvGrpSpPr>
      <p:grpSpPr>
        <a:xfrm>
          <a:off x="0" y="0"/>
          <a:ext cx="0" cy="0"/>
          <a:chOff x="0" y="0"/>
          <a:chExt cx="0" cy="0"/>
        </a:xfrm>
      </p:grpSpPr>
      <p:sp>
        <p:nvSpPr>
          <p:cNvPr id="1048719" name="Title 1"/>
          <p:cNvSpPr>
            <a:spLocks noGrp="1"/>
          </p:cNvSpPr>
          <p:nvPr>
            <p:ph type="title"/>
          </p:nvPr>
        </p:nvSpPr>
        <p:spPr>
          <a:xfrm>
            <a:off x="677334" y="609600"/>
            <a:ext cx="8596668" cy="897228"/>
          </a:xfrm>
        </p:spPr>
        <p:txBody>
          <a:bodyPr/>
          <a:p>
            <a:pPr algn="ctr"/>
            <a:r>
              <a:rPr dirty="0" lang="en-US" smtClean="0"/>
              <a:t>           Examples </a:t>
            </a:r>
            <a:endParaRPr dirty="0" lang="en-US"/>
          </a:p>
        </p:txBody>
      </p:sp>
      <p:sp>
        <p:nvSpPr>
          <p:cNvPr id="1048720" name="Content Placeholder 2"/>
          <p:cNvSpPr>
            <a:spLocks noGrp="1"/>
          </p:cNvSpPr>
          <p:nvPr>
            <p:ph idx="1"/>
          </p:nvPr>
        </p:nvSpPr>
        <p:spPr>
          <a:xfrm>
            <a:off x="677334" y="1506829"/>
            <a:ext cx="8596668" cy="4534534"/>
          </a:xfrm>
        </p:spPr>
        <p:txBody>
          <a:bodyPr/>
          <a:p>
            <a:pPr>
              <a:buFont typeface="Wingdings" panose="05000000000000000000" pitchFamily="2" charset="2"/>
              <a:buChar char="v"/>
            </a:pPr>
            <a:r>
              <a:rPr dirty="0" lang="en-US" smtClean="0"/>
              <a:t>A gender analysis of health programs will inform you of how inequalities disadvantage women’s health, the constraints women face, and ways to overcome the constraints</a:t>
            </a:r>
          </a:p>
          <a:p>
            <a:pPr>
              <a:buFont typeface="Wingdings" panose="05000000000000000000" pitchFamily="2" charset="2"/>
              <a:buChar char="v"/>
            </a:pPr>
            <a:r>
              <a:rPr dirty="0" lang="en-US" smtClean="0"/>
              <a:t>A  gender analysis of women worker’s situations, their needs, work places, wages, market trends will provide practical information to advocate for all (women and men)</a:t>
            </a:r>
          </a:p>
          <a:p>
            <a:pPr>
              <a:buFont typeface="Wingdings" panose="05000000000000000000" pitchFamily="2" charset="2"/>
              <a:buChar char="v"/>
            </a:pPr>
            <a:r>
              <a:rPr dirty="0" lang="en-US" smtClean="0"/>
              <a:t>A gender analysis of water projects will inform you where women collect water, what should be done to increase women’s access to safe water</a:t>
            </a:r>
          </a:p>
          <a:p>
            <a:pPr indent="0" marL="0">
              <a:buNone/>
            </a:pPr>
            <a:endParaRPr dirty="0" lang="en-US"/>
          </a:p>
        </p:txBody>
      </p:sp>
      <p:sp>
        <p:nvSpPr>
          <p:cNvPr id="1048721" name="Date Placeholder 3"/>
          <p:cNvSpPr>
            <a:spLocks noGrp="1"/>
          </p:cNvSpPr>
          <p:nvPr>
            <p:ph type="dt" sz="half" idx="10"/>
          </p:nvPr>
        </p:nvSpPr>
        <p:spPr/>
        <p:txBody>
          <a:bodyPr/>
          <a:p>
            <a:fld id="{36F16076-D826-4798-A87F-4146D3E32B45}" type="datetime2">
              <a:rPr lang="en-US" smtClean="0"/>
              <a:t>Saturday, October 10, 2020</a:t>
            </a:fld>
            <a:endParaRPr dirty="0" lang="en-US"/>
          </a:p>
        </p:txBody>
      </p:sp>
      <p:sp>
        <p:nvSpPr>
          <p:cNvPr id="1048722" name="Footer Placeholder 4"/>
          <p:cNvSpPr>
            <a:spLocks noGrp="1"/>
          </p:cNvSpPr>
          <p:nvPr>
            <p:ph type="ftr" sz="quarter" idx="11"/>
          </p:nvPr>
        </p:nvSpPr>
        <p:spPr/>
        <p:txBody>
          <a:bodyPr/>
          <a:p>
            <a:r>
              <a:rPr lang="en-US" smtClean="0"/>
              <a:t>PAUL  NYONGESA</a:t>
            </a:r>
            <a:endParaRPr dirty="0" lang="en-US"/>
          </a:p>
        </p:txBody>
      </p:sp>
      <p:sp>
        <p:nvSpPr>
          <p:cNvPr id="1048723" name="Slide Number Placeholder 5"/>
          <p:cNvSpPr>
            <a:spLocks noGrp="1"/>
          </p:cNvSpPr>
          <p:nvPr>
            <p:ph type="sldNum" sz="quarter" idx="12"/>
          </p:nvPr>
        </p:nvSpPr>
        <p:spPr/>
        <p:txBody>
          <a:bodyPr/>
          <a:p>
            <a:fld id="{6113E31D-E2AB-40D1-8B51-AFA5AFEF393A}" type="slidenum">
              <a:rPr lang="en-US" smtClean="0"/>
              <a:t>18</a:t>
            </a:fld>
            <a:endParaRPr dirty="0"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08" name=""/>
        <p:cNvGrpSpPr/>
        <p:nvPr/>
      </p:nvGrpSpPr>
      <p:grpSpPr>
        <a:xfrm>
          <a:off x="0" y="0"/>
          <a:ext cx="0" cy="0"/>
          <a:chOff x="0" y="0"/>
          <a:chExt cx="0" cy="0"/>
        </a:xfrm>
      </p:grpSpPr>
      <p:sp>
        <p:nvSpPr>
          <p:cNvPr id="1048724" name="Title 1"/>
          <p:cNvSpPr>
            <a:spLocks noGrp="1"/>
          </p:cNvSpPr>
          <p:nvPr>
            <p:ph type="title"/>
          </p:nvPr>
        </p:nvSpPr>
        <p:spPr>
          <a:xfrm>
            <a:off x="677334" y="635358"/>
            <a:ext cx="8596668" cy="1320800"/>
          </a:xfrm>
        </p:spPr>
        <p:txBody>
          <a:bodyPr>
            <a:normAutofit fontScale="90000"/>
          </a:bodyPr>
          <a:p>
            <a:pPr algn="ctr"/>
            <a:r>
              <a:rPr dirty="0" lang="en-US" smtClean="0"/>
              <a:t>     When to conduct Gender Analysis</a:t>
            </a:r>
            <a:endParaRPr dirty="0" lang="en-US"/>
          </a:p>
        </p:txBody>
      </p:sp>
      <p:sp>
        <p:nvSpPr>
          <p:cNvPr id="1048725" name="Content Placeholder 2"/>
          <p:cNvSpPr>
            <a:spLocks noGrp="1"/>
          </p:cNvSpPr>
          <p:nvPr>
            <p:ph idx="1"/>
          </p:nvPr>
        </p:nvSpPr>
        <p:spPr/>
        <p:txBody>
          <a:bodyPr/>
          <a:p>
            <a:pPr>
              <a:buFont typeface="Wingdings" panose="05000000000000000000" pitchFamily="2" charset="2"/>
              <a:buChar char="v"/>
            </a:pPr>
            <a:r>
              <a:rPr dirty="0" lang="en-US" smtClean="0"/>
              <a:t>Gender analysis should/ can be undertaken at all/any stages of a program/project cycles, including:</a:t>
            </a:r>
          </a:p>
          <a:p>
            <a:pPr>
              <a:buFont typeface="Arial" panose="020B0604020202020204" pitchFamily="34" charset="0"/>
              <a:buChar char="•"/>
            </a:pPr>
            <a:r>
              <a:rPr dirty="0" lang="en-US" smtClean="0"/>
              <a:t>Identification of the projects</a:t>
            </a:r>
          </a:p>
          <a:p>
            <a:pPr>
              <a:buFont typeface="Arial" panose="020B0604020202020204" pitchFamily="34" charset="0"/>
              <a:buChar char="•"/>
            </a:pPr>
            <a:r>
              <a:rPr dirty="0" lang="en-US" smtClean="0"/>
              <a:t>Planning or design of the activity</a:t>
            </a:r>
          </a:p>
          <a:p>
            <a:pPr>
              <a:buFont typeface="Arial" panose="020B0604020202020204" pitchFamily="34" charset="0"/>
              <a:buChar char="•"/>
            </a:pPr>
            <a:r>
              <a:rPr dirty="0" lang="en-US" smtClean="0"/>
              <a:t>Implementation</a:t>
            </a:r>
          </a:p>
          <a:p>
            <a:pPr>
              <a:buFont typeface="Arial" panose="020B0604020202020204" pitchFamily="34" charset="0"/>
              <a:buChar char="•"/>
            </a:pPr>
            <a:r>
              <a:rPr dirty="0" lang="en-US" smtClean="0"/>
              <a:t>Monitoring and evaluation of program</a:t>
            </a:r>
            <a:endParaRPr dirty="0" lang="en-US"/>
          </a:p>
        </p:txBody>
      </p:sp>
      <p:sp>
        <p:nvSpPr>
          <p:cNvPr id="1048726" name="Date Placeholder 3"/>
          <p:cNvSpPr>
            <a:spLocks noGrp="1"/>
          </p:cNvSpPr>
          <p:nvPr>
            <p:ph type="dt" sz="half" idx="10"/>
          </p:nvPr>
        </p:nvSpPr>
        <p:spPr/>
        <p:txBody>
          <a:bodyPr/>
          <a:p>
            <a:fld id="{DEFF1720-8BC7-42C4-8767-A91920E70D86}" type="datetime2">
              <a:rPr lang="en-US" smtClean="0"/>
              <a:t>Saturday, October 10, 2020</a:t>
            </a:fld>
            <a:endParaRPr dirty="0" lang="en-US"/>
          </a:p>
        </p:txBody>
      </p:sp>
      <p:sp>
        <p:nvSpPr>
          <p:cNvPr id="1048727" name="Footer Placeholder 4"/>
          <p:cNvSpPr>
            <a:spLocks noGrp="1"/>
          </p:cNvSpPr>
          <p:nvPr>
            <p:ph type="ftr" sz="quarter" idx="11"/>
          </p:nvPr>
        </p:nvSpPr>
        <p:spPr/>
        <p:txBody>
          <a:bodyPr/>
          <a:p>
            <a:r>
              <a:rPr lang="en-US" smtClean="0"/>
              <a:t>PAUL  NYONGESA</a:t>
            </a:r>
            <a:endParaRPr dirty="0" lang="en-US"/>
          </a:p>
        </p:txBody>
      </p:sp>
      <p:sp>
        <p:nvSpPr>
          <p:cNvPr id="1048728" name="Slide Number Placeholder 5"/>
          <p:cNvSpPr>
            <a:spLocks noGrp="1"/>
          </p:cNvSpPr>
          <p:nvPr>
            <p:ph type="sldNum" sz="quarter" idx="12"/>
          </p:nvPr>
        </p:nvSpPr>
        <p:spPr/>
        <p:txBody>
          <a:bodyPr/>
          <a:p>
            <a:fld id="{6113E31D-E2AB-40D1-8B51-AFA5AFEF393A}" type="slidenum">
              <a:rPr lang="en-US" smtClean="0"/>
              <a:t>19</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725">
                                            <p:txEl>
                                              <p:pRg st="0" end="0"/>
                                            </p:txEl>
                                          </p:spTgt>
                                        </p:tgtEl>
                                        <p:attrNameLst>
                                          <p:attrName>style.visibility</p:attrName>
                                        </p:attrNameLst>
                                      </p:cBhvr>
                                      <p:to>
                                        <p:strVal val="visible"/>
                                      </p:to>
                                    </p:set>
                                    <p:animEffect transition="in" filter="fade">
                                      <p:cBhvr>
                                        <p:cTn dur="1000" id="7"/>
                                        <p:tgtEl>
                                          <p:spTgt spid="1048725">
                                            <p:txEl>
                                              <p:pRg st="0" end="0"/>
                                            </p:txEl>
                                          </p:spTgt>
                                        </p:tgtEl>
                                      </p:cBhvr>
                                    </p:animEffect>
                                    <p:anim calcmode="lin" valueType="num">
                                      <p:cBhvr>
                                        <p:cTn dur="1000" fill="hold" id="8"/>
                                        <p:tgtEl>
                                          <p:spTgt spid="1048725">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72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725">
                                            <p:txEl>
                                              <p:pRg st="1" end="1"/>
                                            </p:txEl>
                                          </p:spTgt>
                                        </p:tgtEl>
                                        <p:attrNameLst>
                                          <p:attrName>style.visibility</p:attrName>
                                        </p:attrNameLst>
                                      </p:cBhvr>
                                      <p:to>
                                        <p:strVal val="visible"/>
                                      </p:to>
                                    </p:set>
                                    <p:animEffect transition="in" filter="fade">
                                      <p:cBhvr>
                                        <p:cTn dur="1000" id="14"/>
                                        <p:tgtEl>
                                          <p:spTgt spid="1048725">
                                            <p:txEl>
                                              <p:pRg st="1" end="1"/>
                                            </p:txEl>
                                          </p:spTgt>
                                        </p:tgtEl>
                                      </p:cBhvr>
                                    </p:animEffect>
                                    <p:anim calcmode="lin" valueType="num">
                                      <p:cBhvr>
                                        <p:cTn dur="1000" fill="hold" id="15"/>
                                        <p:tgtEl>
                                          <p:spTgt spid="1048725">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72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725">
                                            <p:txEl>
                                              <p:pRg st="2" end="2"/>
                                            </p:txEl>
                                          </p:spTgt>
                                        </p:tgtEl>
                                        <p:attrNameLst>
                                          <p:attrName>style.visibility</p:attrName>
                                        </p:attrNameLst>
                                      </p:cBhvr>
                                      <p:to>
                                        <p:strVal val="visible"/>
                                      </p:to>
                                    </p:set>
                                    <p:animEffect transition="in" filter="fade">
                                      <p:cBhvr>
                                        <p:cTn dur="1000" id="21"/>
                                        <p:tgtEl>
                                          <p:spTgt spid="1048725">
                                            <p:txEl>
                                              <p:pRg st="2" end="2"/>
                                            </p:txEl>
                                          </p:spTgt>
                                        </p:tgtEl>
                                      </p:cBhvr>
                                    </p:animEffect>
                                    <p:anim calcmode="lin" valueType="num">
                                      <p:cBhvr>
                                        <p:cTn dur="1000" fill="hold" id="22"/>
                                        <p:tgtEl>
                                          <p:spTgt spid="1048725">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872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725">
                                            <p:txEl>
                                              <p:pRg st="3" end="3"/>
                                            </p:txEl>
                                          </p:spTgt>
                                        </p:tgtEl>
                                        <p:attrNameLst>
                                          <p:attrName>style.visibility</p:attrName>
                                        </p:attrNameLst>
                                      </p:cBhvr>
                                      <p:to>
                                        <p:strVal val="visible"/>
                                      </p:to>
                                    </p:set>
                                    <p:animEffect transition="in" filter="fade">
                                      <p:cBhvr>
                                        <p:cTn dur="1000" id="28"/>
                                        <p:tgtEl>
                                          <p:spTgt spid="1048725">
                                            <p:txEl>
                                              <p:pRg st="3" end="3"/>
                                            </p:txEl>
                                          </p:spTgt>
                                        </p:tgtEl>
                                      </p:cBhvr>
                                    </p:animEffect>
                                    <p:anim calcmode="lin" valueType="num">
                                      <p:cBhvr>
                                        <p:cTn dur="1000" fill="hold" id="29"/>
                                        <p:tgtEl>
                                          <p:spTgt spid="1048725">
                                            <p:txEl>
                                              <p:pRg st="3" end="3"/>
                                            </p:txEl>
                                          </p:spTgt>
                                        </p:tgtEl>
                                        <p:attrNameLst>
                                          <p:attrName>ppt_x</p:attrName>
                                        </p:attrNameLst>
                                      </p:cBhvr>
                                      <p:tavLst>
                                        <p:tav tm="0">
                                          <p:val>
                                            <p:strVal val="#ppt_x"/>
                                          </p:val>
                                        </p:tav>
                                        <p:tav tm="100000">
                                          <p:val>
                                            <p:strVal val="#ppt_x"/>
                                          </p:val>
                                        </p:tav>
                                      </p:tavLst>
                                    </p:anim>
                                    <p:anim calcmode="lin" valueType="num">
                                      <p:cBhvr>
                                        <p:cTn dur="1000" fill="hold" id="30"/>
                                        <p:tgtEl>
                                          <p:spTgt spid="104872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42" presetSubtype="0">
                                  <p:stCondLst>
                                    <p:cond delay="0"/>
                                  </p:stCondLst>
                                  <p:childTnLst>
                                    <p:set>
                                      <p:cBhvr>
                                        <p:cTn dur="1" fill="hold" id="34">
                                          <p:stCondLst>
                                            <p:cond delay="0"/>
                                          </p:stCondLst>
                                        </p:cTn>
                                        <p:tgtEl>
                                          <p:spTgt spid="1048725">
                                            <p:txEl>
                                              <p:pRg st="4" end="4"/>
                                            </p:txEl>
                                          </p:spTgt>
                                        </p:tgtEl>
                                        <p:attrNameLst>
                                          <p:attrName>style.visibility</p:attrName>
                                        </p:attrNameLst>
                                      </p:cBhvr>
                                      <p:to>
                                        <p:strVal val="visible"/>
                                      </p:to>
                                    </p:set>
                                    <p:animEffect transition="in" filter="fade">
                                      <p:cBhvr>
                                        <p:cTn dur="1000" id="35"/>
                                        <p:tgtEl>
                                          <p:spTgt spid="1048725">
                                            <p:txEl>
                                              <p:pRg st="4" end="4"/>
                                            </p:txEl>
                                          </p:spTgt>
                                        </p:tgtEl>
                                      </p:cBhvr>
                                    </p:animEffect>
                                    <p:anim calcmode="lin" valueType="num">
                                      <p:cBhvr>
                                        <p:cTn dur="1000" fill="hold" id="36"/>
                                        <p:tgtEl>
                                          <p:spTgt spid="1048725">
                                            <p:txEl>
                                              <p:pRg st="4" end="4"/>
                                            </p:txEl>
                                          </p:spTgt>
                                        </p:tgtEl>
                                        <p:attrNameLst>
                                          <p:attrName>ppt_x</p:attrName>
                                        </p:attrNameLst>
                                      </p:cBhvr>
                                      <p:tavLst>
                                        <p:tav tm="0">
                                          <p:val>
                                            <p:strVal val="#ppt_x"/>
                                          </p:val>
                                        </p:tav>
                                        <p:tav tm="100000">
                                          <p:val>
                                            <p:strVal val="#ppt_x"/>
                                          </p:val>
                                        </p:tav>
                                      </p:tavLst>
                                    </p:anim>
                                    <p:anim calcmode="lin" valueType="num">
                                      <p:cBhvr>
                                        <p:cTn dur="1000" fill="hold" id="37"/>
                                        <p:tgtEl>
                                          <p:spTgt spid="104872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2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89" name=""/>
        <p:cNvGrpSpPr/>
        <p:nvPr/>
      </p:nvGrpSpPr>
      <p:grpSpPr>
        <a:xfrm>
          <a:off x="0" y="0"/>
          <a:ext cx="0" cy="0"/>
          <a:chOff x="0" y="0"/>
          <a:chExt cx="0" cy="0"/>
        </a:xfrm>
      </p:grpSpPr>
      <p:sp>
        <p:nvSpPr>
          <p:cNvPr id="1048638" name="Title 1"/>
          <p:cNvSpPr>
            <a:spLocks noGrp="1"/>
          </p:cNvSpPr>
          <p:nvPr>
            <p:ph type="title"/>
          </p:nvPr>
        </p:nvSpPr>
        <p:spPr/>
        <p:txBody>
          <a:bodyPr/>
          <a:p>
            <a:pPr algn="ctr"/>
            <a:r>
              <a:rPr dirty="0" lang="en-US" smtClean="0"/>
              <a:t>Learning Objectives</a:t>
            </a:r>
            <a:endParaRPr dirty="0" lang="en-US"/>
          </a:p>
        </p:txBody>
      </p:sp>
      <p:sp>
        <p:nvSpPr>
          <p:cNvPr id="1048639" name="Content Placeholder 2"/>
          <p:cNvSpPr>
            <a:spLocks noGrp="1"/>
          </p:cNvSpPr>
          <p:nvPr>
            <p:ph idx="1"/>
          </p:nvPr>
        </p:nvSpPr>
        <p:spPr/>
        <p:txBody>
          <a:bodyPr/>
          <a:p>
            <a:pPr indent="-457200" marL="457200">
              <a:buFont typeface="+mj-lt"/>
              <a:buAutoNum type="arabicPeriod"/>
            </a:pPr>
            <a:r>
              <a:rPr dirty="0" lang="en-US" smtClean="0"/>
              <a:t>Describe the social construction of gender</a:t>
            </a:r>
          </a:p>
          <a:p>
            <a:pPr indent="-457200" marL="457200">
              <a:buFont typeface="+mj-lt"/>
              <a:buAutoNum type="arabicPeriod"/>
            </a:pPr>
            <a:r>
              <a:rPr dirty="0" lang="en-US" smtClean="0"/>
              <a:t>Explain basic gender and development concepts</a:t>
            </a:r>
          </a:p>
          <a:p>
            <a:pPr indent="-457200" marL="457200">
              <a:buFont typeface="+mj-lt"/>
              <a:buAutoNum type="arabicPeriod"/>
            </a:pPr>
            <a:r>
              <a:rPr dirty="0" lang="en-US" smtClean="0"/>
              <a:t>Explain the purpose of gender analysis and its application in health</a:t>
            </a:r>
          </a:p>
          <a:p>
            <a:pPr indent="-457200" marL="457200">
              <a:buFont typeface="+mj-lt"/>
              <a:buAutoNum type="arabicPeriod"/>
            </a:pPr>
            <a:r>
              <a:rPr dirty="0" lang="en-US" smtClean="0"/>
              <a:t>Describe gender mainstreaming in provision of health services</a:t>
            </a:r>
          </a:p>
          <a:p>
            <a:pPr indent="-457200" marL="457200">
              <a:buFont typeface="+mj-lt"/>
              <a:buAutoNum type="arabicPeriod"/>
            </a:pPr>
            <a:r>
              <a:rPr dirty="0" lang="en-US" smtClean="0"/>
              <a:t>Discuss gender issues affecting health</a:t>
            </a:r>
          </a:p>
          <a:p>
            <a:pPr indent="-457200" marL="457200">
              <a:buFont typeface="+mj-lt"/>
              <a:buAutoNum type="arabicPeriod"/>
            </a:pPr>
            <a:r>
              <a:rPr dirty="0" lang="en-US" smtClean="0"/>
              <a:t>Discuss gender – based violence and their management</a:t>
            </a:r>
          </a:p>
          <a:p>
            <a:pPr indent="-457200" marL="457200">
              <a:buFont typeface="+mj-lt"/>
              <a:buAutoNum type="arabicPeriod"/>
            </a:pPr>
            <a:r>
              <a:rPr dirty="0" lang="en-US" smtClean="0"/>
              <a:t>Discuss female genital mutilation and other rites of passage and their relevance in delivery of health care</a:t>
            </a:r>
            <a:endParaRPr dirty="0" lang="en-US"/>
          </a:p>
        </p:txBody>
      </p:sp>
      <p:sp>
        <p:nvSpPr>
          <p:cNvPr id="1048640" name="Date Placeholder 3"/>
          <p:cNvSpPr>
            <a:spLocks noGrp="1"/>
          </p:cNvSpPr>
          <p:nvPr>
            <p:ph type="dt" sz="half" idx="10"/>
          </p:nvPr>
        </p:nvSpPr>
        <p:spPr/>
        <p:txBody>
          <a:bodyPr/>
          <a:p>
            <a:fld id="{1CCD97BB-747A-4FCA-9299-8EFC44F3D782}" type="datetime2">
              <a:rPr lang="en-US" smtClean="0"/>
              <a:t>Saturday, October 10, 2020</a:t>
            </a:fld>
            <a:endParaRPr dirty="0" lang="en-US"/>
          </a:p>
        </p:txBody>
      </p:sp>
      <p:sp>
        <p:nvSpPr>
          <p:cNvPr id="1048641" name="Footer Placeholder 4"/>
          <p:cNvSpPr>
            <a:spLocks noGrp="1"/>
          </p:cNvSpPr>
          <p:nvPr>
            <p:ph type="ftr" sz="quarter" idx="11"/>
          </p:nvPr>
        </p:nvSpPr>
        <p:spPr/>
        <p:txBody>
          <a:bodyPr/>
          <a:p>
            <a:r>
              <a:rPr lang="en-US" smtClean="0"/>
              <a:t>PAUL  NYONGESA</a:t>
            </a:r>
            <a:endParaRPr dirty="0" lang="en-US"/>
          </a:p>
        </p:txBody>
      </p:sp>
      <p:sp>
        <p:nvSpPr>
          <p:cNvPr id="1048642" name="Slide Number Placeholder 5"/>
          <p:cNvSpPr>
            <a:spLocks noGrp="1"/>
          </p:cNvSpPr>
          <p:nvPr>
            <p:ph type="sldNum" sz="quarter" idx="12"/>
          </p:nvPr>
        </p:nvSpPr>
        <p:spPr/>
        <p:txBody>
          <a:bodyPr/>
          <a:p>
            <a:fld id="{6113E31D-E2AB-40D1-8B51-AFA5AFEF393A}" type="slidenum">
              <a:rPr lang="en-US" smtClean="0"/>
              <a:t>2</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39">
                                            <p:txEl>
                                              <p:pRg st="0" end="0"/>
                                            </p:txEl>
                                          </p:spTgt>
                                        </p:tgtEl>
                                        <p:attrNameLst>
                                          <p:attrName>style.visibility</p:attrName>
                                        </p:attrNameLst>
                                      </p:cBhvr>
                                      <p:to>
                                        <p:strVal val="visible"/>
                                      </p:to>
                                    </p:set>
                                    <p:anim calcmode="lin" valueType="num">
                                      <p:cBhvr additive="base">
                                        <p:cTn dur="500" fill="hold" id="7"/>
                                        <p:tgtEl>
                                          <p:spTgt spid="104863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639">
                                            <p:txEl>
                                              <p:pRg st="1" end="1"/>
                                            </p:txEl>
                                          </p:spTgt>
                                        </p:tgtEl>
                                        <p:attrNameLst>
                                          <p:attrName>style.visibility</p:attrName>
                                        </p:attrNameLst>
                                      </p:cBhvr>
                                      <p:to>
                                        <p:strVal val="visible"/>
                                      </p:to>
                                    </p:set>
                                    <p:anim calcmode="lin" valueType="num">
                                      <p:cBhvr additive="base">
                                        <p:cTn dur="500" fill="hold" id="13"/>
                                        <p:tgtEl>
                                          <p:spTgt spid="1048639">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639">
                                            <p:txEl>
                                              <p:pRg st="2" end="2"/>
                                            </p:txEl>
                                          </p:spTgt>
                                        </p:tgtEl>
                                        <p:attrNameLst>
                                          <p:attrName>style.visibility</p:attrName>
                                        </p:attrNameLst>
                                      </p:cBhvr>
                                      <p:to>
                                        <p:strVal val="visible"/>
                                      </p:to>
                                    </p:set>
                                    <p:anim calcmode="lin" valueType="num">
                                      <p:cBhvr additive="base">
                                        <p:cTn dur="500" fill="hold" id="19"/>
                                        <p:tgtEl>
                                          <p:spTgt spid="1048639">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639">
                                            <p:txEl>
                                              <p:pRg st="3" end="3"/>
                                            </p:txEl>
                                          </p:spTgt>
                                        </p:tgtEl>
                                        <p:attrNameLst>
                                          <p:attrName>style.visibility</p:attrName>
                                        </p:attrNameLst>
                                      </p:cBhvr>
                                      <p:to>
                                        <p:strVal val="visible"/>
                                      </p:to>
                                    </p:set>
                                    <p:anim calcmode="lin" valueType="num">
                                      <p:cBhvr additive="base">
                                        <p:cTn dur="500" fill="hold" id="25"/>
                                        <p:tgtEl>
                                          <p:spTgt spid="1048639">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639">
                                            <p:txEl>
                                              <p:pRg st="4" end="4"/>
                                            </p:txEl>
                                          </p:spTgt>
                                        </p:tgtEl>
                                        <p:attrNameLst>
                                          <p:attrName>style.visibility</p:attrName>
                                        </p:attrNameLst>
                                      </p:cBhvr>
                                      <p:to>
                                        <p:strVal val="visible"/>
                                      </p:to>
                                    </p:set>
                                    <p:anim calcmode="lin" valueType="num">
                                      <p:cBhvr additive="base">
                                        <p:cTn dur="500" fill="hold" id="31"/>
                                        <p:tgtEl>
                                          <p:spTgt spid="1048639">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 presetSubtype="4">
                                  <p:stCondLst>
                                    <p:cond delay="0"/>
                                  </p:stCondLst>
                                  <p:childTnLst>
                                    <p:set>
                                      <p:cBhvr>
                                        <p:cTn dur="1" fill="hold" id="36">
                                          <p:stCondLst>
                                            <p:cond delay="0"/>
                                          </p:stCondLst>
                                        </p:cTn>
                                        <p:tgtEl>
                                          <p:spTgt spid="1048639">
                                            <p:txEl>
                                              <p:pRg st="5" end="5"/>
                                            </p:txEl>
                                          </p:spTgt>
                                        </p:tgtEl>
                                        <p:attrNameLst>
                                          <p:attrName>style.visibility</p:attrName>
                                        </p:attrNameLst>
                                      </p:cBhvr>
                                      <p:to>
                                        <p:strVal val="visible"/>
                                      </p:to>
                                    </p:set>
                                    <p:anim calcmode="lin" valueType="num">
                                      <p:cBhvr additive="base">
                                        <p:cTn dur="500" fill="hold" id="37"/>
                                        <p:tgtEl>
                                          <p:spTgt spid="1048639">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6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 presetSubtype="4">
                                  <p:stCondLst>
                                    <p:cond delay="0"/>
                                  </p:stCondLst>
                                  <p:childTnLst>
                                    <p:set>
                                      <p:cBhvr>
                                        <p:cTn dur="1" fill="hold" id="42">
                                          <p:stCondLst>
                                            <p:cond delay="0"/>
                                          </p:stCondLst>
                                        </p:cTn>
                                        <p:tgtEl>
                                          <p:spTgt spid="1048639">
                                            <p:txEl>
                                              <p:pRg st="6" end="6"/>
                                            </p:txEl>
                                          </p:spTgt>
                                        </p:tgtEl>
                                        <p:attrNameLst>
                                          <p:attrName>style.visibility</p:attrName>
                                        </p:attrNameLst>
                                      </p:cBhvr>
                                      <p:to>
                                        <p:strVal val="visible"/>
                                      </p:to>
                                    </p:set>
                                    <p:anim calcmode="lin" valueType="num">
                                      <p:cBhvr additive="base">
                                        <p:cTn dur="500" fill="hold" id="43"/>
                                        <p:tgtEl>
                                          <p:spTgt spid="1048639">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486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3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09" name=""/>
        <p:cNvGrpSpPr/>
        <p:nvPr/>
      </p:nvGrpSpPr>
      <p:grpSpPr>
        <a:xfrm>
          <a:off x="0" y="0"/>
          <a:ext cx="0" cy="0"/>
          <a:chOff x="0" y="0"/>
          <a:chExt cx="0" cy="0"/>
        </a:xfrm>
      </p:grpSpPr>
      <p:sp>
        <p:nvSpPr>
          <p:cNvPr id="1048729" name="Title 1"/>
          <p:cNvSpPr>
            <a:spLocks noGrp="1"/>
          </p:cNvSpPr>
          <p:nvPr>
            <p:ph type="title"/>
          </p:nvPr>
        </p:nvSpPr>
        <p:spPr/>
        <p:txBody>
          <a:bodyPr/>
          <a:p>
            <a:pPr algn="ctr"/>
            <a:r>
              <a:rPr dirty="0" lang="en-US" smtClean="0"/>
              <a:t>      Who should do Gender Analysis</a:t>
            </a:r>
            <a:endParaRPr dirty="0" lang="en-US"/>
          </a:p>
        </p:txBody>
      </p:sp>
      <p:sp>
        <p:nvSpPr>
          <p:cNvPr id="1048730" name="Content Placeholder 2"/>
          <p:cNvSpPr>
            <a:spLocks noGrp="1"/>
          </p:cNvSpPr>
          <p:nvPr>
            <p:ph idx="1"/>
          </p:nvPr>
        </p:nvSpPr>
        <p:spPr/>
        <p:txBody>
          <a:bodyPr/>
          <a:p>
            <a:pPr>
              <a:buFont typeface="Wingdings" panose="05000000000000000000" pitchFamily="2" charset="2"/>
              <a:buChar char="v"/>
            </a:pPr>
            <a:r>
              <a:rPr dirty="0" lang="en-US" smtClean="0"/>
              <a:t>Government</a:t>
            </a:r>
          </a:p>
          <a:p>
            <a:pPr>
              <a:buFont typeface="Wingdings" panose="05000000000000000000" pitchFamily="2" charset="2"/>
              <a:buChar char="v"/>
            </a:pPr>
            <a:r>
              <a:rPr dirty="0" lang="en-US" smtClean="0"/>
              <a:t>Policy makers</a:t>
            </a:r>
          </a:p>
          <a:p>
            <a:pPr>
              <a:buFont typeface="Wingdings" panose="05000000000000000000" pitchFamily="2" charset="2"/>
              <a:buChar char="v"/>
            </a:pPr>
            <a:r>
              <a:rPr dirty="0" lang="en-US" smtClean="0"/>
              <a:t>Donors</a:t>
            </a:r>
          </a:p>
          <a:p>
            <a:pPr>
              <a:buFont typeface="Wingdings" panose="05000000000000000000" pitchFamily="2" charset="2"/>
              <a:buChar char="v"/>
            </a:pPr>
            <a:r>
              <a:rPr dirty="0" lang="en-US" smtClean="0"/>
              <a:t>Program managers</a:t>
            </a:r>
          </a:p>
          <a:p>
            <a:pPr>
              <a:buFont typeface="Wingdings" panose="05000000000000000000" pitchFamily="2" charset="2"/>
              <a:buChar char="v"/>
            </a:pPr>
            <a:r>
              <a:rPr dirty="0" lang="en-US" smtClean="0"/>
              <a:t>Development staff</a:t>
            </a:r>
          </a:p>
          <a:p>
            <a:pPr>
              <a:buFont typeface="Wingdings" panose="05000000000000000000" pitchFamily="2" charset="2"/>
              <a:buChar char="v"/>
            </a:pPr>
            <a:r>
              <a:rPr dirty="0" lang="en-US" smtClean="0"/>
              <a:t>Field workers etc.</a:t>
            </a:r>
            <a:endParaRPr dirty="0" lang="en-US"/>
          </a:p>
        </p:txBody>
      </p:sp>
      <p:sp>
        <p:nvSpPr>
          <p:cNvPr id="1048731" name="Date Placeholder 3"/>
          <p:cNvSpPr>
            <a:spLocks noGrp="1"/>
          </p:cNvSpPr>
          <p:nvPr>
            <p:ph type="dt" sz="half" idx="10"/>
          </p:nvPr>
        </p:nvSpPr>
        <p:spPr/>
        <p:txBody>
          <a:bodyPr/>
          <a:p>
            <a:fld id="{7C36E016-6900-4237-ABD1-56EC38409BC8}" type="datetime2">
              <a:rPr lang="en-US" smtClean="0"/>
              <a:t>Saturday, October 10, 2020</a:t>
            </a:fld>
            <a:endParaRPr dirty="0" lang="en-US"/>
          </a:p>
        </p:txBody>
      </p:sp>
      <p:sp>
        <p:nvSpPr>
          <p:cNvPr id="1048732" name="Footer Placeholder 4"/>
          <p:cNvSpPr>
            <a:spLocks noGrp="1"/>
          </p:cNvSpPr>
          <p:nvPr>
            <p:ph type="ftr" sz="quarter" idx="11"/>
          </p:nvPr>
        </p:nvSpPr>
        <p:spPr/>
        <p:txBody>
          <a:bodyPr/>
          <a:p>
            <a:r>
              <a:rPr lang="en-US" smtClean="0"/>
              <a:t>PAUL  NYONGESA</a:t>
            </a:r>
            <a:endParaRPr dirty="0" lang="en-US"/>
          </a:p>
        </p:txBody>
      </p:sp>
      <p:sp>
        <p:nvSpPr>
          <p:cNvPr id="1048733" name="Slide Number Placeholder 5"/>
          <p:cNvSpPr>
            <a:spLocks noGrp="1"/>
          </p:cNvSpPr>
          <p:nvPr>
            <p:ph type="sldNum" sz="quarter" idx="12"/>
          </p:nvPr>
        </p:nvSpPr>
        <p:spPr/>
        <p:txBody>
          <a:bodyPr/>
          <a:p>
            <a:fld id="{6113E31D-E2AB-40D1-8B51-AFA5AFEF393A}" type="slidenum">
              <a:rPr lang="en-US" smtClean="0"/>
              <a:t>20</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6" presetSubtype="21">
                                  <p:stCondLst>
                                    <p:cond delay="0"/>
                                  </p:stCondLst>
                                  <p:childTnLst>
                                    <p:set>
                                      <p:cBhvr>
                                        <p:cTn dur="1" fill="hold" id="6">
                                          <p:stCondLst>
                                            <p:cond delay="0"/>
                                          </p:stCondLst>
                                        </p:cTn>
                                        <p:tgtEl>
                                          <p:spTgt spid="1048730">
                                            <p:txEl>
                                              <p:pRg st="0" end="0"/>
                                            </p:txEl>
                                          </p:spTgt>
                                        </p:tgtEl>
                                        <p:attrNameLst>
                                          <p:attrName>style.visibility</p:attrName>
                                        </p:attrNameLst>
                                      </p:cBhvr>
                                      <p:to>
                                        <p:strVal val="visible"/>
                                      </p:to>
                                    </p:set>
                                    <p:animEffect transition="in" filter="barn(inVertical)">
                                      <p:cBhvr>
                                        <p:cTn dur="500" id="7"/>
                                        <p:tgtEl>
                                          <p:spTgt spid="1048730">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6" presetSubtype="21">
                                  <p:stCondLst>
                                    <p:cond delay="0"/>
                                  </p:stCondLst>
                                  <p:childTnLst>
                                    <p:set>
                                      <p:cBhvr>
                                        <p:cTn dur="1" fill="hold" id="11">
                                          <p:stCondLst>
                                            <p:cond delay="0"/>
                                          </p:stCondLst>
                                        </p:cTn>
                                        <p:tgtEl>
                                          <p:spTgt spid="1048730">
                                            <p:txEl>
                                              <p:pRg st="1" end="1"/>
                                            </p:txEl>
                                          </p:spTgt>
                                        </p:tgtEl>
                                        <p:attrNameLst>
                                          <p:attrName>style.visibility</p:attrName>
                                        </p:attrNameLst>
                                      </p:cBhvr>
                                      <p:to>
                                        <p:strVal val="visible"/>
                                      </p:to>
                                    </p:set>
                                    <p:animEffect transition="in" filter="barn(inVertical)">
                                      <p:cBhvr>
                                        <p:cTn dur="500" id="12"/>
                                        <p:tgtEl>
                                          <p:spTgt spid="1048730">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6" presetSubtype="21">
                                  <p:stCondLst>
                                    <p:cond delay="0"/>
                                  </p:stCondLst>
                                  <p:childTnLst>
                                    <p:set>
                                      <p:cBhvr>
                                        <p:cTn dur="1" fill="hold" id="16">
                                          <p:stCondLst>
                                            <p:cond delay="0"/>
                                          </p:stCondLst>
                                        </p:cTn>
                                        <p:tgtEl>
                                          <p:spTgt spid="1048730">
                                            <p:txEl>
                                              <p:pRg st="2" end="2"/>
                                            </p:txEl>
                                          </p:spTgt>
                                        </p:tgtEl>
                                        <p:attrNameLst>
                                          <p:attrName>style.visibility</p:attrName>
                                        </p:attrNameLst>
                                      </p:cBhvr>
                                      <p:to>
                                        <p:strVal val="visible"/>
                                      </p:to>
                                    </p:set>
                                    <p:animEffect transition="in" filter="barn(inVertical)">
                                      <p:cBhvr>
                                        <p:cTn dur="500" id="17"/>
                                        <p:tgtEl>
                                          <p:spTgt spid="1048730">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6" presetSubtype="21">
                                  <p:stCondLst>
                                    <p:cond delay="0"/>
                                  </p:stCondLst>
                                  <p:childTnLst>
                                    <p:set>
                                      <p:cBhvr>
                                        <p:cTn dur="1" fill="hold" id="21">
                                          <p:stCondLst>
                                            <p:cond delay="0"/>
                                          </p:stCondLst>
                                        </p:cTn>
                                        <p:tgtEl>
                                          <p:spTgt spid="1048730">
                                            <p:txEl>
                                              <p:pRg st="3" end="3"/>
                                            </p:txEl>
                                          </p:spTgt>
                                        </p:tgtEl>
                                        <p:attrNameLst>
                                          <p:attrName>style.visibility</p:attrName>
                                        </p:attrNameLst>
                                      </p:cBhvr>
                                      <p:to>
                                        <p:strVal val="visible"/>
                                      </p:to>
                                    </p:set>
                                    <p:animEffect transition="in" filter="barn(inVertical)">
                                      <p:cBhvr>
                                        <p:cTn dur="500" id="22"/>
                                        <p:tgtEl>
                                          <p:spTgt spid="1048730">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6" presetSubtype="21">
                                  <p:stCondLst>
                                    <p:cond delay="0"/>
                                  </p:stCondLst>
                                  <p:childTnLst>
                                    <p:set>
                                      <p:cBhvr>
                                        <p:cTn dur="1" fill="hold" id="26">
                                          <p:stCondLst>
                                            <p:cond delay="0"/>
                                          </p:stCondLst>
                                        </p:cTn>
                                        <p:tgtEl>
                                          <p:spTgt spid="1048730">
                                            <p:txEl>
                                              <p:pRg st="4" end="4"/>
                                            </p:txEl>
                                          </p:spTgt>
                                        </p:tgtEl>
                                        <p:attrNameLst>
                                          <p:attrName>style.visibility</p:attrName>
                                        </p:attrNameLst>
                                      </p:cBhvr>
                                      <p:to>
                                        <p:strVal val="visible"/>
                                      </p:to>
                                    </p:set>
                                    <p:animEffect transition="in" filter="barn(inVertical)">
                                      <p:cBhvr>
                                        <p:cTn dur="500" id="27"/>
                                        <p:tgtEl>
                                          <p:spTgt spid="1048730">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16" presetSubtype="21">
                                  <p:stCondLst>
                                    <p:cond delay="0"/>
                                  </p:stCondLst>
                                  <p:childTnLst>
                                    <p:set>
                                      <p:cBhvr>
                                        <p:cTn dur="1" fill="hold" id="31">
                                          <p:stCondLst>
                                            <p:cond delay="0"/>
                                          </p:stCondLst>
                                        </p:cTn>
                                        <p:tgtEl>
                                          <p:spTgt spid="1048730">
                                            <p:txEl>
                                              <p:pRg st="5" end="5"/>
                                            </p:txEl>
                                          </p:spTgt>
                                        </p:tgtEl>
                                        <p:attrNameLst>
                                          <p:attrName>style.visibility</p:attrName>
                                        </p:attrNameLst>
                                      </p:cBhvr>
                                      <p:to>
                                        <p:strVal val="visible"/>
                                      </p:to>
                                    </p:set>
                                    <p:animEffect transition="in" filter="barn(inVertical)">
                                      <p:cBhvr>
                                        <p:cTn dur="500" id="32"/>
                                        <p:tgtEl>
                                          <p:spTgt spid="10487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10" name=""/>
        <p:cNvGrpSpPr/>
        <p:nvPr/>
      </p:nvGrpSpPr>
      <p:grpSpPr>
        <a:xfrm>
          <a:off x="0" y="0"/>
          <a:ext cx="0" cy="0"/>
          <a:chOff x="0" y="0"/>
          <a:chExt cx="0" cy="0"/>
        </a:xfrm>
      </p:grpSpPr>
      <p:sp>
        <p:nvSpPr>
          <p:cNvPr id="1048734" name="Title 1"/>
          <p:cNvSpPr>
            <a:spLocks noGrp="1"/>
          </p:cNvSpPr>
          <p:nvPr>
            <p:ph type="title"/>
          </p:nvPr>
        </p:nvSpPr>
        <p:spPr/>
        <p:txBody>
          <a:bodyPr/>
          <a:p>
            <a:pPr algn="ctr"/>
            <a:r>
              <a:rPr dirty="0" lang="en-US" smtClean="0"/>
              <a:t>      How to do Gender Analysis</a:t>
            </a:r>
            <a:endParaRPr dirty="0" lang="en-US"/>
          </a:p>
        </p:txBody>
      </p:sp>
      <p:sp>
        <p:nvSpPr>
          <p:cNvPr id="1048735" name="Content Placeholder 2"/>
          <p:cNvSpPr>
            <a:spLocks noGrp="1"/>
          </p:cNvSpPr>
          <p:nvPr>
            <p:ph idx="1"/>
          </p:nvPr>
        </p:nvSpPr>
        <p:spPr/>
        <p:txBody>
          <a:bodyPr/>
          <a:p>
            <a:pPr>
              <a:buFont typeface="Wingdings" panose="05000000000000000000" pitchFamily="2" charset="2"/>
              <a:buChar char="v"/>
            </a:pPr>
            <a:r>
              <a:rPr dirty="0" lang="en-US" smtClean="0"/>
              <a:t>Collect relevant data</a:t>
            </a:r>
          </a:p>
          <a:p>
            <a:pPr>
              <a:buFont typeface="Wingdings" panose="05000000000000000000" pitchFamily="2" charset="2"/>
              <a:buChar char="v"/>
            </a:pPr>
            <a:r>
              <a:rPr dirty="0" lang="en-US" smtClean="0"/>
              <a:t>Identify gender issues</a:t>
            </a:r>
          </a:p>
          <a:p>
            <a:pPr>
              <a:buFont typeface="Wingdings" panose="05000000000000000000" pitchFamily="2" charset="2"/>
              <a:buChar char="v"/>
            </a:pPr>
            <a:r>
              <a:rPr dirty="0" lang="en-US" smtClean="0"/>
              <a:t>Understand the institutional, economic, social and political context</a:t>
            </a:r>
          </a:p>
          <a:p>
            <a:pPr>
              <a:buFont typeface="Wingdings" panose="05000000000000000000" pitchFamily="2" charset="2"/>
              <a:buChar char="v"/>
            </a:pPr>
            <a:r>
              <a:rPr dirty="0" lang="en-US" smtClean="0"/>
              <a:t>Understand the priorities and needs of both men and women affected by the project</a:t>
            </a:r>
            <a:endParaRPr dirty="0" lang="en-US"/>
          </a:p>
        </p:txBody>
      </p:sp>
      <p:sp>
        <p:nvSpPr>
          <p:cNvPr id="1048736" name="Date Placeholder 3"/>
          <p:cNvSpPr>
            <a:spLocks noGrp="1"/>
          </p:cNvSpPr>
          <p:nvPr>
            <p:ph type="dt" sz="half" idx="10"/>
          </p:nvPr>
        </p:nvSpPr>
        <p:spPr/>
        <p:txBody>
          <a:bodyPr/>
          <a:p>
            <a:fld id="{1EFBDADA-F041-4254-B8EB-B2F3F854B677}" type="datetime2">
              <a:rPr lang="en-US" smtClean="0"/>
              <a:t>Saturday, October 10, 2020</a:t>
            </a:fld>
            <a:endParaRPr dirty="0" lang="en-US"/>
          </a:p>
        </p:txBody>
      </p:sp>
      <p:sp>
        <p:nvSpPr>
          <p:cNvPr id="1048737" name="Footer Placeholder 4"/>
          <p:cNvSpPr>
            <a:spLocks noGrp="1"/>
          </p:cNvSpPr>
          <p:nvPr>
            <p:ph type="ftr" sz="quarter" idx="11"/>
          </p:nvPr>
        </p:nvSpPr>
        <p:spPr/>
        <p:txBody>
          <a:bodyPr/>
          <a:p>
            <a:r>
              <a:rPr lang="en-US" smtClean="0"/>
              <a:t>PAUL  NYONGESA</a:t>
            </a:r>
            <a:endParaRPr dirty="0" lang="en-US"/>
          </a:p>
        </p:txBody>
      </p:sp>
      <p:sp>
        <p:nvSpPr>
          <p:cNvPr id="1048738" name="Slide Number Placeholder 5"/>
          <p:cNvSpPr>
            <a:spLocks noGrp="1"/>
          </p:cNvSpPr>
          <p:nvPr>
            <p:ph type="sldNum" sz="quarter" idx="12"/>
          </p:nvPr>
        </p:nvSpPr>
        <p:spPr/>
        <p:txBody>
          <a:bodyPr/>
          <a:p>
            <a:fld id="{6113E31D-E2AB-40D1-8B51-AFA5AFEF393A}" type="slidenum">
              <a:rPr lang="en-US" smtClean="0"/>
              <a:t>21</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735">
                                            <p:txEl>
                                              <p:pRg st="0" end="0"/>
                                            </p:txEl>
                                          </p:spTgt>
                                        </p:tgtEl>
                                        <p:attrNameLst>
                                          <p:attrName>style.visibility</p:attrName>
                                        </p:attrNameLst>
                                      </p:cBhvr>
                                      <p:to>
                                        <p:strVal val="visible"/>
                                      </p:to>
                                    </p:set>
                                    <p:animEffect transition="in" filter="fade">
                                      <p:cBhvr>
                                        <p:cTn dur="1000" id="7"/>
                                        <p:tgtEl>
                                          <p:spTgt spid="1048735">
                                            <p:txEl>
                                              <p:pRg st="0" end="0"/>
                                            </p:txEl>
                                          </p:spTgt>
                                        </p:tgtEl>
                                      </p:cBhvr>
                                    </p:animEffect>
                                    <p:anim calcmode="lin" valueType="num">
                                      <p:cBhvr>
                                        <p:cTn dur="1000" fill="hold" id="8"/>
                                        <p:tgtEl>
                                          <p:spTgt spid="1048735">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7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735">
                                            <p:txEl>
                                              <p:pRg st="1" end="1"/>
                                            </p:txEl>
                                          </p:spTgt>
                                        </p:tgtEl>
                                        <p:attrNameLst>
                                          <p:attrName>style.visibility</p:attrName>
                                        </p:attrNameLst>
                                      </p:cBhvr>
                                      <p:to>
                                        <p:strVal val="visible"/>
                                      </p:to>
                                    </p:set>
                                    <p:animEffect transition="in" filter="fade">
                                      <p:cBhvr>
                                        <p:cTn dur="1000" id="14"/>
                                        <p:tgtEl>
                                          <p:spTgt spid="1048735">
                                            <p:txEl>
                                              <p:pRg st="1" end="1"/>
                                            </p:txEl>
                                          </p:spTgt>
                                        </p:tgtEl>
                                      </p:cBhvr>
                                    </p:animEffect>
                                    <p:anim calcmode="lin" valueType="num">
                                      <p:cBhvr>
                                        <p:cTn dur="1000" fill="hold" id="15"/>
                                        <p:tgtEl>
                                          <p:spTgt spid="1048735">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7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735">
                                            <p:txEl>
                                              <p:pRg st="2" end="2"/>
                                            </p:txEl>
                                          </p:spTgt>
                                        </p:tgtEl>
                                        <p:attrNameLst>
                                          <p:attrName>style.visibility</p:attrName>
                                        </p:attrNameLst>
                                      </p:cBhvr>
                                      <p:to>
                                        <p:strVal val="visible"/>
                                      </p:to>
                                    </p:set>
                                    <p:animEffect transition="in" filter="fade">
                                      <p:cBhvr>
                                        <p:cTn dur="1000" id="21"/>
                                        <p:tgtEl>
                                          <p:spTgt spid="1048735">
                                            <p:txEl>
                                              <p:pRg st="2" end="2"/>
                                            </p:txEl>
                                          </p:spTgt>
                                        </p:tgtEl>
                                      </p:cBhvr>
                                    </p:animEffect>
                                    <p:anim calcmode="lin" valueType="num">
                                      <p:cBhvr>
                                        <p:cTn dur="1000" fill="hold" id="22"/>
                                        <p:tgtEl>
                                          <p:spTgt spid="1048735">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87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735">
                                            <p:txEl>
                                              <p:pRg st="3" end="3"/>
                                            </p:txEl>
                                          </p:spTgt>
                                        </p:tgtEl>
                                        <p:attrNameLst>
                                          <p:attrName>style.visibility</p:attrName>
                                        </p:attrNameLst>
                                      </p:cBhvr>
                                      <p:to>
                                        <p:strVal val="visible"/>
                                      </p:to>
                                    </p:set>
                                    <p:animEffect transition="in" filter="fade">
                                      <p:cBhvr>
                                        <p:cTn dur="1000" id="28"/>
                                        <p:tgtEl>
                                          <p:spTgt spid="1048735">
                                            <p:txEl>
                                              <p:pRg st="3" end="3"/>
                                            </p:txEl>
                                          </p:spTgt>
                                        </p:tgtEl>
                                      </p:cBhvr>
                                    </p:animEffect>
                                    <p:anim calcmode="lin" valueType="num">
                                      <p:cBhvr>
                                        <p:cTn dur="1000" fill="hold" id="29"/>
                                        <p:tgtEl>
                                          <p:spTgt spid="1048735">
                                            <p:txEl>
                                              <p:pRg st="3" end="3"/>
                                            </p:txEl>
                                          </p:spTgt>
                                        </p:tgtEl>
                                        <p:attrNameLst>
                                          <p:attrName>ppt_x</p:attrName>
                                        </p:attrNameLst>
                                      </p:cBhvr>
                                      <p:tavLst>
                                        <p:tav tm="0">
                                          <p:val>
                                            <p:strVal val="#ppt_x"/>
                                          </p:val>
                                        </p:tav>
                                        <p:tav tm="100000">
                                          <p:val>
                                            <p:strVal val="#ppt_x"/>
                                          </p:val>
                                        </p:tav>
                                      </p:tavLst>
                                    </p:anim>
                                    <p:anim calcmode="lin" valueType="num">
                                      <p:cBhvr>
                                        <p:cTn dur="1000" fill="hold" id="30"/>
                                        <p:tgtEl>
                                          <p:spTgt spid="104873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3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11" name=""/>
        <p:cNvGrpSpPr/>
        <p:nvPr/>
      </p:nvGrpSpPr>
      <p:grpSpPr>
        <a:xfrm>
          <a:off x="0" y="0"/>
          <a:ext cx="0" cy="0"/>
          <a:chOff x="0" y="0"/>
          <a:chExt cx="0" cy="0"/>
        </a:xfrm>
      </p:grpSpPr>
      <p:sp>
        <p:nvSpPr>
          <p:cNvPr id="1048739" name="Title 1"/>
          <p:cNvSpPr>
            <a:spLocks noGrp="1"/>
          </p:cNvSpPr>
          <p:nvPr>
            <p:ph type="title"/>
          </p:nvPr>
        </p:nvSpPr>
        <p:spPr/>
        <p:txBody>
          <a:bodyPr/>
          <a:p>
            <a:pPr algn="ctr"/>
            <a:r>
              <a:rPr dirty="0" lang="en-US" smtClean="0"/>
              <a:t>     Gender Analysis Frameworks/Tools </a:t>
            </a:r>
            <a:endParaRPr dirty="0" lang="en-US"/>
          </a:p>
        </p:txBody>
      </p:sp>
      <p:sp>
        <p:nvSpPr>
          <p:cNvPr id="1048740" name="Content Placeholder 2"/>
          <p:cNvSpPr>
            <a:spLocks noGrp="1"/>
          </p:cNvSpPr>
          <p:nvPr>
            <p:ph idx="1"/>
          </p:nvPr>
        </p:nvSpPr>
        <p:spPr/>
        <p:txBody>
          <a:bodyPr/>
          <a:p>
            <a:pPr>
              <a:buFont typeface="Wingdings" panose="05000000000000000000" pitchFamily="2" charset="2"/>
              <a:buChar char="v"/>
            </a:pPr>
            <a:r>
              <a:rPr b="1" dirty="0" lang="en-US" smtClean="0"/>
              <a:t>Gender roles framework (Harvard)</a:t>
            </a:r>
          </a:p>
          <a:p>
            <a:pPr>
              <a:buFont typeface="Wingdings" panose="05000000000000000000" pitchFamily="2" charset="2"/>
              <a:buChar char="§"/>
            </a:pPr>
            <a:r>
              <a:rPr dirty="0" lang="en-US" smtClean="0"/>
              <a:t>Triple role framework</a:t>
            </a:r>
          </a:p>
          <a:p>
            <a:pPr>
              <a:buFont typeface="Wingdings" panose="05000000000000000000" pitchFamily="2" charset="2"/>
              <a:buChar char="§"/>
            </a:pPr>
            <a:r>
              <a:rPr dirty="0" lang="en-US" smtClean="0"/>
              <a:t>Web of institutionalization framework</a:t>
            </a:r>
          </a:p>
          <a:p>
            <a:pPr>
              <a:buFont typeface="Wingdings" panose="05000000000000000000" pitchFamily="2" charset="2"/>
              <a:buChar char="v"/>
            </a:pPr>
            <a:r>
              <a:rPr b="1" dirty="0" lang="en-US" smtClean="0"/>
              <a:t>Gender Analysis Matrix</a:t>
            </a:r>
          </a:p>
          <a:p>
            <a:pPr>
              <a:buFont typeface="Wingdings" panose="05000000000000000000" pitchFamily="2" charset="2"/>
              <a:buChar char="§"/>
            </a:pPr>
            <a:r>
              <a:rPr dirty="0" lang="en-US" smtClean="0"/>
              <a:t>Equality and empowerment framework</a:t>
            </a:r>
          </a:p>
          <a:p>
            <a:pPr>
              <a:buFont typeface="Wingdings" panose="05000000000000000000" pitchFamily="2" charset="2"/>
              <a:buChar char="§"/>
            </a:pPr>
            <a:r>
              <a:rPr dirty="0" lang="en-US" smtClean="0"/>
              <a:t>Capacity and vulnerabilities framework</a:t>
            </a:r>
          </a:p>
          <a:p>
            <a:pPr>
              <a:buFont typeface="Wingdings" panose="05000000000000000000" pitchFamily="2" charset="2"/>
              <a:buChar char="§"/>
            </a:pPr>
            <a:r>
              <a:rPr dirty="0" lang="en-US" smtClean="0"/>
              <a:t>People oriented planning framework</a:t>
            </a:r>
          </a:p>
          <a:p>
            <a:pPr>
              <a:buFont typeface="Wingdings" panose="05000000000000000000" pitchFamily="2" charset="2"/>
              <a:buChar char="§"/>
            </a:pPr>
            <a:r>
              <a:rPr dirty="0" lang="en-US" smtClean="0"/>
              <a:t>Social relations framework</a:t>
            </a:r>
            <a:endParaRPr dirty="0" lang="en-US"/>
          </a:p>
        </p:txBody>
      </p:sp>
      <p:sp>
        <p:nvSpPr>
          <p:cNvPr id="1048741" name="Date Placeholder 3"/>
          <p:cNvSpPr>
            <a:spLocks noGrp="1"/>
          </p:cNvSpPr>
          <p:nvPr>
            <p:ph type="dt" sz="half" idx="10"/>
          </p:nvPr>
        </p:nvSpPr>
        <p:spPr/>
        <p:txBody>
          <a:bodyPr/>
          <a:p>
            <a:fld id="{B3E50EA7-AF77-4F05-9542-F26B686675C9}" type="datetime2">
              <a:rPr lang="en-US" smtClean="0"/>
              <a:t>Saturday, October 10, 2020</a:t>
            </a:fld>
            <a:endParaRPr dirty="0" lang="en-US"/>
          </a:p>
        </p:txBody>
      </p:sp>
      <p:sp>
        <p:nvSpPr>
          <p:cNvPr id="1048742" name="Footer Placeholder 4"/>
          <p:cNvSpPr>
            <a:spLocks noGrp="1"/>
          </p:cNvSpPr>
          <p:nvPr>
            <p:ph type="ftr" sz="quarter" idx="11"/>
          </p:nvPr>
        </p:nvSpPr>
        <p:spPr/>
        <p:txBody>
          <a:bodyPr/>
          <a:p>
            <a:r>
              <a:rPr lang="en-US" smtClean="0"/>
              <a:t>PAUL  NYONGESA</a:t>
            </a:r>
            <a:endParaRPr dirty="0" lang="en-US"/>
          </a:p>
        </p:txBody>
      </p:sp>
      <p:sp>
        <p:nvSpPr>
          <p:cNvPr id="1048743" name="Slide Number Placeholder 5"/>
          <p:cNvSpPr>
            <a:spLocks noGrp="1"/>
          </p:cNvSpPr>
          <p:nvPr>
            <p:ph type="sldNum" sz="quarter" idx="12"/>
          </p:nvPr>
        </p:nvSpPr>
        <p:spPr/>
        <p:txBody>
          <a:bodyPr/>
          <a:p>
            <a:fld id="{6113E31D-E2AB-40D1-8B51-AFA5AFEF393A}" type="slidenum">
              <a:rPr lang="en-US" smtClean="0"/>
              <a:t>22</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10" presetSubtype="0">
                                  <p:stCondLst>
                                    <p:cond delay="0"/>
                                  </p:stCondLst>
                                  <p:childTnLst>
                                    <p:set>
                                      <p:cBhvr>
                                        <p:cTn dur="1" fill="hold" id="6">
                                          <p:stCondLst>
                                            <p:cond delay="0"/>
                                          </p:stCondLst>
                                        </p:cTn>
                                        <p:tgtEl>
                                          <p:spTgt spid="1048740">
                                            <p:txEl>
                                              <p:pRg st="0" end="0"/>
                                            </p:txEl>
                                          </p:spTgt>
                                        </p:tgtEl>
                                        <p:attrNameLst>
                                          <p:attrName>style.visibility</p:attrName>
                                        </p:attrNameLst>
                                      </p:cBhvr>
                                      <p:to>
                                        <p:strVal val="visible"/>
                                      </p:to>
                                    </p:set>
                                    <p:animEffect transition="in" filter="fade">
                                      <p:cBhvr>
                                        <p:cTn dur="500" id="7"/>
                                        <p:tgtEl>
                                          <p:spTgt spid="1048740">
                                            <p:txEl>
                                              <p:pRg st="0" end="0"/>
                                            </p:txEl>
                                          </p:spTgt>
                                        </p:tgtEl>
                                      </p:cBhvr>
                                    </p:animEffect>
                                  </p:childTnLst>
                                </p:cTn>
                              </p:par>
                            </p:childTnLst>
                          </p:cTn>
                        </p:par>
                      </p:childTnLst>
                    </p:cTn>
                  </p:par>
                  <p:par>
                    <p:cTn fill="hold" id="8">
                      <p:stCondLst>
                        <p:cond delay="indefinite"/>
                      </p:stCondLst>
                      <p:childTnLst>
                        <p:par>
                          <p:cTn fill="hold" id="9">
                            <p:stCondLst>
                              <p:cond delay="0"/>
                            </p:stCondLst>
                            <p:childTnLst>
                              <p:par>
                                <p:cTn fill="hold" grpId="0" id="10" nodeType="clickEffect" presetClass="entr" presetID="10" presetSubtype="0">
                                  <p:stCondLst>
                                    <p:cond delay="0"/>
                                  </p:stCondLst>
                                  <p:childTnLst>
                                    <p:set>
                                      <p:cBhvr>
                                        <p:cTn dur="1" fill="hold" id="11">
                                          <p:stCondLst>
                                            <p:cond delay="0"/>
                                          </p:stCondLst>
                                        </p:cTn>
                                        <p:tgtEl>
                                          <p:spTgt spid="1048740">
                                            <p:txEl>
                                              <p:pRg st="1" end="1"/>
                                            </p:txEl>
                                          </p:spTgt>
                                        </p:tgtEl>
                                        <p:attrNameLst>
                                          <p:attrName>style.visibility</p:attrName>
                                        </p:attrNameLst>
                                      </p:cBhvr>
                                      <p:to>
                                        <p:strVal val="visible"/>
                                      </p:to>
                                    </p:set>
                                    <p:animEffect transition="in" filter="fade">
                                      <p:cBhvr>
                                        <p:cTn dur="500" id="12"/>
                                        <p:tgtEl>
                                          <p:spTgt spid="1048740">
                                            <p:txEl>
                                              <p:pRg st="1" end="1"/>
                                            </p:txEl>
                                          </p:spTgt>
                                        </p:tgtEl>
                                      </p:cBhvr>
                                    </p:animEffect>
                                  </p:childTnLst>
                                </p:cTn>
                              </p:par>
                            </p:childTnLst>
                          </p:cTn>
                        </p:par>
                      </p:childTnLst>
                    </p:cTn>
                  </p:par>
                  <p:par>
                    <p:cTn fill="hold" id="13">
                      <p:stCondLst>
                        <p:cond delay="indefinite"/>
                      </p:stCondLst>
                      <p:childTnLst>
                        <p:par>
                          <p:cTn fill="hold" id="14">
                            <p:stCondLst>
                              <p:cond delay="0"/>
                            </p:stCondLst>
                            <p:childTnLst>
                              <p:par>
                                <p:cTn fill="hold" grpId="0" id="15" nodeType="clickEffect" presetClass="entr" presetID="10" presetSubtype="0">
                                  <p:stCondLst>
                                    <p:cond delay="0"/>
                                  </p:stCondLst>
                                  <p:childTnLst>
                                    <p:set>
                                      <p:cBhvr>
                                        <p:cTn dur="1" fill="hold" id="16">
                                          <p:stCondLst>
                                            <p:cond delay="0"/>
                                          </p:stCondLst>
                                        </p:cTn>
                                        <p:tgtEl>
                                          <p:spTgt spid="1048740">
                                            <p:txEl>
                                              <p:pRg st="2" end="2"/>
                                            </p:txEl>
                                          </p:spTgt>
                                        </p:tgtEl>
                                        <p:attrNameLst>
                                          <p:attrName>style.visibility</p:attrName>
                                        </p:attrNameLst>
                                      </p:cBhvr>
                                      <p:to>
                                        <p:strVal val="visible"/>
                                      </p:to>
                                    </p:set>
                                    <p:animEffect transition="in" filter="fade">
                                      <p:cBhvr>
                                        <p:cTn dur="500" id="17"/>
                                        <p:tgtEl>
                                          <p:spTgt spid="1048740">
                                            <p:txEl>
                                              <p:pRg st="2" end="2"/>
                                            </p:txEl>
                                          </p:spTgt>
                                        </p:tgtEl>
                                      </p:cBhvr>
                                    </p:animEffect>
                                  </p:childTnLst>
                                </p:cTn>
                              </p:par>
                            </p:childTnLst>
                          </p:cTn>
                        </p:par>
                      </p:childTnLst>
                    </p:cTn>
                  </p:par>
                  <p:par>
                    <p:cTn fill="hold" id="18">
                      <p:stCondLst>
                        <p:cond delay="indefinite"/>
                      </p:stCondLst>
                      <p:childTnLst>
                        <p:par>
                          <p:cTn fill="hold" id="19">
                            <p:stCondLst>
                              <p:cond delay="0"/>
                            </p:stCondLst>
                            <p:childTnLst>
                              <p:par>
                                <p:cTn fill="hold" grpId="0" id="20" nodeType="clickEffect" presetClass="entr" presetID="10" presetSubtype="0">
                                  <p:stCondLst>
                                    <p:cond delay="0"/>
                                  </p:stCondLst>
                                  <p:childTnLst>
                                    <p:set>
                                      <p:cBhvr>
                                        <p:cTn dur="1" fill="hold" id="21">
                                          <p:stCondLst>
                                            <p:cond delay="0"/>
                                          </p:stCondLst>
                                        </p:cTn>
                                        <p:tgtEl>
                                          <p:spTgt spid="1048740">
                                            <p:txEl>
                                              <p:pRg st="3" end="3"/>
                                            </p:txEl>
                                          </p:spTgt>
                                        </p:tgtEl>
                                        <p:attrNameLst>
                                          <p:attrName>style.visibility</p:attrName>
                                        </p:attrNameLst>
                                      </p:cBhvr>
                                      <p:to>
                                        <p:strVal val="visible"/>
                                      </p:to>
                                    </p:set>
                                    <p:animEffect transition="in" filter="fade">
                                      <p:cBhvr>
                                        <p:cTn dur="500" id="22"/>
                                        <p:tgtEl>
                                          <p:spTgt spid="1048740">
                                            <p:txEl>
                                              <p:pRg st="3" end="3"/>
                                            </p:txEl>
                                          </p:spTgt>
                                        </p:tgtEl>
                                      </p:cBhvr>
                                    </p:animEffect>
                                  </p:childTnLst>
                                </p:cTn>
                              </p:par>
                            </p:childTnLst>
                          </p:cTn>
                        </p:par>
                      </p:childTnLst>
                    </p:cTn>
                  </p:par>
                  <p:par>
                    <p:cTn fill="hold" id="23">
                      <p:stCondLst>
                        <p:cond delay="indefinite"/>
                      </p:stCondLst>
                      <p:childTnLst>
                        <p:par>
                          <p:cTn fill="hold" id="24">
                            <p:stCondLst>
                              <p:cond delay="0"/>
                            </p:stCondLst>
                            <p:childTnLst>
                              <p:par>
                                <p:cTn fill="hold" grpId="0" id="25" nodeType="clickEffect" presetClass="entr" presetID="10" presetSubtype="0">
                                  <p:stCondLst>
                                    <p:cond delay="0"/>
                                  </p:stCondLst>
                                  <p:childTnLst>
                                    <p:set>
                                      <p:cBhvr>
                                        <p:cTn dur="1" fill="hold" id="26">
                                          <p:stCondLst>
                                            <p:cond delay="0"/>
                                          </p:stCondLst>
                                        </p:cTn>
                                        <p:tgtEl>
                                          <p:spTgt spid="1048740">
                                            <p:txEl>
                                              <p:pRg st="4" end="4"/>
                                            </p:txEl>
                                          </p:spTgt>
                                        </p:tgtEl>
                                        <p:attrNameLst>
                                          <p:attrName>style.visibility</p:attrName>
                                        </p:attrNameLst>
                                      </p:cBhvr>
                                      <p:to>
                                        <p:strVal val="visible"/>
                                      </p:to>
                                    </p:set>
                                    <p:animEffect transition="in" filter="fade">
                                      <p:cBhvr>
                                        <p:cTn dur="500" id="27"/>
                                        <p:tgtEl>
                                          <p:spTgt spid="1048740">
                                            <p:txEl>
                                              <p:pRg st="4" end="4"/>
                                            </p:txEl>
                                          </p:spTgt>
                                        </p:tgtEl>
                                      </p:cBhvr>
                                    </p:animEffect>
                                  </p:childTnLst>
                                </p:cTn>
                              </p:par>
                            </p:childTnLst>
                          </p:cTn>
                        </p:par>
                      </p:childTnLst>
                    </p:cTn>
                  </p:par>
                  <p:par>
                    <p:cTn fill="hold" id="28">
                      <p:stCondLst>
                        <p:cond delay="indefinite"/>
                      </p:stCondLst>
                      <p:childTnLst>
                        <p:par>
                          <p:cTn fill="hold" id="29">
                            <p:stCondLst>
                              <p:cond delay="0"/>
                            </p:stCondLst>
                            <p:childTnLst>
                              <p:par>
                                <p:cTn fill="hold" grpId="0" id="30" nodeType="clickEffect" presetClass="entr" presetID="10" presetSubtype="0">
                                  <p:stCondLst>
                                    <p:cond delay="0"/>
                                  </p:stCondLst>
                                  <p:childTnLst>
                                    <p:set>
                                      <p:cBhvr>
                                        <p:cTn dur="1" fill="hold" id="31">
                                          <p:stCondLst>
                                            <p:cond delay="0"/>
                                          </p:stCondLst>
                                        </p:cTn>
                                        <p:tgtEl>
                                          <p:spTgt spid="1048740">
                                            <p:txEl>
                                              <p:pRg st="5" end="5"/>
                                            </p:txEl>
                                          </p:spTgt>
                                        </p:tgtEl>
                                        <p:attrNameLst>
                                          <p:attrName>style.visibility</p:attrName>
                                        </p:attrNameLst>
                                      </p:cBhvr>
                                      <p:to>
                                        <p:strVal val="visible"/>
                                      </p:to>
                                    </p:set>
                                    <p:animEffect transition="in" filter="fade">
                                      <p:cBhvr>
                                        <p:cTn dur="500" id="32"/>
                                        <p:tgtEl>
                                          <p:spTgt spid="1048740">
                                            <p:txEl>
                                              <p:pRg st="5" end="5"/>
                                            </p:txEl>
                                          </p:spTgt>
                                        </p:tgtEl>
                                      </p:cBhvr>
                                    </p:animEffect>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10" presetSubtype="0">
                                  <p:stCondLst>
                                    <p:cond delay="0"/>
                                  </p:stCondLst>
                                  <p:childTnLst>
                                    <p:set>
                                      <p:cBhvr>
                                        <p:cTn dur="1" fill="hold" id="36">
                                          <p:stCondLst>
                                            <p:cond delay="0"/>
                                          </p:stCondLst>
                                        </p:cTn>
                                        <p:tgtEl>
                                          <p:spTgt spid="1048740">
                                            <p:txEl>
                                              <p:pRg st="6" end="6"/>
                                            </p:txEl>
                                          </p:spTgt>
                                        </p:tgtEl>
                                        <p:attrNameLst>
                                          <p:attrName>style.visibility</p:attrName>
                                        </p:attrNameLst>
                                      </p:cBhvr>
                                      <p:to>
                                        <p:strVal val="visible"/>
                                      </p:to>
                                    </p:set>
                                    <p:animEffect transition="in" filter="fade">
                                      <p:cBhvr>
                                        <p:cTn dur="500" id="37"/>
                                        <p:tgtEl>
                                          <p:spTgt spid="1048740">
                                            <p:txEl>
                                              <p:pRg st="6" end="6"/>
                                            </p:txEl>
                                          </p:spTgt>
                                        </p:tgtEl>
                                      </p:cBhvr>
                                    </p:animEffect>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10" presetSubtype="0">
                                  <p:stCondLst>
                                    <p:cond delay="0"/>
                                  </p:stCondLst>
                                  <p:childTnLst>
                                    <p:set>
                                      <p:cBhvr>
                                        <p:cTn dur="1" fill="hold" id="41">
                                          <p:stCondLst>
                                            <p:cond delay="0"/>
                                          </p:stCondLst>
                                        </p:cTn>
                                        <p:tgtEl>
                                          <p:spTgt spid="1048740">
                                            <p:txEl>
                                              <p:pRg st="7" end="7"/>
                                            </p:txEl>
                                          </p:spTgt>
                                        </p:tgtEl>
                                        <p:attrNameLst>
                                          <p:attrName>style.visibility</p:attrName>
                                        </p:attrNameLst>
                                      </p:cBhvr>
                                      <p:to>
                                        <p:strVal val="visible"/>
                                      </p:to>
                                    </p:set>
                                    <p:animEffect transition="in" filter="fade">
                                      <p:cBhvr>
                                        <p:cTn dur="500" id="42"/>
                                        <p:tgtEl>
                                          <p:spTgt spid="104874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0"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12" name=""/>
        <p:cNvGrpSpPr/>
        <p:nvPr/>
      </p:nvGrpSpPr>
      <p:grpSpPr>
        <a:xfrm>
          <a:off x="0" y="0"/>
          <a:ext cx="0" cy="0"/>
          <a:chOff x="0" y="0"/>
          <a:chExt cx="0" cy="0"/>
        </a:xfrm>
      </p:grpSpPr>
      <p:sp>
        <p:nvSpPr>
          <p:cNvPr id="1048744" name="Title 1"/>
          <p:cNvSpPr>
            <a:spLocks noGrp="1"/>
          </p:cNvSpPr>
          <p:nvPr>
            <p:ph type="title"/>
          </p:nvPr>
        </p:nvSpPr>
        <p:spPr/>
        <p:txBody>
          <a:bodyPr/>
          <a:p>
            <a:pPr algn="ctr"/>
            <a:r>
              <a:rPr dirty="0" lang="en-US" smtClean="0"/>
              <a:t>        Harvard framework</a:t>
            </a:r>
            <a:endParaRPr dirty="0" lang="en-US"/>
          </a:p>
        </p:txBody>
      </p:sp>
      <p:sp>
        <p:nvSpPr>
          <p:cNvPr id="1048745" name="Content Placeholder 2"/>
          <p:cNvSpPr>
            <a:spLocks noGrp="1"/>
          </p:cNvSpPr>
          <p:nvPr>
            <p:ph idx="1"/>
          </p:nvPr>
        </p:nvSpPr>
        <p:spPr/>
        <p:txBody>
          <a:bodyPr vert="horz"/>
          <a:p>
            <a:pPr>
              <a:buFont typeface="Wingdings" panose="05000000000000000000" pitchFamily="2" charset="2"/>
              <a:buChar char="q"/>
            </a:pPr>
            <a:r>
              <a:rPr dirty="0" lang="en-US" smtClean="0"/>
              <a:t>Can help planners design efficient projects</a:t>
            </a:r>
          </a:p>
          <a:p>
            <a:pPr>
              <a:buFont typeface="Wingdings" panose="05000000000000000000" pitchFamily="2" charset="2"/>
              <a:buChar char="q"/>
            </a:pPr>
            <a:r>
              <a:rPr dirty="0" lang="en-US" smtClean="0"/>
              <a:t>Improves visibility of women in target area</a:t>
            </a:r>
          </a:p>
          <a:p>
            <a:pPr>
              <a:buFont typeface="Wingdings" panose="05000000000000000000" pitchFamily="2" charset="2"/>
              <a:buChar char="q"/>
            </a:pPr>
            <a:endParaRPr altLang="en-US" lang="zh-CN"/>
          </a:p>
          <a:p>
            <a:pPr lvl="0">
              <a:buFont typeface="Wingdings" panose="05000000000000000000" pitchFamily="2" charset="2"/>
              <a:buChar char="q"/>
            </a:pPr>
            <a:r>
              <a:rPr dirty="0" lang="en-US" smtClean="0"/>
              <a:t> </a:t>
            </a:r>
            <a:r>
              <a:rPr dirty="0" lang="en-US" smtClean="0"/>
              <a:t> </a:t>
            </a:r>
            <a:r>
              <a:rPr dirty="0" lang="en-US" smtClean="0"/>
              <a:t> </a:t>
            </a:r>
            <a:r>
              <a:rPr dirty="0" lang="en-US" smtClean="0"/>
              <a:t> </a:t>
            </a:r>
            <a:r>
              <a:rPr dirty="0" lang="en-US" smtClean="0"/>
              <a:t> </a:t>
            </a:r>
            <a:r>
              <a:rPr dirty="0" lang="en-US" smtClean="0"/>
              <a:t> </a:t>
            </a:r>
            <a:r>
              <a:rPr dirty="0" lang="en-US" smtClean="0"/>
              <a:t> </a:t>
            </a:r>
            <a:r>
              <a:rPr dirty="0" lang="en-US" smtClean="0"/>
              <a:t> </a:t>
            </a:r>
            <a:r>
              <a:rPr dirty="0" lang="en-US" smtClean="0"/>
              <a:t>Three main tools:</a:t>
            </a:r>
            <a:endParaRPr altLang="en-US" lang="zh-CN"/>
          </a:p>
          <a:p>
            <a:pPr>
              <a:buFont typeface="Wingdings" charset="2"/>
              <a:buChar char="ü"/>
            </a:pPr>
            <a:r>
              <a:rPr dirty="0" lang="en-US" smtClean="0"/>
              <a:t>The</a:t>
            </a:r>
            <a:r>
              <a:rPr dirty="0" lang="en-US" smtClean="0"/>
              <a:t> socio-economic activity profile</a:t>
            </a:r>
            <a:endParaRPr altLang="en-US" lang="zh-CN"/>
          </a:p>
          <a:p>
            <a:pPr>
              <a:buFont typeface="Wingdings" charset="2"/>
              <a:buChar char="ü"/>
            </a:pPr>
            <a:r>
              <a:rPr dirty="0" lang="en-US" smtClean="0"/>
              <a:t>The access and control of resources profile</a:t>
            </a:r>
          </a:p>
          <a:p>
            <a:pPr>
              <a:buFont typeface="Wingdings" charset="2"/>
              <a:buChar char="ü"/>
            </a:pPr>
            <a:r>
              <a:rPr dirty="0" lang="en-US" smtClean="0"/>
              <a:t>Influencing factors ( identify factors that determine gender differences)</a:t>
            </a:r>
            <a:endParaRPr dirty="0" lang="en-US"/>
          </a:p>
        </p:txBody>
      </p:sp>
      <p:sp>
        <p:nvSpPr>
          <p:cNvPr id="1048746" name="Date Placeholder 3"/>
          <p:cNvSpPr>
            <a:spLocks noGrp="1"/>
          </p:cNvSpPr>
          <p:nvPr>
            <p:ph type="dt" sz="half" idx="10"/>
          </p:nvPr>
        </p:nvSpPr>
        <p:spPr/>
        <p:txBody>
          <a:bodyPr/>
          <a:p>
            <a:fld id="{057D49EC-CE10-4050-8B36-20BCAFD18D80}" type="datetime2">
              <a:rPr lang="en-US" smtClean="0"/>
              <a:t>Saturday, October 10, 2020</a:t>
            </a:fld>
            <a:endParaRPr dirty="0" lang="en-US"/>
          </a:p>
        </p:txBody>
      </p:sp>
      <p:sp>
        <p:nvSpPr>
          <p:cNvPr id="1048747" name="Footer Placeholder 4"/>
          <p:cNvSpPr>
            <a:spLocks noGrp="1"/>
          </p:cNvSpPr>
          <p:nvPr>
            <p:ph type="ftr" sz="quarter" idx="11"/>
          </p:nvPr>
        </p:nvSpPr>
        <p:spPr/>
        <p:txBody>
          <a:bodyPr/>
          <a:p>
            <a:r>
              <a:rPr lang="en-US" smtClean="0"/>
              <a:t>PAUL  NYONGESA</a:t>
            </a:r>
            <a:endParaRPr dirty="0" lang="en-US"/>
          </a:p>
        </p:txBody>
      </p:sp>
      <p:sp>
        <p:nvSpPr>
          <p:cNvPr id="1048748" name="Slide Number Placeholder 5"/>
          <p:cNvSpPr>
            <a:spLocks noGrp="1"/>
          </p:cNvSpPr>
          <p:nvPr>
            <p:ph type="sldNum" sz="quarter" idx="12"/>
          </p:nvPr>
        </p:nvSpPr>
        <p:spPr/>
        <p:txBody>
          <a:bodyPr/>
          <a:p>
            <a:fld id="{6113E31D-E2AB-40D1-8B51-AFA5AFEF393A}" type="slidenum">
              <a:rPr lang="en-US" smtClean="0"/>
              <a:t>23</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745">
                                            <p:txEl>
                                              <p:pRg st="0" end="0"/>
                                            </p:txEl>
                                          </p:spTgt>
                                        </p:tgtEl>
                                        <p:attrNameLst>
                                          <p:attrName>style.visibility</p:attrName>
                                        </p:attrNameLst>
                                      </p:cBhvr>
                                      <p:to>
                                        <p:strVal val="visible"/>
                                      </p:to>
                                    </p:set>
                                    <p:animEffect transition="in" filter="fade">
                                      <p:cBhvr>
                                        <p:cTn dur="1000" id="7"/>
                                        <p:tgtEl>
                                          <p:spTgt spid="1048745">
                                            <p:txEl>
                                              <p:pRg st="0" end="0"/>
                                            </p:txEl>
                                          </p:spTgt>
                                        </p:tgtEl>
                                      </p:cBhvr>
                                    </p:animEffect>
                                    <p:anim calcmode="lin" valueType="num">
                                      <p:cBhvr>
                                        <p:cTn dur="1000" fill="hold" id="8"/>
                                        <p:tgtEl>
                                          <p:spTgt spid="1048745">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74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745">
                                            <p:txEl>
                                              <p:pRg st="1" end="1"/>
                                            </p:txEl>
                                          </p:spTgt>
                                        </p:tgtEl>
                                        <p:attrNameLst>
                                          <p:attrName>style.visibility</p:attrName>
                                        </p:attrNameLst>
                                      </p:cBhvr>
                                      <p:to>
                                        <p:strVal val="visible"/>
                                      </p:to>
                                    </p:set>
                                    <p:animEffect transition="in" filter="fade">
                                      <p:cBhvr>
                                        <p:cTn dur="1000" id="14"/>
                                        <p:tgtEl>
                                          <p:spTgt spid="1048745">
                                            <p:txEl>
                                              <p:pRg st="1" end="1"/>
                                            </p:txEl>
                                          </p:spTgt>
                                        </p:tgtEl>
                                      </p:cBhvr>
                                    </p:animEffect>
                                    <p:anim calcmode="lin" valueType="num">
                                      <p:cBhvr>
                                        <p:cTn dur="1000" fill="hold" id="15"/>
                                        <p:tgtEl>
                                          <p:spTgt spid="1048745">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74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745">
                                            <p:txEl>
                                              <p:pRg st="2" end="2"/>
                                            </p:txEl>
                                          </p:spTgt>
                                        </p:tgtEl>
                                        <p:attrNameLst>
                                          <p:attrName>style.visibility</p:attrName>
                                        </p:attrNameLst>
                                      </p:cBhvr>
                                      <p:to>
                                        <p:strVal val="visible"/>
                                      </p:to>
                                    </p:set>
                                    <p:animEffect transition="in" filter="fade">
                                      <p:cBhvr>
                                        <p:cTn dur="1000" id="21"/>
                                        <p:tgtEl>
                                          <p:spTgt spid="1048745">
                                            <p:txEl>
                                              <p:pRg st="2" end="2"/>
                                            </p:txEl>
                                          </p:spTgt>
                                        </p:tgtEl>
                                      </p:cBhvr>
                                    </p:animEffect>
                                    <p:anim calcmode="lin" valueType="num">
                                      <p:cBhvr>
                                        <p:cTn dur="1000" fill="hold" id="22"/>
                                        <p:tgtEl>
                                          <p:spTgt spid="1048745">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874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745">
                                            <p:txEl>
                                              <p:pRg st="3" end="3"/>
                                            </p:txEl>
                                          </p:spTgt>
                                        </p:tgtEl>
                                        <p:attrNameLst>
                                          <p:attrName>style.visibility</p:attrName>
                                        </p:attrNameLst>
                                      </p:cBhvr>
                                      <p:to>
                                        <p:strVal val="visible"/>
                                      </p:to>
                                    </p:set>
                                    <p:animEffect transition="in" filter="fade">
                                      <p:cBhvr>
                                        <p:cTn dur="1000" id="28"/>
                                        <p:tgtEl>
                                          <p:spTgt spid="1048745">
                                            <p:txEl>
                                              <p:pRg st="3" end="3"/>
                                            </p:txEl>
                                          </p:spTgt>
                                        </p:tgtEl>
                                      </p:cBhvr>
                                    </p:animEffect>
                                    <p:anim calcmode="lin" valueType="num">
                                      <p:cBhvr>
                                        <p:cTn dur="1000" fill="hold" id="29"/>
                                        <p:tgtEl>
                                          <p:spTgt spid="1048745">
                                            <p:txEl>
                                              <p:pRg st="3" end="3"/>
                                            </p:txEl>
                                          </p:spTgt>
                                        </p:tgtEl>
                                        <p:attrNameLst>
                                          <p:attrName>ppt_x</p:attrName>
                                        </p:attrNameLst>
                                      </p:cBhvr>
                                      <p:tavLst>
                                        <p:tav tm="0">
                                          <p:val>
                                            <p:strVal val="#ppt_x"/>
                                          </p:val>
                                        </p:tav>
                                        <p:tav tm="100000">
                                          <p:val>
                                            <p:strVal val="#ppt_x"/>
                                          </p:val>
                                        </p:tav>
                                      </p:tavLst>
                                    </p:anim>
                                    <p:anim calcmode="lin" valueType="num">
                                      <p:cBhvr>
                                        <p:cTn dur="1000" fill="hold" id="30"/>
                                        <p:tgtEl>
                                          <p:spTgt spid="104874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42" presetSubtype="0">
                                  <p:stCondLst>
                                    <p:cond delay="0"/>
                                  </p:stCondLst>
                                  <p:childTnLst>
                                    <p:set>
                                      <p:cBhvr>
                                        <p:cTn dur="1" fill="hold" id="34">
                                          <p:stCondLst>
                                            <p:cond delay="0"/>
                                          </p:stCondLst>
                                        </p:cTn>
                                        <p:tgtEl>
                                          <p:spTgt spid="1048745">
                                            <p:txEl>
                                              <p:pRg st="4" end="4"/>
                                            </p:txEl>
                                          </p:spTgt>
                                        </p:tgtEl>
                                        <p:attrNameLst>
                                          <p:attrName>style.visibility</p:attrName>
                                        </p:attrNameLst>
                                      </p:cBhvr>
                                      <p:to>
                                        <p:strVal val="visible"/>
                                      </p:to>
                                    </p:set>
                                    <p:animEffect transition="in" filter="fade">
                                      <p:cBhvr>
                                        <p:cTn dur="1000" id="35"/>
                                        <p:tgtEl>
                                          <p:spTgt spid="1048745">
                                            <p:txEl>
                                              <p:pRg st="4" end="4"/>
                                            </p:txEl>
                                          </p:spTgt>
                                        </p:tgtEl>
                                      </p:cBhvr>
                                    </p:animEffect>
                                    <p:anim calcmode="lin" valueType="num">
                                      <p:cBhvr>
                                        <p:cTn dur="1000" fill="hold" id="36"/>
                                        <p:tgtEl>
                                          <p:spTgt spid="1048745">
                                            <p:txEl>
                                              <p:pRg st="4" end="4"/>
                                            </p:txEl>
                                          </p:spTgt>
                                        </p:tgtEl>
                                        <p:attrNameLst>
                                          <p:attrName>ppt_x</p:attrName>
                                        </p:attrNameLst>
                                      </p:cBhvr>
                                      <p:tavLst>
                                        <p:tav tm="0">
                                          <p:val>
                                            <p:strVal val="#ppt_x"/>
                                          </p:val>
                                        </p:tav>
                                        <p:tav tm="100000">
                                          <p:val>
                                            <p:strVal val="#ppt_x"/>
                                          </p:val>
                                        </p:tav>
                                      </p:tavLst>
                                    </p:anim>
                                    <p:anim calcmode="lin" valueType="num">
                                      <p:cBhvr>
                                        <p:cTn dur="1000" fill="hold" id="37"/>
                                        <p:tgtEl>
                                          <p:spTgt spid="104874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42" presetSubtype="0">
                                  <p:stCondLst>
                                    <p:cond delay="0"/>
                                  </p:stCondLst>
                                  <p:childTnLst>
                                    <p:set>
                                      <p:cBhvr>
                                        <p:cTn dur="1" fill="hold" id="41">
                                          <p:stCondLst>
                                            <p:cond delay="0"/>
                                          </p:stCondLst>
                                        </p:cTn>
                                        <p:tgtEl>
                                          <p:spTgt spid="1048745">
                                            <p:txEl>
                                              <p:pRg st="5" end="5"/>
                                            </p:txEl>
                                          </p:spTgt>
                                        </p:tgtEl>
                                        <p:attrNameLst>
                                          <p:attrName>style.visibility</p:attrName>
                                        </p:attrNameLst>
                                      </p:cBhvr>
                                      <p:to>
                                        <p:strVal val="visible"/>
                                      </p:to>
                                    </p:set>
                                    <p:animEffect transition="in" filter="fade">
                                      <p:cBhvr>
                                        <p:cTn dur="1000" id="42"/>
                                        <p:tgtEl>
                                          <p:spTgt spid="1048745">
                                            <p:txEl>
                                              <p:pRg st="5" end="5"/>
                                            </p:txEl>
                                          </p:spTgt>
                                        </p:tgtEl>
                                      </p:cBhvr>
                                    </p:animEffect>
                                    <p:anim calcmode="lin" valueType="num">
                                      <p:cBhvr>
                                        <p:cTn dur="1000" fill="hold" id="43"/>
                                        <p:tgtEl>
                                          <p:spTgt spid="1048745">
                                            <p:txEl>
                                              <p:pRg st="5" end="5"/>
                                            </p:txEl>
                                          </p:spTgt>
                                        </p:tgtEl>
                                        <p:attrNameLst>
                                          <p:attrName>ppt_x</p:attrName>
                                        </p:attrNameLst>
                                      </p:cBhvr>
                                      <p:tavLst>
                                        <p:tav tm="0">
                                          <p:val>
                                            <p:strVal val="#ppt_x"/>
                                          </p:val>
                                        </p:tav>
                                        <p:tav tm="100000">
                                          <p:val>
                                            <p:strVal val="#ppt_x"/>
                                          </p:val>
                                        </p:tav>
                                      </p:tavLst>
                                    </p:anim>
                                    <p:anim calcmode="lin" valueType="num">
                                      <p:cBhvr>
                                        <p:cTn dur="1000" fill="hold" id="44"/>
                                        <p:tgtEl>
                                          <p:spTgt spid="104874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4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13" name=""/>
        <p:cNvGrpSpPr/>
        <p:nvPr/>
      </p:nvGrpSpPr>
      <p:grpSpPr>
        <a:xfrm>
          <a:off x="0" y="0"/>
          <a:ext cx="0" cy="0"/>
          <a:chOff x="0" y="0"/>
          <a:chExt cx="0" cy="0"/>
        </a:xfrm>
      </p:grpSpPr>
      <p:sp>
        <p:nvSpPr>
          <p:cNvPr id="1048749" name="Title 1"/>
          <p:cNvSpPr>
            <a:spLocks noGrp="1"/>
          </p:cNvSpPr>
          <p:nvPr>
            <p:ph type="title"/>
          </p:nvPr>
        </p:nvSpPr>
        <p:spPr/>
        <p:txBody>
          <a:bodyPr/>
          <a:p>
            <a:pPr algn="ctr"/>
            <a:r>
              <a:rPr dirty="0" lang="en-US" smtClean="0"/>
              <a:t>       Gender Analysis Matrix</a:t>
            </a:r>
            <a:endParaRPr dirty="0" lang="en-US"/>
          </a:p>
        </p:txBody>
      </p:sp>
      <p:sp>
        <p:nvSpPr>
          <p:cNvPr id="1048750" name="Content Placeholder 2"/>
          <p:cNvSpPr>
            <a:spLocks noGrp="1"/>
          </p:cNvSpPr>
          <p:nvPr>
            <p:ph idx="1"/>
          </p:nvPr>
        </p:nvSpPr>
        <p:spPr>
          <a:xfrm>
            <a:off x="677334" y="2021983"/>
            <a:ext cx="8596668" cy="4019379"/>
          </a:xfrm>
        </p:spPr>
        <p:txBody>
          <a:bodyPr/>
          <a:p>
            <a:pPr>
              <a:buFont typeface="Wingdings" panose="05000000000000000000" pitchFamily="2" charset="2"/>
              <a:buChar char="v"/>
            </a:pPr>
            <a:r>
              <a:rPr dirty="0" lang="en-US" smtClean="0"/>
              <a:t>The tool uses participatory approach  to facilitate the definition and analysis of gender differences by the community</a:t>
            </a:r>
          </a:p>
          <a:p>
            <a:pPr>
              <a:buFont typeface="Wingdings" panose="05000000000000000000" pitchFamily="2" charset="2"/>
              <a:buChar char="v"/>
            </a:pPr>
            <a:r>
              <a:rPr dirty="0" lang="en-US" smtClean="0"/>
              <a:t>It articulates unique issues as well as gender analysis capacity from the grass root level up</a:t>
            </a:r>
          </a:p>
          <a:p>
            <a:pPr>
              <a:buFont typeface="Wingdings" panose="05000000000000000000" pitchFamily="2" charset="2"/>
              <a:buChar char="v"/>
            </a:pPr>
            <a:r>
              <a:rPr dirty="0" lang="en-US" smtClean="0"/>
              <a:t>All the requisite knowledge for gender analysis exists among the people who are the subject of analysis</a:t>
            </a:r>
            <a:endParaRPr dirty="0" lang="en-US"/>
          </a:p>
        </p:txBody>
      </p:sp>
      <p:sp>
        <p:nvSpPr>
          <p:cNvPr id="1048751" name="Date Placeholder 3"/>
          <p:cNvSpPr>
            <a:spLocks noGrp="1"/>
          </p:cNvSpPr>
          <p:nvPr>
            <p:ph type="dt" sz="half" idx="10"/>
          </p:nvPr>
        </p:nvSpPr>
        <p:spPr/>
        <p:txBody>
          <a:bodyPr/>
          <a:p>
            <a:fld id="{BF08788B-D4C1-410E-AF2E-E34A1B7F132E}" type="datetime2">
              <a:rPr lang="en-US" smtClean="0"/>
              <a:t>Saturday, October 10, 2020</a:t>
            </a:fld>
            <a:endParaRPr dirty="0" lang="en-US"/>
          </a:p>
        </p:txBody>
      </p:sp>
      <p:sp>
        <p:nvSpPr>
          <p:cNvPr id="1048752" name="Footer Placeholder 4"/>
          <p:cNvSpPr>
            <a:spLocks noGrp="1"/>
          </p:cNvSpPr>
          <p:nvPr>
            <p:ph type="ftr" sz="quarter" idx="11"/>
          </p:nvPr>
        </p:nvSpPr>
        <p:spPr/>
        <p:txBody>
          <a:bodyPr/>
          <a:p>
            <a:r>
              <a:rPr lang="en-US" smtClean="0"/>
              <a:t>PAUL  NYONGESA</a:t>
            </a:r>
            <a:endParaRPr dirty="0" lang="en-US"/>
          </a:p>
        </p:txBody>
      </p:sp>
      <p:sp>
        <p:nvSpPr>
          <p:cNvPr id="1048753" name="Slide Number Placeholder 5"/>
          <p:cNvSpPr>
            <a:spLocks noGrp="1"/>
          </p:cNvSpPr>
          <p:nvPr>
            <p:ph type="sldNum" sz="quarter" idx="12"/>
          </p:nvPr>
        </p:nvSpPr>
        <p:spPr/>
        <p:txBody>
          <a:bodyPr/>
          <a:p>
            <a:fld id="{6113E31D-E2AB-40D1-8B51-AFA5AFEF393A}" type="slidenum">
              <a:rPr lang="en-US" smtClean="0"/>
              <a:t>24</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750">
                                            <p:txEl>
                                              <p:pRg st="0" end="0"/>
                                            </p:txEl>
                                          </p:spTgt>
                                        </p:tgtEl>
                                        <p:attrNameLst>
                                          <p:attrName>style.visibility</p:attrName>
                                        </p:attrNameLst>
                                      </p:cBhvr>
                                      <p:to>
                                        <p:strVal val="visible"/>
                                      </p:to>
                                    </p:set>
                                    <p:animEffect transition="in" filter="fade">
                                      <p:cBhvr>
                                        <p:cTn dur="1000" id="7"/>
                                        <p:tgtEl>
                                          <p:spTgt spid="1048750">
                                            <p:txEl>
                                              <p:pRg st="0" end="0"/>
                                            </p:txEl>
                                          </p:spTgt>
                                        </p:tgtEl>
                                      </p:cBhvr>
                                    </p:animEffect>
                                    <p:anim calcmode="lin" valueType="num">
                                      <p:cBhvr>
                                        <p:cTn dur="1000" fill="hold" id="8"/>
                                        <p:tgtEl>
                                          <p:spTgt spid="1048750">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75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750">
                                            <p:txEl>
                                              <p:pRg st="1" end="1"/>
                                            </p:txEl>
                                          </p:spTgt>
                                        </p:tgtEl>
                                        <p:attrNameLst>
                                          <p:attrName>style.visibility</p:attrName>
                                        </p:attrNameLst>
                                      </p:cBhvr>
                                      <p:to>
                                        <p:strVal val="visible"/>
                                      </p:to>
                                    </p:set>
                                    <p:animEffect transition="in" filter="fade">
                                      <p:cBhvr>
                                        <p:cTn dur="1000" id="14"/>
                                        <p:tgtEl>
                                          <p:spTgt spid="1048750">
                                            <p:txEl>
                                              <p:pRg st="1" end="1"/>
                                            </p:txEl>
                                          </p:spTgt>
                                        </p:tgtEl>
                                      </p:cBhvr>
                                    </p:animEffect>
                                    <p:anim calcmode="lin" valueType="num">
                                      <p:cBhvr>
                                        <p:cTn dur="1000" fill="hold" id="15"/>
                                        <p:tgtEl>
                                          <p:spTgt spid="1048750">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75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750">
                                            <p:txEl>
                                              <p:pRg st="2" end="2"/>
                                            </p:txEl>
                                          </p:spTgt>
                                        </p:tgtEl>
                                        <p:attrNameLst>
                                          <p:attrName>style.visibility</p:attrName>
                                        </p:attrNameLst>
                                      </p:cBhvr>
                                      <p:to>
                                        <p:strVal val="visible"/>
                                      </p:to>
                                    </p:set>
                                    <p:animEffect transition="in" filter="fade">
                                      <p:cBhvr>
                                        <p:cTn dur="1000" id="21"/>
                                        <p:tgtEl>
                                          <p:spTgt spid="1048750">
                                            <p:txEl>
                                              <p:pRg st="2" end="2"/>
                                            </p:txEl>
                                          </p:spTgt>
                                        </p:tgtEl>
                                      </p:cBhvr>
                                    </p:animEffect>
                                    <p:anim calcmode="lin" valueType="num">
                                      <p:cBhvr>
                                        <p:cTn dur="1000" fill="hold" id="22"/>
                                        <p:tgtEl>
                                          <p:spTgt spid="1048750">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875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0"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14" name=""/>
        <p:cNvGrpSpPr/>
        <p:nvPr/>
      </p:nvGrpSpPr>
      <p:grpSpPr>
        <a:xfrm>
          <a:off x="0" y="0"/>
          <a:ext cx="0" cy="0"/>
          <a:chOff x="0" y="0"/>
          <a:chExt cx="0" cy="0"/>
        </a:xfrm>
      </p:grpSpPr>
      <p:sp>
        <p:nvSpPr>
          <p:cNvPr id="1048754" name="Title 1"/>
          <p:cNvSpPr>
            <a:spLocks noGrp="1"/>
          </p:cNvSpPr>
          <p:nvPr>
            <p:ph type="title"/>
          </p:nvPr>
        </p:nvSpPr>
        <p:spPr/>
        <p:txBody>
          <a:bodyPr/>
          <a:p>
            <a:pPr algn="ctr"/>
            <a:r>
              <a:rPr dirty="0" lang="en-US" smtClean="0"/>
              <a:t>       GENDER MAINSTREAMING</a:t>
            </a:r>
            <a:endParaRPr dirty="0" lang="en-US"/>
          </a:p>
        </p:txBody>
      </p:sp>
      <p:sp>
        <p:nvSpPr>
          <p:cNvPr id="1048755" name="Content Placeholder 2"/>
          <p:cNvSpPr>
            <a:spLocks noGrp="1"/>
          </p:cNvSpPr>
          <p:nvPr>
            <p:ph idx="1"/>
          </p:nvPr>
        </p:nvSpPr>
        <p:spPr>
          <a:noFill/>
        </p:spPr>
        <p:txBody>
          <a:bodyPr/>
          <a:p>
            <a:pPr indent="0" marL="0">
              <a:spcAft>
                <a:spcPts val="600"/>
              </a:spcAft>
              <a:buNone/>
            </a:pPr>
            <a:r>
              <a:rPr b="1" dirty="0" i="1" lang="en-US" smtClean="0">
                <a:solidFill>
                  <a:srgbClr val="C00000"/>
                </a:solidFill>
              </a:rPr>
              <a:t>G</a:t>
            </a:r>
            <a:r>
              <a:rPr b="1" dirty="0" i="1" lang="en-US" smtClean="0">
                <a:solidFill>
                  <a:srgbClr val="C00000"/>
                </a:solidFill>
              </a:rPr>
              <a:t>E</a:t>
            </a:r>
            <a:r>
              <a:rPr b="1" dirty="0" i="1" lang="en-US" smtClean="0">
                <a:solidFill>
                  <a:srgbClr val="C00000"/>
                </a:solidFill>
              </a:rPr>
              <a:t>N</a:t>
            </a:r>
            <a:r>
              <a:rPr b="1" dirty="0" i="1" lang="en-US" smtClean="0">
                <a:solidFill>
                  <a:srgbClr val="C00000"/>
                </a:solidFill>
              </a:rPr>
              <a:t>D</a:t>
            </a:r>
            <a:r>
              <a:rPr b="1" dirty="0" i="1" lang="en-US" smtClean="0">
                <a:solidFill>
                  <a:srgbClr val="C00000"/>
                </a:solidFill>
              </a:rPr>
              <a:t>E</a:t>
            </a:r>
            <a:r>
              <a:rPr b="1" dirty="0" i="1" lang="en-US" smtClean="0">
                <a:solidFill>
                  <a:srgbClr val="C00000"/>
                </a:solidFill>
              </a:rPr>
              <a:t>R</a:t>
            </a:r>
            <a:r>
              <a:rPr b="1" dirty="0" i="1" lang="en-US" smtClean="0">
                <a:solidFill>
                  <a:srgbClr val="C00000"/>
                </a:solidFill>
              </a:rPr>
              <a:t> </a:t>
            </a:r>
            <a:r>
              <a:rPr b="1" dirty="0" i="1" lang="en-US" smtClean="0">
                <a:solidFill>
                  <a:srgbClr val="C00000"/>
                </a:solidFill>
              </a:rPr>
              <a:t>M</a:t>
            </a:r>
            <a:r>
              <a:rPr b="1" dirty="0" i="1" lang="en-US" smtClean="0">
                <a:solidFill>
                  <a:srgbClr val="C00000"/>
                </a:solidFill>
              </a:rPr>
              <a:t>A</a:t>
            </a:r>
            <a:r>
              <a:rPr b="1" dirty="0" i="1" lang="en-US" smtClean="0">
                <a:solidFill>
                  <a:srgbClr val="C00000"/>
                </a:solidFill>
              </a:rPr>
              <a:t>I</a:t>
            </a:r>
            <a:r>
              <a:rPr b="1" dirty="0" i="1" lang="en-US" smtClean="0">
                <a:solidFill>
                  <a:srgbClr val="C00000"/>
                </a:solidFill>
              </a:rPr>
              <a:t>N</a:t>
            </a:r>
            <a:r>
              <a:rPr b="1" dirty="0" i="1" lang="en-US" smtClean="0">
                <a:solidFill>
                  <a:srgbClr val="C00000"/>
                </a:solidFill>
              </a:rPr>
              <a:t>S</a:t>
            </a:r>
            <a:r>
              <a:rPr b="1" dirty="0" i="1" lang="en-US" smtClean="0">
                <a:solidFill>
                  <a:srgbClr val="C00000"/>
                </a:solidFill>
              </a:rPr>
              <a:t>T</a:t>
            </a:r>
            <a:r>
              <a:rPr b="1" dirty="0" i="1" lang="en-US" smtClean="0">
                <a:solidFill>
                  <a:srgbClr val="C00000"/>
                </a:solidFill>
              </a:rPr>
              <a:t>R</a:t>
            </a:r>
            <a:r>
              <a:rPr b="1" dirty="0" i="1" lang="en-US" smtClean="0">
                <a:solidFill>
                  <a:srgbClr val="C00000"/>
                </a:solidFill>
              </a:rPr>
              <a:t>E</a:t>
            </a:r>
            <a:r>
              <a:rPr b="1" dirty="0" i="1" lang="en-US" smtClean="0">
                <a:solidFill>
                  <a:srgbClr val="C00000"/>
                </a:solidFill>
              </a:rPr>
              <a:t>AMING</a:t>
            </a:r>
            <a:r>
              <a:rPr dirty="0" lang="en-US" smtClean="0"/>
              <a:t>: is </a:t>
            </a:r>
            <a:r>
              <a:rPr dirty="0" lang="en-US"/>
              <a:t>a strategy </a:t>
            </a:r>
            <a:r>
              <a:rPr dirty="0" lang="en-US" smtClean="0"/>
              <a:t>of developing </a:t>
            </a:r>
            <a:r>
              <a:rPr dirty="0" lang="en-US"/>
              <a:t>policies, legislation, programs, project, society and community’s development plans from </a:t>
            </a:r>
            <a:r>
              <a:rPr dirty="0" lang="en-US" smtClean="0"/>
              <a:t>gender </a:t>
            </a:r>
            <a:r>
              <a:rPr dirty="0" lang="en-US"/>
              <a:t>equality perspective in order </a:t>
            </a:r>
            <a:r>
              <a:rPr dirty="0" lang="en-US" smtClean="0"/>
              <a:t>to benefit </a:t>
            </a:r>
            <a:r>
              <a:rPr dirty="0" lang="en-US"/>
              <a:t>both women and men. </a:t>
            </a:r>
            <a:endParaRPr altLang="en-US" lang="zh-CN"/>
          </a:p>
          <a:p>
            <a:pPr lvl="1">
              <a:spcAft>
                <a:spcPts val="600"/>
              </a:spcAft>
              <a:buFont typeface="Wingdings" panose="05000000000000000000" pitchFamily="2" charset="2"/>
              <a:buChar char="v"/>
            </a:pPr>
            <a:r>
              <a:rPr dirty="0" lang="en-US"/>
              <a:t>Means making women’s as well as men’s concerns, needs and experiences an integral part of policies, programs and projects so that women and men can benefit equally. </a:t>
            </a:r>
          </a:p>
          <a:p>
            <a:pPr lvl="1">
              <a:spcAft>
                <a:spcPts val="600"/>
              </a:spcAft>
              <a:buFont typeface="Wingdings" panose="05000000000000000000" pitchFamily="2" charset="2"/>
              <a:buChar char="v"/>
            </a:pPr>
            <a:r>
              <a:rPr dirty="0" lang="en-US"/>
              <a:t>In practice, </a:t>
            </a:r>
            <a:r>
              <a:rPr dirty="0" lang="en-US" smtClean="0"/>
              <a:t>it means </a:t>
            </a:r>
            <a:r>
              <a:rPr dirty="0" lang="en-US"/>
              <a:t>systematically identifying gaps in gender equality and consequently addressing them.</a:t>
            </a:r>
          </a:p>
          <a:p>
            <a:pPr lvl="1">
              <a:spcAft>
                <a:spcPts val="600"/>
              </a:spcAft>
              <a:buFont typeface="Wingdings" panose="05000000000000000000" pitchFamily="2" charset="2"/>
              <a:buChar char="v"/>
            </a:pPr>
            <a:r>
              <a:rPr b="1" dirty="0" i="1" lang="en-US">
                <a:solidFill>
                  <a:srgbClr val="00B0F0"/>
                </a:solidFill>
              </a:rPr>
              <a:t>S</a:t>
            </a:r>
            <a:r>
              <a:rPr b="1" dirty="0" i="1" lang="en-US">
                <a:solidFill>
                  <a:srgbClr val="00B0F0"/>
                </a:solidFill>
              </a:rPr>
              <a:t>O</a:t>
            </a:r>
            <a:r>
              <a:rPr b="1" dirty="0" i="1" lang="en-US">
                <a:solidFill>
                  <a:srgbClr val="00B0F0"/>
                </a:solidFill>
              </a:rPr>
              <a:t>U</a:t>
            </a:r>
            <a:r>
              <a:rPr b="1" dirty="0" i="1" lang="en-US">
                <a:solidFill>
                  <a:srgbClr val="00B0F0"/>
                </a:solidFill>
              </a:rPr>
              <a:t>R</a:t>
            </a:r>
            <a:r>
              <a:rPr b="1" dirty="0" i="1" lang="en-US">
                <a:solidFill>
                  <a:srgbClr val="00B0F0"/>
                </a:solidFill>
              </a:rPr>
              <a:t>CE</a:t>
            </a:r>
            <a:r>
              <a:rPr b="1" dirty="0" i="1" lang="en-US">
                <a:solidFill>
                  <a:srgbClr val="00B0F0"/>
                </a:solidFill>
              </a:rPr>
              <a:t> </a:t>
            </a:r>
            <a:r>
              <a:rPr b="1" dirty="0" i="1" lang="en-US">
                <a:solidFill>
                  <a:srgbClr val="00B0F0"/>
                </a:solidFill>
              </a:rPr>
              <a:t> </a:t>
            </a:r>
            <a:r>
              <a:rPr b="1" dirty="0" i="1" lang="en-US">
                <a:solidFill>
                  <a:srgbClr val="00B0F0"/>
                </a:solidFill>
              </a:rPr>
              <a:t>O</a:t>
            </a:r>
            <a:r>
              <a:rPr b="1" dirty="0" i="1" lang="en-US">
                <a:solidFill>
                  <a:srgbClr val="00B0F0"/>
                </a:solidFill>
              </a:rPr>
              <a:t>F</a:t>
            </a:r>
            <a:r>
              <a:rPr b="1" dirty="0" i="1" lang="en-US">
                <a:solidFill>
                  <a:srgbClr val="00B0F0"/>
                </a:solidFill>
              </a:rPr>
              <a:t> </a:t>
            </a:r>
            <a:r>
              <a:rPr b="1" dirty="0" i="1" lang="en-US">
                <a:solidFill>
                  <a:srgbClr val="00B0F0"/>
                </a:solidFill>
              </a:rPr>
              <a:t>G</a:t>
            </a:r>
            <a:r>
              <a:rPr b="1" dirty="0" i="1" lang="en-US">
                <a:solidFill>
                  <a:srgbClr val="00B0F0"/>
                </a:solidFill>
              </a:rPr>
              <a:t>A</a:t>
            </a:r>
            <a:r>
              <a:rPr b="1" dirty="0" i="1" lang="en-US">
                <a:solidFill>
                  <a:srgbClr val="00B0F0"/>
                </a:solidFill>
              </a:rPr>
              <a:t>P</a:t>
            </a:r>
            <a:r>
              <a:rPr b="1" dirty="0" i="1" lang="en-US">
                <a:solidFill>
                  <a:srgbClr val="00B0F0"/>
                </a:solidFill>
              </a:rPr>
              <a:t>S</a:t>
            </a:r>
            <a:r>
              <a:rPr b="1" dirty="0" i="1" lang="en-US">
                <a:solidFill>
                  <a:srgbClr val="00B0F0"/>
                </a:solidFill>
              </a:rPr>
              <a:t>;</a:t>
            </a:r>
            <a:r>
              <a:rPr dirty="0" lang="en-US"/>
              <a:t> rights,</a:t>
            </a:r>
            <a:r>
              <a:rPr b="1" dirty="0" lang="en-US">
                <a:solidFill>
                  <a:srgbClr val="C00000"/>
                </a:solidFill>
              </a:rPr>
              <a:t>,</a:t>
            </a:r>
            <a:r>
              <a:rPr dirty="0" lang="en-US"/>
              <a:t>control</a:t>
            </a:r>
            <a:r>
              <a:rPr dirty="0" lang="en-US"/>
              <a:t>,</a:t>
            </a:r>
            <a:r>
              <a:rPr dirty="0" lang="en-US"/>
              <a:t> ownership, power, opportunities, etc.</a:t>
            </a:r>
            <a:endParaRPr altLang="en-US" lang="zh-CN"/>
          </a:p>
          <a:p>
            <a:pPr>
              <a:buFont typeface="Wingdings" panose="05000000000000000000" pitchFamily="2" charset="2"/>
              <a:buChar char="v"/>
            </a:pPr>
            <a:endParaRPr dirty="0" lang="en-US"/>
          </a:p>
        </p:txBody>
      </p:sp>
      <p:sp>
        <p:nvSpPr>
          <p:cNvPr id="1048756" name="Date Placeholder 3"/>
          <p:cNvSpPr>
            <a:spLocks noGrp="1"/>
          </p:cNvSpPr>
          <p:nvPr>
            <p:ph type="dt" sz="half" idx="10"/>
          </p:nvPr>
        </p:nvSpPr>
        <p:spPr/>
        <p:txBody>
          <a:bodyPr/>
          <a:p>
            <a:fld id="{EF278006-7CC6-4ADD-9576-EE2678CFF767}" type="datetime2">
              <a:rPr lang="en-US" smtClean="0"/>
              <a:t>Saturday, October 10, 2020</a:t>
            </a:fld>
            <a:endParaRPr dirty="0" lang="en-US"/>
          </a:p>
        </p:txBody>
      </p:sp>
      <p:sp>
        <p:nvSpPr>
          <p:cNvPr id="1048757" name="Footer Placeholder 4"/>
          <p:cNvSpPr>
            <a:spLocks noGrp="1"/>
          </p:cNvSpPr>
          <p:nvPr>
            <p:ph type="ftr" sz="quarter" idx="11"/>
          </p:nvPr>
        </p:nvSpPr>
        <p:spPr/>
        <p:txBody>
          <a:bodyPr/>
          <a:p>
            <a:r>
              <a:rPr lang="en-US" smtClean="0"/>
              <a:t>PAUL  NYONGESA</a:t>
            </a:r>
            <a:endParaRPr dirty="0" lang="en-US"/>
          </a:p>
        </p:txBody>
      </p:sp>
      <p:sp>
        <p:nvSpPr>
          <p:cNvPr id="1048758" name="Slide Number Placeholder 5"/>
          <p:cNvSpPr>
            <a:spLocks noGrp="1"/>
          </p:cNvSpPr>
          <p:nvPr>
            <p:ph type="sldNum" sz="quarter" idx="12"/>
          </p:nvPr>
        </p:nvSpPr>
        <p:spPr/>
        <p:txBody>
          <a:bodyPr/>
          <a:p>
            <a:fld id="{6113E31D-E2AB-40D1-8B51-AFA5AFEF393A}" type="slidenum">
              <a:rPr lang="en-US" smtClean="0"/>
              <a:t>25</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755">
                                            <p:txEl>
                                              <p:pRg st="0" end="0"/>
                                            </p:txEl>
                                          </p:spTgt>
                                        </p:tgtEl>
                                        <p:attrNameLst>
                                          <p:attrName>style.visibility</p:attrName>
                                        </p:attrNameLst>
                                      </p:cBhvr>
                                      <p:to>
                                        <p:strVal val="visible"/>
                                      </p:to>
                                    </p:set>
                                    <p:animEffect transition="in" filter="fade">
                                      <p:cBhvr>
                                        <p:cTn dur="1000" id="7"/>
                                        <p:tgtEl>
                                          <p:spTgt spid="1048755">
                                            <p:txEl>
                                              <p:pRg st="0" end="0"/>
                                            </p:txEl>
                                          </p:spTgt>
                                        </p:tgtEl>
                                      </p:cBhvr>
                                    </p:animEffect>
                                    <p:anim calcmode="lin" valueType="num">
                                      <p:cBhvr>
                                        <p:cTn dur="1000" fill="hold" id="8"/>
                                        <p:tgtEl>
                                          <p:spTgt spid="1048755">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755">
                                            <p:txEl>
                                              <p:pRg st="0" end="0"/>
                                            </p:txEl>
                                          </p:spTgt>
                                        </p:tgtEl>
                                        <p:attrNameLst>
                                          <p:attrName>ppt_y</p:attrName>
                                        </p:attrNameLst>
                                      </p:cBhvr>
                                      <p:tavLst>
                                        <p:tav tm="0">
                                          <p:val>
                                            <p:strVal val="#ppt_y+.1"/>
                                          </p:val>
                                        </p:tav>
                                        <p:tav tm="100000">
                                          <p:val>
                                            <p:strVal val="#ppt_y"/>
                                          </p:val>
                                        </p:tav>
                                      </p:tavLst>
                                    </p:anim>
                                  </p:childTnLst>
                                </p:cTn>
                              </p:par>
                              <p:par>
                                <p:cTn fill="hold" grpId="0" id="10" nodeType="withEffect" presetClass="entr" presetID="42" presetSubtype="0">
                                  <p:stCondLst>
                                    <p:cond delay="0"/>
                                  </p:stCondLst>
                                  <p:childTnLst>
                                    <p:set>
                                      <p:cBhvr>
                                        <p:cTn dur="1" fill="hold" id="11">
                                          <p:stCondLst>
                                            <p:cond delay="0"/>
                                          </p:stCondLst>
                                        </p:cTn>
                                        <p:tgtEl>
                                          <p:spTgt spid="1048755">
                                            <p:txEl>
                                              <p:pRg st="1" end="1"/>
                                            </p:txEl>
                                          </p:spTgt>
                                        </p:tgtEl>
                                        <p:attrNameLst>
                                          <p:attrName>style.visibility</p:attrName>
                                        </p:attrNameLst>
                                      </p:cBhvr>
                                      <p:to>
                                        <p:strVal val="visible"/>
                                      </p:to>
                                    </p:set>
                                    <p:animEffect transition="in" filter="fade">
                                      <p:cBhvr>
                                        <p:cTn dur="1000" id="12"/>
                                        <p:tgtEl>
                                          <p:spTgt spid="1048755">
                                            <p:txEl>
                                              <p:pRg st="1" end="1"/>
                                            </p:txEl>
                                          </p:spTgt>
                                        </p:tgtEl>
                                      </p:cBhvr>
                                    </p:animEffect>
                                    <p:anim calcmode="lin" valueType="num">
                                      <p:cBhvr>
                                        <p:cTn dur="1000" fill="hold" id="13"/>
                                        <p:tgtEl>
                                          <p:spTgt spid="1048755">
                                            <p:txEl>
                                              <p:pRg st="1" end="1"/>
                                            </p:txEl>
                                          </p:spTgt>
                                        </p:tgtEl>
                                        <p:attrNameLst>
                                          <p:attrName>ppt_x</p:attrName>
                                        </p:attrNameLst>
                                      </p:cBhvr>
                                      <p:tavLst>
                                        <p:tav tm="0">
                                          <p:val>
                                            <p:strVal val="#ppt_x"/>
                                          </p:val>
                                        </p:tav>
                                        <p:tav tm="100000">
                                          <p:val>
                                            <p:strVal val="#ppt_x"/>
                                          </p:val>
                                        </p:tav>
                                      </p:tavLst>
                                    </p:anim>
                                    <p:anim calcmode="lin" valueType="num">
                                      <p:cBhvr>
                                        <p:cTn dur="1000" fill="hold" id="14"/>
                                        <p:tgtEl>
                                          <p:spTgt spid="1048755">
                                            <p:txEl>
                                              <p:pRg st="1" end="1"/>
                                            </p:txEl>
                                          </p:spTgt>
                                        </p:tgtEl>
                                        <p:attrNameLst>
                                          <p:attrName>ppt_y</p:attrName>
                                        </p:attrNameLst>
                                      </p:cBhvr>
                                      <p:tavLst>
                                        <p:tav tm="0">
                                          <p:val>
                                            <p:strVal val="#ppt_y+.1"/>
                                          </p:val>
                                        </p:tav>
                                        <p:tav tm="100000">
                                          <p:val>
                                            <p:strVal val="#ppt_y"/>
                                          </p:val>
                                        </p:tav>
                                      </p:tavLst>
                                    </p:anim>
                                  </p:childTnLst>
                                </p:cTn>
                              </p:par>
                              <p:par>
                                <p:cTn fill="hold" grpId="0" id="15" nodeType="withEffect" presetClass="entr" presetID="42" presetSubtype="0">
                                  <p:stCondLst>
                                    <p:cond delay="0"/>
                                  </p:stCondLst>
                                  <p:childTnLst>
                                    <p:set>
                                      <p:cBhvr>
                                        <p:cTn dur="1" fill="hold" id="16">
                                          <p:stCondLst>
                                            <p:cond delay="0"/>
                                          </p:stCondLst>
                                        </p:cTn>
                                        <p:tgtEl>
                                          <p:spTgt spid="1048755">
                                            <p:txEl>
                                              <p:pRg st="2" end="2"/>
                                            </p:txEl>
                                          </p:spTgt>
                                        </p:tgtEl>
                                        <p:attrNameLst>
                                          <p:attrName>style.visibility</p:attrName>
                                        </p:attrNameLst>
                                      </p:cBhvr>
                                      <p:to>
                                        <p:strVal val="visible"/>
                                      </p:to>
                                    </p:set>
                                    <p:animEffect transition="in" filter="fade">
                                      <p:cBhvr>
                                        <p:cTn dur="1000" id="17"/>
                                        <p:tgtEl>
                                          <p:spTgt spid="1048755">
                                            <p:txEl>
                                              <p:pRg st="2" end="2"/>
                                            </p:txEl>
                                          </p:spTgt>
                                        </p:tgtEl>
                                      </p:cBhvr>
                                    </p:animEffect>
                                    <p:anim calcmode="lin" valueType="num">
                                      <p:cBhvr>
                                        <p:cTn dur="1000" fill="hold" id="18"/>
                                        <p:tgtEl>
                                          <p:spTgt spid="1048755">
                                            <p:txEl>
                                              <p:pRg st="2" end="2"/>
                                            </p:txEl>
                                          </p:spTgt>
                                        </p:tgtEl>
                                        <p:attrNameLst>
                                          <p:attrName>ppt_x</p:attrName>
                                        </p:attrNameLst>
                                      </p:cBhvr>
                                      <p:tavLst>
                                        <p:tav tm="0">
                                          <p:val>
                                            <p:strVal val="#ppt_x"/>
                                          </p:val>
                                        </p:tav>
                                        <p:tav tm="100000">
                                          <p:val>
                                            <p:strVal val="#ppt_x"/>
                                          </p:val>
                                        </p:tav>
                                      </p:tavLst>
                                    </p:anim>
                                    <p:anim calcmode="lin" valueType="num">
                                      <p:cBhvr>
                                        <p:cTn dur="1000" fill="hold" id="19"/>
                                        <p:tgtEl>
                                          <p:spTgt spid="1048755">
                                            <p:txEl>
                                              <p:pRg st="2" end="2"/>
                                            </p:txEl>
                                          </p:spTgt>
                                        </p:tgtEl>
                                        <p:attrNameLst>
                                          <p:attrName>ppt_y</p:attrName>
                                        </p:attrNameLst>
                                      </p:cBhvr>
                                      <p:tavLst>
                                        <p:tav tm="0">
                                          <p:val>
                                            <p:strVal val="#ppt_y+.1"/>
                                          </p:val>
                                        </p:tav>
                                        <p:tav tm="100000">
                                          <p:val>
                                            <p:strVal val="#ppt_y"/>
                                          </p:val>
                                        </p:tav>
                                      </p:tavLst>
                                    </p:anim>
                                  </p:childTnLst>
                                </p:cTn>
                              </p:par>
                              <p:par>
                                <p:cTn fill="hold" grpId="0" id="20" nodeType="withEffect" presetClass="entr" presetID="42" presetSubtype="0">
                                  <p:stCondLst>
                                    <p:cond delay="0"/>
                                  </p:stCondLst>
                                  <p:childTnLst>
                                    <p:set>
                                      <p:cBhvr>
                                        <p:cTn dur="1" fill="hold" id="21">
                                          <p:stCondLst>
                                            <p:cond delay="0"/>
                                          </p:stCondLst>
                                        </p:cTn>
                                        <p:tgtEl>
                                          <p:spTgt spid="1048755">
                                            <p:txEl>
                                              <p:pRg st="3" end="3"/>
                                            </p:txEl>
                                          </p:spTgt>
                                        </p:tgtEl>
                                        <p:attrNameLst>
                                          <p:attrName>style.visibility</p:attrName>
                                        </p:attrNameLst>
                                      </p:cBhvr>
                                      <p:to>
                                        <p:strVal val="visible"/>
                                      </p:to>
                                    </p:set>
                                    <p:animEffect transition="in" filter="fade">
                                      <p:cBhvr>
                                        <p:cTn dur="1000" id="22"/>
                                        <p:tgtEl>
                                          <p:spTgt spid="1048755">
                                            <p:txEl>
                                              <p:pRg st="3" end="3"/>
                                            </p:txEl>
                                          </p:spTgt>
                                        </p:tgtEl>
                                      </p:cBhvr>
                                    </p:animEffect>
                                    <p:anim calcmode="lin" valueType="num">
                                      <p:cBhvr>
                                        <p:cTn dur="1000" fill="hold" id="23"/>
                                        <p:tgtEl>
                                          <p:spTgt spid="1048755">
                                            <p:txEl>
                                              <p:pRg st="3" end="3"/>
                                            </p:txEl>
                                          </p:spTgt>
                                        </p:tgtEl>
                                        <p:attrNameLst>
                                          <p:attrName>ppt_x</p:attrName>
                                        </p:attrNameLst>
                                      </p:cBhvr>
                                      <p:tavLst>
                                        <p:tav tm="0">
                                          <p:val>
                                            <p:strVal val="#ppt_x"/>
                                          </p:val>
                                        </p:tav>
                                        <p:tav tm="100000">
                                          <p:val>
                                            <p:strVal val="#ppt_x"/>
                                          </p:val>
                                        </p:tav>
                                      </p:tavLst>
                                    </p:anim>
                                    <p:anim calcmode="lin" valueType="num">
                                      <p:cBhvr>
                                        <p:cTn dur="1000" fill="hold" id="24"/>
                                        <p:tgtEl>
                                          <p:spTgt spid="104875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5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15" name=""/>
        <p:cNvGrpSpPr/>
        <p:nvPr/>
      </p:nvGrpSpPr>
      <p:grpSpPr>
        <a:xfrm>
          <a:off x="0" y="0"/>
          <a:ext cx="0" cy="0"/>
          <a:chOff x="0" y="0"/>
          <a:chExt cx="0" cy="0"/>
        </a:xfrm>
      </p:grpSpPr>
      <p:sp>
        <p:nvSpPr>
          <p:cNvPr id="1048759" name="Title 1"/>
          <p:cNvSpPr>
            <a:spLocks noGrp="1"/>
          </p:cNvSpPr>
          <p:nvPr>
            <p:ph type="title"/>
          </p:nvPr>
        </p:nvSpPr>
        <p:spPr/>
        <p:txBody>
          <a:bodyPr/>
          <a:p>
            <a:pPr algn="ctr"/>
            <a:r>
              <a:rPr dirty="0" lang="en-US" smtClean="0"/>
              <a:t>Gender Mainstreaming Process</a:t>
            </a:r>
            <a:endParaRPr dirty="0" lang="en-US"/>
          </a:p>
        </p:txBody>
      </p:sp>
      <p:sp>
        <p:nvSpPr>
          <p:cNvPr id="1048760" name="Content Placeholder 2"/>
          <p:cNvSpPr>
            <a:spLocks noGrp="1"/>
          </p:cNvSpPr>
          <p:nvPr>
            <p:ph idx="1"/>
          </p:nvPr>
        </p:nvSpPr>
        <p:spPr/>
        <p:txBody>
          <a:bodyPr/>
          <a:p>
            <a:pPr indent="0" marL="0">
              <a:buNone/>
            </a:pPr>
            <a:r>
              <a:rPr b="1" dirty="0" lang="en-US">
                <a:solidFill>
                  <a:srgbClr val="C00000"/>
                </a:solidFill>
              </a:rPr>
              <a:t>a</a:t>
            </a:r>
            <a:r>
              <a:rPr b="1" dirty="0" lang="en-US">
                <a:solidFill>
                  <a:srgbClr val="C00000"/>
                </a:solidFill>
              </a:rPr>
              <a:t>.</a:t>
            </a:r>
            <a:r>
              <a:rPr b="1" dirty="0" lang="en-US"/>
              <a:t>Gender </a:t>
            </a:r>
            <a:r>
              <a:rPr b="1" dirty="0" lang="en-US" smtClean="0"/>
              <a:t>Analysis       Program cycle </a:t>
            </a:r>
            <a:r>
              <a:rPr b="1" dirty="0" lang="en-US" smtClean="0"/>
              <a:t>Analysis        </a:t>
            </a:r>
            <a:r>
              <a:rPr b="1" dirty="0" lang="en-US"/>
              <a:t>I</a:t>
            </a:r>
            <a:r>
              <a:rPr b="1" dirty="0" lang="en-US" smtClean="0"/>
              <a:t>mplementation  </a:t>
            </a:r>
            <a:endParaRPr b="1" dirty="0" lang="vi-VN"/>
          </a:p>
          <a:p>
            <a:pPr indent="0" marL="0">
              <a:buNone/>
            </a:pPr>
            <a:r>
              <a:rPr b="1" dirty="0" lang="en-US" smtClean="0"/>
              <a:t>Monitoring &amp; Evaluation</a:t>
            </a:r>
            <a:endParaRPr b="1" dirty="0" lang="en-US"/>
          </a:p>
        </p:txBody>
      </p:sp>
      <p:sp>
        <p:nvSpPr>
          <p:cNvPr id="1048761" name="Date Placeholder 6"/>
          <p:cNvSpPr>
            <a:spLocks noGrp="1"/>
          </p:cNvSpPr>
          <p:nvPr>
            <p:ph type="dt" sz="half" idx="10"/>
          </p:nvPr>
        </p:nvSpPr>
        <p:spPr/>
        <p:txBody>
          <a:bodyPr/>
          <a:p>
            <a:fld id="{B9A4EBD1-50C5-43F4-9BD6-7DC5432B9908}" type="datetime2">
              <a:rPr lang="en-US" smtClean="0"/>
              <a:t>Saturday, October 10, 2020</a:t>
            </a:fld>
            <a:endParaRPr dirty="0" lang="en-US"/>
          </a:p>
        </p:txBody>
      </p:sp>
      <p:sp>
        <p:nvSpPr>
          <p:cNvPr id="1048762" name="Footer Placeholder 7"/>
          <p:cNvSpPr>
            <a:spLocks noGrp="1"/>
          </p:cNvSpPr>
          <p:nvPr>
            <p:ph type="ftr" sz="quarter" idx="11"/>
          </p:nvPr>
        </p:nvSpPr>
        <p:spPr/>
        <p:txBody>
          <a:bodyPr/>
          <a:p>
            <a:r>
              <a:rPr lang="en-US" smtClean="0"/>
              <a:t>PAUL  NYONGESA</a:t>
            </a:r>
            <a:endParaRPr dirty="0" lang="en-US"/>
          </a:p>
        </p:txBody>
      </p:sp>
      <p:sp>
        <p:nvSpPr>
          <p:cNvPr id="1048763" name="Slide Number Placeholder 8"/>
          <p:cNvSpPr>
            <a:spLocks noGrp="1"/>
          </p:cNvSpPr>
          <p:nvPr>
            <p:ph type="sldNum" sz="quarter" idx="12"/>
          </p:nvPr>
        </p:nvSpPr>
        <p:spPr/>
        <p:txBody>
          <a:bodyPr/>
          <a:p>
            <a:fld id="{6113E31D-E2AB-40D1-8B51-AFA5AFEF393A}" type="slidenum">
              <a:rPr lang="en-US" smtClean="0"/>
              <a:t>26</a:t>
            </a:fld>
            <a:endParaRPr dirty="0" lang="en-US"/>
          </a:p>
        </p:txBody>
      </p:sp>
      <p:sp>
        <p:nvSpPr>
          <p:cNvPr id="1048764" name="Right Arrow 3"/>
          <p:cNvSpPr/>
          <p:nvPr/>
        </p:nvSpPr>
        <p:spPr>
          <a:xfrm>
            <a:off x="3309870" y="2292440"/>
            <a:ext cx="334851" cy="4571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65" name="Right Arrow 4"/>
          <p:cNvSpPr/>
          <p:nvPr/>
        </p:nvSpPr>
        <p:spPr>
          <a:xfrm>
            <a:off x="6691025" y="2289542"/>
            <a:ext cx="360609" cy="4571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66" name="Right Arrow 5"/>
          <p:cNvSpPr/>
          <p:nvPr/>
        </p:nvSpPr>
        <p:spPr>
          <a:xfrm>
            <a:off x="9284508" y="2266682"/>
            <a:ext cx="321972" cy="45719"/>
          </a:xfrm>
          <a:prstGeom prst="rightArrow"/>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85" name=""/>
        <p:cNvGrpSpPr/>
        <p:nvPr/>
      </p:nvGrpSpPr>
      <p:grpSpPr>
        <a:xfrm>
          <a:off x="0" y="0"/>
          <a:ext cx="0" cy="0"/>
          <a:chOff x="0" y="0"/>
          <a:chExt cx="0" cy="0"/>
        </a:xfrm>
      </p:grpSpPr>
      <p:sp>
        <p:nvSpPr>
          <p:cNvPr id="1048618" name="Title 1"/>
          <p:cNvSpPr>
            <a:spLocks noGrp="1"/>
          </p:cNvSpPr>
          <p:nvPr>
            <p:ph type="title"/>
          </p:nvPr>
        </p:nvSpPr>
        <p:spPr/>
        <p:txBody>
          <a:bodyPr/>
          <a:p>
            <a:pPr algn="ctr"/>
            <a:r>
              <a:rPr dirty="0" lang="en-US" smtClean="0"/>
              <a:t>Purpose</a:t>
            </a:r>
            <a:r>
              <a:rPr dirty="0" lang="en-US" smtClean="0"/>
              <a:t>S</a:t>
            </a:r>
            <a:r>
              <a:rPr dirty="0" lang="en-US" smtClean="0"/>
              <a:t> of Gender Mainstreaming</a:t>
            </a:r>
            <a:endParaRPr dirty="0" lang="en-US"/>
          </a:p>
        </p:txBody>
      </p:sp>
      <p:sp>
        <p:nvSpPr>
          <p:cNvPr id="1048619" name="Content Placeholder 2"/>
          <p:cNvSpPr>
            <a:spLocks noGrp="1"/>
          </p:cNvSpPr>
          <p:nvPr>
            <p:ph idx="1"/>
          </p:nvPr>
        </p:nvSpPr>
        <p:spPr/>
        <p:txBody>
          <a:bodyPr/>
          <a:p>
            <a:pPr indent="-457200" marL="457200">
              <a:buFont typeface="+mj-lt"/>
              <a:buAutoNum type="arabicPeriod" startAt="1"/>
            </a:pPr>
            <a:r>
              <a:rPr dirty="0" lang="en-GB">
                <a:solidFill>
                  <a:schemeClr val="tx1"/>
                </a:solidFill>
              </a:rPr>
              <a:t>Reduce gender </a:t>
            </a:r>
            <a:r>
              <a:rPr dirty="0" lang="en-GB" smtClean="0">
                <a:solidFill>
                  <a:schemeClr val="tx1"/>
                </a:solidFill>
              </a:rPr>
              <a:t>inequalities </a:t>
            </a:r>
            <a:r>
              <a:rPr dirty="0" lang="en-GB">
                <a:solidFill>
                  <a:schemeClr val="tx1"/>
                </a:solidFill>
              </a:rPr>
              <a:t>that may exist in a given project area; </a:t>
            </a:r>
          </a:p>
          <a:p>
            <a:pPr indent="-457200" marL="457200">
              <a:buFont typeface="+mj-lt"/>
              <a:buAutoNum type="arabicPeriod" startAt="1"/>
            </a:pPr>
            <a:r>
              <a:rPr dirty="0" lang="en-GB">
                <a:solidFill>
                  <a:schemeClr val="tx1"/>
                </a:solidFill>
              </a:rPr>
              <a:t>Ensure women and men’s specific needs are satisfied, that they benefit from the project and that the project impacts positively on their lives;</a:t>
            </a:r>
          </a:p>
          <a:p>
            <a:pPr indent="-457200" marL="457200">
              <a:buFont typeface="+mj-lt"/>
              <a:buAutoNum type="arabicPeriod" startAt="1"/>
            </a:pPr>
            <a:r>
              <a:rPr dirty="0" lang="en-GB">
                <a:solidFill>
                  <a:schemeClr val="tx1"/>
                </a:solidFill>
              </a:rPr>
              <a:t>Create the conditions for the equitable access of men and women to project resources and benefits; </a:t>
            </a:r>
          </a:p>
          <a:p>
            <a:pPr indent="-457200" marL="457200">
              <a:buFont typeface="+mj-lt"/>
              <a:buAutoNum type="arabicPeriod" startAt="1"/>
            </a:pPr>
            <a:r>
              <a:rPr dirty="0" lang="en-GB">
                <a:solidFill>
                  <a:schemeClr val="tx1"/>
                </a:solidFill>
              </a:rPr>
              <a:t>Create the conditions for the equitable participation in project implementation and decision making processes. </a:t>
            </a:r>
          </a:p>
          <a:p>
            <a:endParaRPr dirty="0" lang="en-US"/>
          </a:p>
        </p:txBody>
      </p:sp>
      <p:sp>
        <p:nvSpPr>
          <p:cNvPr id="1048620" name="Date Placeholder 3"/>
          <p:cNvSpPr>
            <a:spLocks noGrp="1"/>
          </p:cNvSpPr>
          <p:nvPr>
            <p:ph type="dt" sz="half" idx="10"/>
          </p:nvPr>
        </p:nvSpPr>
        <p:spPr/>
        <p:txBody>
          <a:bodyPr/>
          <a:p>
            <a:fld id="{8E5F1826-F15A-43A6-B2E0-34EA5F394BB2}" type="datetime2">
              <a:rPr lang="en-US" smtClean="0"/>
              <a:t>Saturday, October 10, 2020</a:t>
            </a:fld>
            <a:endParaRPr dirty="0" lang="en-US"/>
          </a:p>
        </p:txBody>
      </p:sp>
      <p:sp>
        <p:nvSpPr>
          <p:cNvPr id="1048621" name="Footer Placeholder 4"/>
          <p:cNvSpPr>
            <a:spLocks noGrp="1"/>
          </p:cNvSpPr>
          <p:nvPr>
            <p:ph type="ftr" sz="quarter" idx="11"/>
          </p:nvPr>
        </p:nvSpPr>
        <p:spPr/>
        <p:txBody>
          <a:bodyPr/>
          <a:p>
            <a:r>
              <a:rPr lang="en-US" smtClean="0"/>
              <a:t>PAUL  NYONGESA</a:t>
            </a:r>
            <a:endParaRPr dirty="0" lang="en-US"/>
          </a:p>
        </p:txBody>
      </p:sp>
      <p:sp>
        <p:nvSpPr>
          <p:cNvPr id="1048622" name="Slide Number Placeholder 5"/>
          <p:cNvSpPr>
            <a:spLocks noGrp="1"/>
          </p:cNvSpPr>
          <p:nvPr>
            <p:ph type="sldNum" sz="quarter" idx="12"/>
          </p:nvPr>
        </p:nvSpPr>
        <p:spPr/>
        <p:txBody>
          <a:bodyPr/>
          <a:p>
            <a:fld id="{6113E31D-E2AB-40D1-8B51-AFA5AFEF393A}" type="slidenum">
              <a:rPr lang="en-US" smtClean="0"/>
              <a:t>27</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619">
                                            <p:txEl>
                                              <p:pRg st="0" end="0"/>
                                            </p:txEl>
                                          </p:spTgt>
                                        </p:tgtEl>
                                        <p:attrNameLst>
                                          <p:attrName>style.visibility</p:attrName>
                                        </p:attrNameLst>
                                      </p:cBhvr>
                                      <p:to>
                                        <p:strVal val="visible"/>
                                      </p:to>
                                    </p:set>
                                    <p:animEffect transition="in" filter="fade">
                                      <p:cBhvr>
                                        <p:cTn dur="1000" id="7"/>
                                        <p:tgtEl>
                                          <p:spTgt spid="1048619">
                                            <p:txEl>
                                              <p:pRg st="0" end="0"/>
                                            </p:txEl>
                                          </p:spTgt>
                                        </p:tgtEl>
                                      </p:cBhvr>
                                    </p:animEffect>
                                    <p:anim calcmode="lin" valueType="num">
                                      <p:cBhvr>
                                        <p:cTn dur="1000" fill="hold" id="8"/>
                                        <p:tgtEl>
                                          <p:spTgt spid="1048619">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61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619">
                                            <p:txEl>
                                              <p:pRg st="1" end="1"/>
                                            </p:txEl>
                                          </p:spTgt>
                                        </p:tgtEl>
                                        <p:attrNameLst>
                                          <p:attrName>style.visibility</p:attrName>
                                        </p:attrNameLst>
                                      </p:cBhvr>
                                      <p:to>
                                        <p:strVal val="visible"/>
                                      </p:to>
                                    </p:set>
                                    <p:animEffect transition="in" filter="fade">
                                      <p:cBhvr>
                                        <p:cTn dur="1000" id="14"/>
                                        <p:tgtEl>
                                          <p:spTgt spid="1048619">
                                            <p:txEl>
                                              <p:pRg st="1" end="1"/>
                                            </p:txEl>
                                          </p:spTgt>
                                        </p:tgtEl>
                                      </p:cBhvr>
                                    </p:animEffect>
                                    <p:anim calcmode="lin" valueType="num">
                                      <p:cBhvr>
                                        <p:cTn dur="1000" fill="hold" id="15"/>
                                        <p:tgtEl>
                                          <p:spTgt spid="1048619">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61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619">
                                            <p:txEl>
                                              <p:pRg st="2" end="2"/>
                                            </p:txEl>
                                          </p:spTgt>
                                        </p:tgtEl>
                                        <p:attrNameLst>
                                          <p:attrName>style.visibility</p:attrName>
                                        </p:attrNameLst>
                                      </p:cBhvr>
                                      <p:to>
                                        <p:strVal val="visible"/>
                                      </p:to>
                                    </p:set>
                                    <p:animEffect transition="in" filter="fade">
                                      <p:cBhvr>
                                        <p:cTn dur="1000" id="21"/>
                                        <p:tgtEl>
                                          <p:spTgt spid="1048619">
                                            <p:txEl>
                                              <p:pRg st="2" end="2"/>
                                            </p:txEl>
                                          </p:spTgt>
                                        </p:tgtEl>
                                      </p:cBhvr>
                                    </p:animEffect>
                                    <p:anim calcmode="lin" valueType="num">
                                      <p:cBhvr>
                                        <p:cTn dur="1000" fill="hold" id="22"/>
                                        <p:tgtEl>
                                          <p:spTgt spid="1048619">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861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619">
                                            <p:txEl>
                                              <p:pRg st="3" end="3"/>
                                            </p:txEl>
                                          </p:spTgt>
                                        </p:tgtEl>
                                        <p:attrNameLst>
                                          <p:attrName>style.visibility</p:attrName>
                                        </p:attrNameLst>
                                      </p:cBhvr>
                                      <p:to>
                                        <p:strVal val="visible"/>
                                      </p:to>
                                    </p:set>
                                    <p:animEffect transition="in" filter="fade">
                                      <p:cBhvr>
                                        <p:cTn dur="1000" id="28"/>
                                        <p:tgtEl>
                                          <p:spTgt spid="1048619">
                                            <p:txEl>
                                              <p:pRg st="3" end="3"/>
                                            </p:txEl>
                                          </p:spTgt>
                                        </p:tgtEl>
                                      </p:cBhvr>
                                    </p:animEffect>
                                    <p:anim calcmode="lin" valueType="num">
                                      <p:cBhvr>
                                        <p:cTn dur="1000" fill="hold" id="29"/>
                                        <p:tgtEl>
                                          <p:spTgt spid="1048619">
                                            <p:txEl>
                                              <p:pRg st="3" end="3"/>
                                            </p:txEl>
                                          </p:spTgt>
                                        </p:tgtEl>
                                        <p:attrNameLst>
                                          <p:attrName>ppt_x</p:attrName>
                                        </p:attrNameLst>
                                      </p:cBhvr>
                                      <p:tavLst>
                                        <p:tav tm="0">
                                          <p:val>
                                            <p:strVal val="#ppt_x"/>
                                          </p:val>
                                        </p:tav>
                                        <p:tav tm="100000">
                                          <p:val>
                                            <p:strVal val="#ppt_x"/>
                                          </p:val>
                                        </p:tav>
                                      </p:tavLst>
                                    </p:anim>
                                    <p:anim calcmode="lin" valueType="num">
                                      <p:cBhvr>
                                        <p:cTn dur="1000" fill="hold" id="30"/>
                                        <p:tgtEl>
                                          <p:spTgt spid="104861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19"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83" name=""/>
        <p:cNvGrpSpPr/>
        <p:nvPr/>
      </p:nvGrpSpPr>
      <p:grpSpPr>
        <a:xfrm>
          <a:off x="0" y="0"/>
          <a:ext cx="0" cy="0"/>
          <a:chOff x="0" y="0"/>
          <a:chExt cx="0" cy="0"/>
        </a:xfrm>
      </p:grpSpPr>
      <p:sp>
        <p:nvSpPr>
          <p:cNvPr id="1048608" name="Title 1"/>
          <p:cNvSpPr>
            <a:spLocks noGrp="1"/>
          </p:cNvSpPr>
          <p:nvPr>
            <p:ph type="title"/>
          </p:nvPr>
        </p:nvSpPr>
        <p:spPr/>
        <p:txBody>
          <a:bodyPr/>
          <a:p>
            <a:pPr algn="ctr"/>
            <a:r>
              <a:rPr dirty="0" lang="en-US" smtClean="0"/>
              <a:t>Levels of Gender Mainstreaming</a:t>
            </a:r>
            <a:endParaRPr dirty="0" lang="en-US"/>
          </a:p>
        </p:txBody>
      </p:sp>
      <p:sp>
        <p:nvSpPr>
          <p:cNvPr id="1048609" name="Content Placeholder 2"/>
          <p:cNvSpPr>
            <a:spLocks noGrp="1"/>
          </p:cNvSpPr>
          <p:nvPr>
            <p:ph idx="1"/>
          </p:nvPr>
        </p:nvSpPr>
        <p:spPr/>
        <p:txBody>
          <a:bodyPr/>
          <a:p>
            <a:pPr>
              <a:buFont typeface="Wingdings" panose="05000000000000000000" pitchFamily="2" charset="2"/>
              <a:buChar char="v"/>
            </a:pPr>
            <a:r>
              <a:rPr dirty="0" lang="en-US"/>
              <a:t>At legislation, policies, strategies level</a:t>
            </a:r>
          </a:p>
          <a:p>
            <a:pPr>
              <a:buFont typeface="Wingdings" panose="05000000000000000000" pitchFamily="2" charset="2"/>
              <a:buChar char="v"/>
            </a:pPr>
            <a:r>
              <a:rPr dirty="0" lang="en-US"/>
              <a:t>At organization, department level</a:t>
            </a:r>
          </a:p>
          <a:p>
            <a:pPr>
              <a:buFont typeface="Wingdings" panose="05000000000000000000" pitchFamily="2" charset="2"/>
              <a:buChar char="v"/>
            </a:pPr>
            <a:r>
              <a:rPr dirty="0" lang="en-US"/>
              <a:t>At household, family level</a:t>
            </a:r>
          </a:p>
          <a:p>
            <a:pPr indent="0" marL="0">
              <a:buNone/>
            </a:pPr>
            <a:endParaRPr b="1" dirty="0" i="1" lang="en-US" smtClean="0"/>
          </a:p>
          <a:p>
            <a:pPr indent="0" marL="0">
              <a:buNone/>
            </a:pPr>
            <a:r>
              <a:rPr b="1" dirty="0" i="1" lang="en-US" smtClean="0">
                <a:solidFill>
                  <a:schemeClr val="accent3"/>
                </a:solidFill>
              </a:rPr>
              <a:t>          Law </a:t>
            </a:r>
            <a:r>
              <a:rPr b="1" dirty="0" i="1" lang="en-US">
                <a:solidFill>
                  <a:schemeClr val="accent3"/>
                </a:solidFill>
              </a:rPr>
              <a:t>of Gender Equity</a:t>
            </a:r>
          </a:p>
          <a:p>
            <a:pPr>
              <a:buFont typeface="Wingdings" panose="05000000000000000000" pitchFamily="2" charset="2"/>
              <a:buChar char="v"/>
            </a:pPr>
            <a:r>
              <a:rPr dirty="0" lang="en-US">
                <a:solidFill>
                  <a:srgbClr val="7030A0"/>
                </a:solidFill>
              </a:rPr>
              <a:t>Gender equity is achieved when women and men have </a:t>
            </a:r>
            <a:r>
              <a:rPr b="1" dirty="0" lang="en-US" u="sng">
                <a:solidFill>
                  <a:srgbClr val="7030A0"/>
                </a:solidFill>
              </a:rPr>
              <a:t>equal roles and positions</a:t>
            </a:r>
            <a:r>
              <a:rPr dirty="0" lang="en-US">
                <a:solidFill>
                  <a:srgbClr val="7030A0"/>
                </a:solidFill>
              </a:rPr>
              <a:t>, are provided </a:t>
            </a:r>
            <a:r>
              <a:rPr b="1" dirty="0" lang="en-US" u="sng">
                <a:solidFill>
                  <a:srgbClr val="7030A0"/>
                </a:solidFill>
              </a:rPr>
              <a:t>equal conditions, opportunities </a:t>
            </a:r>
            <a:r>
              <a:rPr dirty="0" lang="en-US">
                <a:solidFill>
                  <a:srgbClr val="7030A0"/>
                </a:solidFill>
              </a:rPr>
              <a:t>in developing their abilities for the development of community, family, and </a:t>
            </a:r>
            <a:r>
              <a:rPr b="1" dirty="0" lang="en-US" u="sng">
                <a:solidFill>
                  <a:srgbClr val="7030A0"/>
                </a:solidFill>
              </a:rPr>
              <a:t>equally benefit </a:t>
            </a:r>
            <a:r>
              <a:rPr dirty="0" lang="en-US">
                <a:solidFill>
                  <a:srgbClr val="7030A0"/>
                </a:solidFill>
              </a:rPr>
              <a:t>from development’s achievement</a:t>
            </a:r>
            <a:endParaRPr dirty="0" lang="en-GB">
              <a:solidFill>
                <a:srgbClr val="7030A0"/>
              </a:solidFill>
            </a:endParaRPr>
          </a:p>
          <a:p>
            <a:pPr indent="0" marL="0">
              <a:buNone/>
            </a:pPr>
            <a:endParaRPr dirty="0" lang="en-US"/>
          </a:p>
        </p:txBody>
      </p:sp>
      <p:sp>
        <p:nvSpPr>
          <p:cNvPr id="1048610" name="Date Placeholder 3"/>
          <p:cNvSpPr>
            <a:spLocks noGrp="1"/>
          </p:cNvSpPr>
          <p:nvPr>
            <p:ph type="dt" sz="half" idx="10"/>
          </p:nvPr>
        </p:nvSpPr>
        <p:spPr/>
        <p:txBody>
          <a:bodyPr/>
          <a:p>
            <a:fld id="{C163F3DC-825E-466B-890D-63F33EED1359}" type="datetime2">
              <a:rPr lang="en-US" smtClean="0"/>
              <a:t>Saturday, October 10, 2020</a:t>
            </a:fld>
            <a:endParaRPr dirty="0" lang="en-US"/>
          </a:p>
        </p:txBody>
      </p:sp>
      <p:sp>
        <p:nvSpPr>
          <p:cNvPr id="1048611" name="Footer Placeholder 4"/>
          <p:cNvSpPr>
            <a:spLocks noGrp="1"/>
          </p:cNvSpPr>
          <p:nvPr>
            <p:ph type="ftr" sz="quarter" idx="11"/>
          </p:nvPr>
        </p:nvSpPr>
        <p:spPr/>
        <p:txBody>
          <a:bodyPr/>
          <a:p>
            <a:r>
              <a:rPr lang="en-US" smtClean="0"/>
              <a:t>PAUL  NYONGESA</a:t>
            </a:r>
            <a:endParaRPr dirty="0" lang="en-US"/>
          </a:p>
        </p:txBody>
      </p:sp>
      <p:sp>
        <p:nvSpPr>
          <p:cNvPr id="1048612" name="Slide Number Placeholder 5"/>
          <p:cNvSpPr>
            <a:spLocks noGrp="1"/>
          </p:cNvSpPr>
          <p:nvPr>
            <p:ph type="sldNum" sz="quarter" idx="12"/>
          </p:nvPr>
        </p:nvSpPr>
        <p:spPr/>
        <p:txBody>
          <a:bodyPr/>
          <a:p>
            <a:fld id="{6113E31D-E2AB-40D1-8B51-AFA5AFEF393A}" type="slidenum">
              <a:rPr lang="en-US" smtClean="0"/>
              <a:t>28</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609">
                                            <p:txEl>
                                              <p:pRg st="0" end="0"/>
                                            </p:txEl>
                                          </p:spTgt>
                                        </p:tgtEl>
                                        <p:attrNameLst>
                                          <p:attrName>style.visibility</p:attrName>
                                        </p:attrNameLst>
                                      </p:cBhvr>
                                      <p:to>
                                        <p:strVal val="visible"/>
                                      </p:to>
                                    </p:set>
                                    <p:animEffect transition="in" filter="fade">
                                      <p:cBhvr>
                                        <p:cTn dur="1000" id="7"/>
                                        <p:tgtEl>
                                          <p:spTgt spid="1048609">
                                            <p:txEl>
                                              <p:pRg st="0" end="0"/>
                                            </p:txEl>
                                          </p:spTgt>
                                        </p:tgtEl>
                                      </p:cBhvr>
                                    </p:animEffect>
                                    <p:anim calcmode="lin" valueType="num">
                                      <p:cBhvr>
                                        <p:cTn dur="1000" fill="hold" id="8"/>
                                        <p:tgtEl>
                                          <p:spTgt spid="1048609">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60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609">
                                            <p:txEl>
                                              <p:pRg st="1" end="1"/>
                                            </p:txEl>
                                          </p:spTgt>
                                        </p:tgtEl>
                                        <p:attrNameLst>
                                          <p:attrName>style.visibility</p:attrName>
                                        </p:attrNameLst>
                                      </p:cBhvr>
                                      <p:to>
                                        <p:strVal val="visible"/>
                                      </p:to>
                                    </p:set>
                                    <p:animEffect transition="in" filter="fade">
                                      <p:cBhvr>
                                        <p:cTn dur="1000" id="14"/>
                                        <p:tgtEl>
                                          <p:spTgt spid="1048609">
                                            <p:txEl>
                                              <p:pRg st="1" end="1"/>
                                            </p:txEl>
                                          </p:spTgt>
                                        </p:tgtEl>
                                      </p:cBhvr>
                                    </p:animEffect>
                                    <p:anim calcmode="lin" valueType="num">
                                      <p:cBhvr>
                                        <p:cTn dur="1000" fill="hold" id="15"/>
                                        <p:tgtEl>
                                          <p:spTgt spid="1048609">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60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609">
                                            <p:txEl>
                                              <p:pRg st="2" end="2"/>
                                            </p:txEl>
                                          </p:spTgt>
                                        </p:tgtEl>
                                        <p:attrNameLst>
                                          <p:attrName>style.visibility</p:attrName>
                                        </p:attrNameLst>
                                      </p:cBhvr>
                                      <p:to>
                                        <p:strVal val="visible"/>
                                      </p:to>
                                    </p:set>
                                    <p:animEffect transition="in" filter="fade">
                                      <p:cBhvr>
                                        <p:cTn dur="1000" id="21"/>
                                        <p:tgtEl>
                                          <p:spTgt spid="1048609">
                                            <p:txEl>
                                              <p:pRg st="2" end="2"/>
                                            </p:txEl>
                                          </p:spTgt>
                                        </p:tgtEl>
                                      </p:cBhvr>
                                    </p:animEffect>
                                    <p:anim calcmode="lin" valueType="num">
                                      <p:cBhvr>
                                        <p:cTn dur="1000" fill="hold" id="22"/>
                                        <p:tgtEl>
                                          <p:spTgt spid="1048609">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860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609">
                                            <p:txEl>
                                              <p:pRg st="4" end="4"/>
                                            </p:txEl>
                                          </p:spTgt>
                                        </p:tgtEl>
                                        <p:attrNameLst>
                                          <p:attrName>style.visibility</p:attrName>
                                        </p:attrNameLst>
                                      </p:cBhvr>
                                      <p:to>
                                        <p:strVal val="visible"/>
                                      </p:to>
                                    </p:set>
                                    <p:animEffect transition="in" filter="fade">
                                      <p:cBhvr>
                                        <p:cTn dur="1000" id="28"/>
                                        <p:tgtEl>
                                          <p:spTgt spid="1048609">
                                            <p:txEl>
                                              <p:pRg st="4" end="4"/>
                                            </p:txEl>
                                          </p:spTgt>
                                        </p:tgtEl>
                                      </p:cBhvr>
                                    </p:animEffect>
                                    <p:anim calcmode="lin" valueType="num">
                                      <p:cBhvr>
                                        <p:cTn dur="1000" fill="hold" id="29"/>
                                        <p:tgtEl>
                                          <p:spTgt spid="1048609">
                                            <p:txEl>
                                              <p:pRg st="4" end="4"/>
                                            </p:txEl>
                                          </p:spTgt>
                                        </p:tgtEl>
                                        <p:attrNameLst>
                                          <p:attrName>ppt_x</p:attrName>
                                        </p:attrNameLst>
                                      </p:cBhvr>
                                      <p:tavLst>
                                        <p:tav tm="0">
                                          <p:val>
                                            <p:strVal val="#ppt_x"/>
                                          </p:val>
                                        </p:tav>
                                        <p:tav tm="100000">
                                          <p:val>
                                            <p:strVal val="#ppt_x"/>
                                          </p:val>
                                        </p:tav>
                                      </p:tavLst>
                                    </p:anim>
                                    <p:anim calcmode="lin" valueType="num">
                                      <p:cBhvr>
                                        <p:cTn dur="1000" fill="hold" id="30"/>
                                        <p:tgtEl>
                                          <p:spTgt spid="104860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42" presetSubtype="0">
                                  <p:stCondLst>
                                    <p:cond delay="0"/>
                                  </p:stCondLst>
                                  <p:childTnLst>
                                    <p:set>
                                      <p:cBhvr>
                                        <p:cTn dur="1" fill="hold" id="34">
                                          <p:stCondLst>
                                            <p:cond delay="0"/>
                                          </p:stCondLst>
                                        </p:cTn>
                                        <p:tgtEl>
                                          <p:spTgt spid="1048609">
                                            <p:txEl>
                                              <p:pRg st="5" end="5"/>
                                            </p:txEl>
                                          </p:spTgt>
                                        </p:tgtEl>
                                        <p:attrNameLst>
                                          <p:attrName>style.visibility</p:attrName>
                                        </p:attrNameLst>
                                      </p:cBhvr>
                                      <p:to>
                                        <p:strVal val="visible"/>
                                      </p:to>
                                    </p:set>
                                    <p:animEffect transition="in" filter="fade">
                                      <p:cBhvr>
                                        <p:cTn dur="1000" id="35"/>
                                        <p:tgtEl>
                                          <p:spTgt spid="1048609">
                                            <p:txEl>
                                              <p:pRg st="5" end="5"/>
                                            </p:txEl>
                                          </p:spTgt>
                                        </p:tgtEl>
                                      </p:cBhvr>
                                    </p:animEffect>
                                    <p:anim calcmode="lin" valueType="num">
                                      <p:cBhvr>
                                        <p:cTn dur="1000" fill="hold" id="36"/>
                                        <p:tgtEl>
                                          <p:spTgt spid="1048609">
                                            <p:txEl>
                                              <p:pRg st="5" end="5"/>
                                            </p:txEl>
                                          </p:spTgt>
                                        </p:tgtEl>
                                        <p:attrNameLst>
                                          <p:attrName>ppt_x</p:attrName>
                                        </p:attrNameLst>
                                      </p:cBhvr>
                                      <p:tavLst>
                                        <p:tav tm="0">
                                          <p:val>
                                            <p:strVal val="#ppt_x"/>
                                          </p:val>
                                        </p:tav>
                                        <p:tav tm="100000">
                                          <p:val>
                                            <p:strVal val="#ppt_x"/>
                                          </p:val>
                                        </p:tav>
                                      </p:tavLst>
                                    </p:anim>
                                    <p:anim calcmode="lin" valueType="num">
                                      <p:cBhvr>
                                        <p:cTn dur="1000" fill="hold" id="37"/>
                                        <p:tgtEl>
                                          <p:spTgt spid="104860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598" name="Title 1"/>
          <p:cNvSpPr>
            <a:spLocks noGrp="1"/>
          </p:cNvSpPr>
          <p:nvPr>
            <p:ph type="title"/>
          </p:nvPr>
        </p:nvSpPr>
        <p:spPr/>
        <p:txBody>
          <a:bodyPr/>
          <a:p>
            <a:pPr algn="ctr"/>
            <a:r>
              <a:rPr dirty="0" lang="en-US" smtClean="0"/>
              <a:t>   Successful Gender Mainstreaming</a:t>
            </a:r>
            <a:endParaRPr dirty="0" lang="en-US"/>
          </a:p>
        </p:txBody>
      </p:sp>
      <p:sp>
        <p:nvSpPr>
          <p:cNvPr id="1048599" name="Content Placeholder 2"/>
          <p:cNvSpPr>
            <a:spLocks noGrp="1"/>
          </p:cNvSpPr>
          <p:nvPr>
            <p:ph idx="1"/>
          </p:nvPr>
        </p:nvSpPr>
        <p:spPr/>
        <p:txBody>
          <a:bodyPr/>
          <a:p>
            <a:pPr indent="-457200" marL="457200">
              <a:buFontTx/>
              <a:buAutoNum type="arabicPeriod" startAt="1"/>
            </a:pPr>
            <a:r>
              <a:rPr dirty="0" lang="en-GB">
                <a:solidFill>
                  <a:schemeClr val="tx1"/>
                </a:solidFill>
              </a:rPr>
              <a:t>Equal participation by men and women in the decision-making processes for setting priorities and allocating resources</a:t>
            </a:r>
          </a:p>
          <a:p>
            <a:pPr indent="-457200" marL="457200">
              <a:buFontTx/>
              <a:buAutoNum type="arabicPeriod" startAt="1"/>
            </a:pPr>
            <a:r>
              <a:rPr dirty="0" lang="en-GB">
                <a:solidFill>
                  <a:schemeClr val="tx1"/>
                </a:solidFill>
              </a:rPr>
              <a:t>Equal access to and control over society’s opportunities, resources and development outcomes by women and men</a:t>
            </a:r>
          </a:p>
          <a:p>
            <a:pPr indent="-457200" marL="457200">
              <a:buFontTx/>
              <a:buAutoNum type="arabicPeriod" startAt="1"/>
            </a:pPr>
            <a:r>
              <a:rPr dirty="0" lang="en-GB">
                <a:solidFill>
                  <a:schemeClr val="tx1"/>
                </a:solidFill>
              </a:rPr>
              <a:t>Equal recognition and status for men and women </a:t>
            </a:r>
          </a:p>
          <a:p>
            <a:pPr indent="-457200" marL="457200">
              <a:buFontTx/>
              <a:buAutoNum type="arabicPeriod" startAt="1"/>
            </a:pPr>
            <a:r>
              <a:rPr dirty="0" lang="en-GB">
                <a:solidFill>
                  <a:schemeClr val="tx1"/>
                </a:solidFill>
              </a:rPr>
              <a:t>Women and men enjoy equal human rights</a:t>
            </a:r>
          </a:p>
          <a:p>
            <a:pPr indent="-457200" marL="457200">
              <a:buFontTx/>
              <a:buAutoNum type="arabicPeriod" startAt="1"/>
            </a:pPr>
            <a:r>
              <a:rPr dirty="0" lang="en-GB">
                <a:solidFill>
                  <a:schemeClr val="tx1"/>
                </a:solidFill>
              </a:rPr>
              <a:t>Equal improvements in and standards of quality of life for women and men</a:t>
            </a:r>
          </a:p>
          <a:p>
            <a:endParaRPr dirty="0" lang="en-US"/>
          </a:p>
        </p:txBody>
      </p:sp>
      <p:sp>
        <p:nvSpPr>
          <p:cNvPr id="1048600" name="Date Placeholder 3"/>
          <p:cNvSpPr>
            <a:spLocks noGrp="1"/>
          </p:cNvSpPr>
          <p:nvPr>
            <p:ph type="dt" sz="half" idx="10"/>
          </p:nvPr>
        </p:nvSpPr>
        <p:spPr/>
        <p:txBody>
          <a:bodyPr/>
          <a:p>
            <a:fld id="{87F79CE2-C8CC-4A4E-9203-C9E40F94726E}" type="datetime2">
              <a:rPr lang="en-US" smtClean="0"/>
              <a:t>Saturday, October 10, 2020</a:t>
            </a:fld>
            <a:endParaRPr dirty="0" lang="en-US"/>
          </a:p>
        </p:txBody>
      </p:sp>
      <p:sp>
        <p:nvSpPr>
          <p:cNvPr id="1048601" name="Footer Placeholder 4"/>
          <p:cNvSpPr>
            <a:spLocks noGrp="1"/>
          </p:cNvSpPr>
          <p:nvPr>
            <p:ph type="ftr" sz="quarter" idx="11"/>
          </p:nvPr>
        </p:nvSpPr>
        <p:spPr/>
        <p:txBody>
          <a:bodyPr/>
          <a:p>
            <a:r>
              <a:rPr lang="en-US" smtClean="0"/>
              <a:t>PAUL  NYONGESA</a:t>
            </a:r>
            <a:endParaRPr dirty="0" lang="en-US"/>
          </a:p>
        </p:txBody>
      </p:sp>
      <p:sp>
        <p:nvSpPr>
          <p:cNvPr id="1048602" name="Slide Number Placeholder 5"/>
          <p:cNvSpPr>
            <a:spLocks noGrp="1"/>
          </p:cNvSpPr>
          <p:nvPr>
            <p:ph type="sldNum" sz="quarter" idx="12"/>
          </p:nvPr>
        </p:nvSpPr>
        <p:spPr/>
        <p:txBody>
          <a:bodyPr/>
          <a:p>
            <a:fld id="{6113E31D-E2AB-40D1-8B51-AFA5AFEF393A}" type="slidenum">
              <a:rPr lang="en-US" smtClean="0"/>
              <a:t>29</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599">
                                            <p:txEl>
                                              <p:pRg st="0" end="0"/>
                                            </p:txEl>
                                          </p:spTgt>
                                        </p:tgtEl>
                                        <p:attrNameLst>
                                          <p:attrName>style.visibility</p:attrName>
                                        </p:attrNameLst>
                                      </p:cBhvr>
                                      <p:to>
                                        <p:strVal val="visible"/>
                                      </p:to>
                                    </p:set>
                                    <p:anim calcmode="lin" valueType="num">
                                      <p:cBhvr additive="base">
                                        <p:cTn dur="500" fill="hold" id="7"/>
                                        <p:tgtEl>
                                          <p:spTgt spid="104859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5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599">
                                            <p:txEl>
                                              <p:pRg st="1" end="1"/>
                                            </p:txEl>
                                          </p:spTgt>
                                        </p:tgtEl>
                                        <p:attrNameLst>
                                          <p:attrName>style.visibility</p:attrName>
                                        </p:attrNameLst>
                                      </p:cBhvr>
                                      <p:to>
                                        <p:strVal val="visible"/>
                                      </p:to>
                                    </p:set>
                                    <p:anim calcmode="lin" valueType="num">
                                      <p:cBhvr additive="base">
                                        <p:cTn dur="500" fill="hold" id="13"/>
                                        <p:tgtEl>
                                          <p:spTgt spid="1048599">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5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599">
                                            <p:txEl>
                                              <p:pRg st="2" end="2"/>
                                            </p:txEl>
                                          </p:spTgt>
                                        </p:tgtEl>
                                        <p:attrNameLst>
                                          <p:attrName>style.visibility</p:attrName>
                                        </p:attrNameLst>
                                      </p:cBhvr>
                                      <p:to>
                                        <p:strVal val="visible"/>
                                      </p:to>
                                    </p:set>
                                    <p:anim calcmode="lin" valueType="num">
                                      <p:cBhvr additive="base">
                                        <p:cTn dur="500" fill="hold" id="19"/>
                                        <p:tgtEl>
                                          <p:spTgt spid="1048599">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5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599">
                                            <p:txEl>
                                              <p:pRg st="3" end="3"/>
                                            </p:txEl>
                                          </p:spTgt>
                                        </p:tgtEl>
                                        <p:attrNameLst>
                                          <p:attrName>style.visibility</p:attrName>
                                        </p:attrNameLst>
                                      </p:cBhvr>
                                      <p:to>
                                        <p:strVal val="visible"/>
                                      </p:to>
                                    </p:set>
                                    <p:anim calcmode="lin" valueType="num">
                                      <p:cBhvr additive="base">
                                        <p:cTn dur="500" fill="hold" id="25"/>
                                        <p:tgtEl>
                                          <p:spTgt spid="1048599">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5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599">
                                            <p:txEl>
                                              <p:pRg st="4" end="4"/>
                                            </p:txEl>
                                          </p:spTgt>
                                        </p:tgtEl>
                                        <p:attrNameLst>
                                          <p:attrName>style.visibility</p:attrName>
                                        </p:attrNameLst>
                                      </p:cBhvr>
                                      <p:to>
                                        <p:strVal val="visible"/>
                                      </p:to>
                                    </p:set>
                                    <p:anim calcmode="lin" valueType="num">
                                      <p:cBhvr additive="base">
                                        <p:cTn dur="500" fill="hold" id="31"/>
                                        <p:tgtEl>
                                          <p:spTgt spid="1048599">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59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0" name=""/>
        <p:cNvGrpSpPr/>
        <p:nvPr/>
      </p:nvGrpSpPr>
      <p:grpSpPr>
        <a:xfrm>
          <a:off x="0" y="0"/>
          <a:ext cx="0" cy="0"/>
          <a:chOff x="0" y="0"/>
          <a:chExt cx="0" cy="0"/>
        </a:xfrm>
      </p:grpSpPr>
      <p:sp>
        <p:nvSpPr>
          <p:cNvPr id="1048643" name="Title 1"/>
          <p:cNvSpPr>
            <a:spLocks noGrp="1"/>
          </p:cNvSpPr>
          <p:nvPr>
            <p:ph type="title"/>
          </p:nvPr>
        </p:nvSpPr>
        <p:spPr/>
        <p:txBody>
          <a:bodyPr/>
          <a:p>
            <a:pPr algn="ctr"/>
            <a:r>
              <a:rPr dirty="0" lang="en-US" smtClean="0"/>
              <a:t>Learning Activity</a:t>
            </a:r>
            <a:endParaRPr dirty="0" lang="en-US"/>
          </a:p>
        </p:txBody>
      </p:sp>
      <p:sp>
        <p:nvSpPr>
          <p:cNvPr id="1048644" name="Content Placeholder 2"/>
          <p:cNvSpPr>
            <a:spLocks noGrp="1"/>
          </p:cNvSpPr>
          <p:nvPr>
            <p:ph idx="1"/>
          </p:nvPr>
        </p:nvSpPr>
        <p:spPr/>
        <p:txBody>
          <a:bodyPr/>
          <a:p>
            <a:pPr>
              <a:buFont typeface="Wingdings" panose="05000000000000000000" pitchFamily="2" charset="2"/>
              <a:buChar char="§"/>
            </a:pPr>
            <a:r>
              <a:rPr dirty="0" lang="en-US" smtClean="0"/>
              <a:t>Sometimes I'm glad I'm a woman because…</a:t>
            </a:r>
          </a:p>
          <a:p>
            <a:pPr>
              <a:buFont typeface="Wingdings" panose="05000000000000000000" pitchFamily="2" charset="2"/>
              <a:buChar char="§"/>
            </a:pPr>
            <a:endParaRPr dirty="0" lang="en-US" smtClean="0"/>
          </a:p>
          <a:p>
            <a:pPr>
              <a:buFont typeface="Wingdings" panose="05000000000000000000" pitchFamily="2" charset="2"/>
              <a:buChar char="§"/>
            </a:pPr>
            <a:r>
              <a:rPr dirty="0" lang="en-US" smtClean="0"/>
              <a:t>Sometimes I wish I were a man because…</a:t>
            </a:r>
            <a:endParaRPr dirty="0" lang="en-US"/>
          </a:p>
        </p:txBody>
      </p:sp>
      <p:sp>
        <p:nvSpPr>
          <p:cNvPr id="1048645" name="Date Placeholder 3"/>
          <p:cNvSpPr>
            <a:spLocks noGrp="1"/>
          </p:cNvSpPr>
          <p:nvPr>
            <p:ph type="dt" sz="half" idx="10"/>
          </p:nvPr>
        </p:nvSpPr>
        <p:spPr/>
        <p:txBody>
          <a:bodyPr/>
          <a:p>
            <a:fld id="{AF7C21F0-F4B3-4193-812B-DE8A00E2AB35}" type="datetime2">
              <a:rPr lang="en-US" smtClean="0"/>
              <a:t>Saturday, October 10, 2020</a:t>
            </a:fld>
            <a:endParaRPr dirty="0" lang="en-US"/>
          </a:p>
        </p:txBody>
      </p:sp>
      <p:sp>
        <p:nvSpPr>
          <p:cNvPr id="1048646" name="Footer Placeholder 4"/>
          <p:cNvSpPr>
            <a:spLocks noGrp="1"/>
          </p:cNvSpPr>
          <p:nvPr>
            <p:ph type="ftr" sz="quarter" idx="11"/>
          </p:nvPr>
        </p:nvSpPr>
        <p:spPr/>
        <p:txBody>
          <a:bodyPr/>
          <a:p>
            <a:r>
              <a:rPr lang="en-US" smtClean="0"/>
              <a:t>PAUL  NYONGESA</a:t>
            </a:r>
            <a:endParaRPr dirty="0" lang="en-US"/>
          </a:p>
        </p:txBody>
      </p:sp>
      <p:sp>
        <p:nvSpPr>
          <p:cNvPr id="1048647" name="Slide Number Placeholder 5"/>
          <p:cNvSpPr>
            <a:spLocks noGrp="1"/>
          </p:cNvSpPr>
          <p:nvPr>
            <p:ph type="sldNum" sz="quarter" idx="12"/>
          </p:nvPr>
        </p:nvSpPr>
        <p:spPr/>
        <p:txBody>
          <a:bodyPr/>
          <a:p>
            <a:fld id="{6113E31D-E2AB-40D1-8B51-AFA5AFEF393A}" type="slidenum">
              <a:rPr lang="en-US" smtClean="0"/>
              <a:t>3</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644">
                                            <p:txEl>
                                              <p:pRg st="0" end="0"/>
                                            </p:txEl>
                                          </p:spTgt>
                                        </p:tgtEl>
                                        <p:attrNameLst>
                                          <p:attrName>style.visibility</p:attrName>
                                        </p:attrNameLst>
                                      </p:cBhvr>
                                      <p:to>
                                        <p:strVal val="visible"/>
                                      </p:to>
                                    </p:set>
                                    <p:animEffect transition="in" filter="fade">
                                      <p:cBhvr>
                                        <p:cTn dur="1000" id="7"/>
                                        <p:tgtEl>
                                          <p:spTgt spid="1048644">
                                            <p:txEl>
                                              <p:pRg st="0" end="0"/>
                                            </p:txEl>
                                          </p:spTgt>
                                        </p:tgtEl>
                                      </p:cBhvr>
                                    </p:animEffect>
                                    <p:anim calcmode="lin" valueType="num">
                                      <p:cBhvr>
                                        <p:cTn dur="1000" fill="hold" id="8"/>
                                        <p:tgtEl>
                                          <p:spTgt spid="1048644">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64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644">
                                            <p:txEl>
                                              <p:pRg st="2" end="2"/>
                                            </p:txEl>
                                          </p:spTgt>
                                        </p:tgtEl>
                                        <p:attrNameLst>
                                          <p:attrName>style.visibility</p:attrName>
                                        </p:attrNameLst>
                                      </p:cBhvr>
                                      <p:to>
                                        <p:strVal val="visible"/>
                                      </p:to>
                                    </p:set>
                                    <p:animEffect transition="in" filter="fade">
                                      <p:cBhvr>
                                        <p:cTn dur="1000" id="14"/>
                                        <p:tgtEl>
                                          <p:spTgt spid="1048644">
                                            <p:txEl>
                                              <p:pRg st="2" end="2"/>
                                            </p:txEl>
                                          </p:spTgt>
                                        </p:tgtEl>
                                      </p:cBhvr>
                                    </p:animEffect>
                                    <p:anim calcmode="lin" valueType="num">
                                      <p:cBhvr>
                                        <p:cTn dur="1000" fill="hold" id="15"/>
                                        <p:tgtEl>
                                          <p:spTgt spid="1048644">
                                            <p:txEl>
                                              <p:pRg st="2" end="2"/>
                                            </p:txEl>
                                          </p:spTgt>
                                        </p:tgtEl>
                                        <p:attrNameLst>
                                          <p:attrName>ppt_x</p:attrName>
                                        </p:attrNameLst>
                                      </p:cBhvr>
                                      <p:tavLst>
                                        <p:tav tm="0">
                                          <p:val>
                                            <p:strVal val="#ppt_x"/>
                                          </p:val>
                                        </p:tav>
                                        <p:tav tm="100000">
                                          <p:val>
                                            <p:strVal val="#ppt_x"/>
                                          </p:val>
                                        </p:tav>
                                      </p:tavLst>
                                    </p:anim>
                                    <p:anim calcmode="lin" valueType="num">
                                      <p:cBhvr>
                                        <p:cTn dur="1000" fill="hold" id="16"/>
                                        <p:tgtEl>
                                          <p:spTgt spid="104864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588" name="Title 1"/>
          <p:cNvSpPr>
            <a:spLocks noGrp="1"/>
          </p:cNvSpPr>
          <p:nvPr>
            <p:ph type="title"/>
          </p:nvPr>
        </p:nvSpPr>
        <p:spPr>
          <a:xfrm>
            <a:off x="677334" y="180304"/>
            <a:ext cx="8596668" cy="721217"/>
          </a:xfrm>
        </p:spPr>
        <p:txBody>
          <a:bodyPr>
            <a:normAutofit fontScale="90000"/>
          </a:bodyPr>
          <a:p>
            <a:pPr algn="ctr"/>
            <a:r>
              <a:rPr dirty="0" lang="en-US" smtClean="0"/>
              <a:t>Principles of Gender Mainstreaming</a:t>
            </a:r>
            <a:endParaRPr dirty="0" lang="en-US"/>
          </a:p>
        </p:txBody>
      </p:sp>
      <p:sp>
        <p:nvSpPr>
          <p:cNvPr id="1048589" name="Content Placeholder 2"/>
          <p:cNvSpPr>
            <a:spLocks noGrp="1"/>
          </p:cNvSpPr>
          <p:nvPr>
            <p:ph idx="1"/>
          </p:nvPr>
        </p:nvSpPr>
        <p:spPr>
          <a:xfrm>
            <a:off x="677334" y="1030310"/>
            <a:ext cx="8596668" cy="5011052"/>
          </a:xfrm>
        </p:spPr>
        <p:txBody>
          <a:bodyPr>
            <a:normAutofit fontScale="90000" lnSpcReduction="10000"/>
          </a:bodyPr>
          <a:p>
            <a:pPr indent="-457200" marL="457200">
              <a:buFont typeface="+mj-lt"/>
              <a:buAutoNum type="arabicPeriod" startAt="1"/>
            </a:pPr>
            <a:r>
              <a:rPr dirty="0" lang="en-GB"/>
              <a:t>Adequate accountability mechanisms for monitoring progress need to be established. </a:t>
            </a:r>
            <a:endParaRPr dirty="0" lang="en-GB" smtClean="0"/>
          </a:p>
          <a:p>
            <a:pPr indent="-457200" marL="457200">
              <a:buFont typeface="+mj-lt"/>
              <a:buAutoNum type="arabicPeriod" startAt="1"/>
            </a:pPr>
            <a:r>
              <a:rPr dirty="0" lang="en-GB" smtClean="0"/>
              <a:t>The </a:t>
            </a:r>
            <a:r>
              <a:rPr dirty="0" lang="en-GB"/>
              <a:t>initial identification of issues and problems across all area(s) of activity should be such that gender differences and disparities can be diagnosed. </a:t>
            </a:r>
          </a:p>
          <a:p>
            <a:pPr indent="-457200" marL="457200">
              <a:buFont typeface="+mj-lt"/>
              <a:buAutoNum type="arabicPeriod" startAt="1"/>
            </a:pPr>
            <a:r>
              <a:rPr dirty="0" lang="en-GB" smtClean="0"/>
              <a:t>Assumptions </a:t>
            </a:r>
            <a:r>
              <a:rPr dirty="0" lang="en-GB"/>
              <a:t>that issues or problems are neutral from a gender-equality perspective should never be made. </a:t>
            </a:r>
          </a:p>
          <a:p>
            <a:pPr indent="-457200" marL="457200">
              <a:buFont typeface="+mj-lt"/>
              <a:buAutoNum type="arabicPeriod" startAt="1"/>
            </a:pPr>
            <a:r>
              <a:rPr dirty="0" lang="en-GB" smtClean="0"/>
              <a:t>Gender </a:t>
            </a:r>
            <a:r>
              <a:rPr dirty="0" lang="en-GB"/>
              <a:t>analysis should always be carried out. </a:t>
            </a:r>
          </a:p>
          <a:p>
            <a:pPr indent="-457200" marL="457200">
              <a:buFont typeface="+mj-lt"/>
              <a:buAutoNum type="arabicPeriod" startAt="1"/>
            </a:pPr>
            <a:r>
              <a:rPr dirty="0" lang="en-GB" smtClean="0"/>
              <a:t>Clear </a:t>
            </a:r>
            <a:r>
              <a:rPr dirty="0" lang="en-GB"/>
              <a:t>political will and allocation of adequate resources for mainstreaming, including additional financial and human resources if necessary, are important for translation of the concept into practice. </a:t>
            </a:r>
          </a:p>
          <a:p>
            <a:pPr indent="-457200" marL="457200">
              <a:buFont typeface="+mj-lt"/>
              <a:buAutoNum type="arabicPeriod" startAt="1"/>
            </a:pPr>
            <a:r>
              <a:rPr dirty="0" lang="en-GB" smtClean="0"/>
              <a:t>Gender </a:t>
            </a:r>
            <a:r>
              <a:rPr dirty="0" lang="en-GB"/>
              <a:t>mainstreaming requires that efforts be made to broaden women's equitable participation at all levels of decision-making. </a:t>
            </a:r>
          </a:p>
          <a:p>
            <a:pPr indent="-457200" marL="457200">
              <a:buFont typeface="+mj-lt"/>
              <a:buAutoNum type="arabicPeriod" startAt="1"/>
            </a:pPr>
            <a:r>
              <a:rPr dirty="0" lang="en-GB" smtClean="0"/>
              <a:t>Mainstreaming </a:t>
            </a:r>
            <a:r>
              <a:rPr dirty="0" lang="en-GB"/>
              <a:t>does not replace the need for targeted, women-specific policies and programmes, and positive legislation; nor does it do away with the need for gender units or focal points</a:t>
            </a:r>
            <a:endParaRPr dirty="0" lang="en-US"/>
          </a:p>
        </p:txBody>
      </p:sp>
      <p:sp>
        <p:nvSpPr>
          <p:cNvPr id="1048590" name="Date Placeholder 3"/>
          <p:cNvSpPr>
            <a:spLocks noGrp="1"/>
          </p:cNvSpPr>
          <p:nvPr>
            <p:ph type="dt" sz="half" idx="10"/>
          </p:nvPr>
        </p:nvSpPr>
        <p:spPr/>
        <p:txBody>
          <a:bodyPr/>
          <a:p>
            <a:fld id="{C7059C18-A9CD-4F64-BCD4-3FA2BA1AFB67}" type="datetime2">
              <a:rPr lang="en-US" smtClean="0"/>
              <a:t>Saturday, October 10, 2020</a:t>
            </a:fld>
            <a:endParaRPr dirty="0" lang="en-US"/>
          </a:p>
        </p:txBody>
      </p:sp>
      <p:sp>
        <p:nvSpPr>
          <p:cNvPr id="1048591" name="Footer Placeholder 4"/>
          <p:cNvSpPr>
            <a:spLocks noGrp="1"/>
          </p:cNvSpPr>
          <p:nvPr>
            <p:ph type="ftr" sz="quarter" idx="11"/>
          </p:nvPr>
        </p:nvSpPr>
        <p:spPr/>
        <p:txBody>
          <a:bodyPr/>
          <a:p>
            <a:r>
              <a:rPr lang="en-US" smtClean="0"/>
              <a:t>PAUL  NYONGESA</a:t>
            </a:r>
            <a:endParaRPr dirty="0" lang="en-US"/>
          </a:p>
        </p:txBody>
      </p:sp>
      <p:sp>
        <p:nvSpPr>
          <p:cNvPr id="1048592" name="Slide Number Placeholder 5"/>
          <p:cNvSpPr>
            <a:spLocks noGrp="1"/>
          </p:cNvSpPr>
          <p:nvPr>
            <p:ph type="sldNum" sz="quarter" idx="12"/>
          </p:nvPr>
        </p:nvSpPr>
        <p:spPr/>
        <p:txBody>
          <a:bodyPr/>
          <a:p>
            <a:fld id="{6113E31D-E2AB-40D1-8B51-AFA5AFEF393A}" type="slidenum">
              <a:rPr lang="en-US" smtClean="0"/>
              <a:t>30</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589">
                                            <p:txEl>
                                              <p:pRg st="0" end="0"/>
                                            </p:txEl>
                                          </p:spTgt>
                                        </p:tgtEl>
                                        <p:attrNameLst>
                                          <p:attrName>style.visibility</p:attrName>
                                        </p:attrNameLst>
                                      </p:cBhvr>
                                      <p:to>
                                        <p:strVal val="visible"/>
                                      </p:to>
                                    </p:set>
                                    <p:anim calcmode="lin" valueType="num">
                                      <p:cBhvr additive="base">
                                        <p:cTn dur="500" fill="hold" id="7"/>
                                        <p:tgtEl>
                                          <p:spTgt spid="104858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5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589">
                                            <p:txEl>
                                              <p:pRg st="1" end="1"/>
                                            </p:txEl>
                                          </p:spTgt>
                                        </p:tgtEl>
                                        <p:attrNameLst>
                                          <p:attrName>style.visibility</p:attrName>
                                        </p:attrNameLst>
                                      </p:cBhvr>
                                      <p:to>
                                        <p:strVal val="visible"/>
                                      </p:to>
                                    </p:set>
                                    <p:anim calcmode="lin" valueType="num">
                                      <p:cBhvr additive="base">
                                        <p:cTn dur="500" fill="hold" id="13"/>
                                        <p:tgtEl>
                                          <p:spTgt spid="1048589">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58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589">
                                            <p:txEl>
                                              <p:pRg st="2" end="2"/>
                                            </p:txEl>
                                          </p:spTgt>
                                        </p:tgtEl>
                                        <p:attrNameLst>
                                          <p:attrName>style.visibility</p:attrName>
                                        </p:attrNameLst>
                                      </p:cBhvr>
                                      <p:to>
                                        <p:strVal val="visible"/>
                                      </p:to>
                                    </p:set>
                                    <p:anim calcmode="lin" valueType="num">
                                      <p:cBhvr additive="base">
                                        <p:cTn dur="500" fill="hold" id="19"/>
                                        <p:tgtEl>
                                          <p:spTgt spid="1048589">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58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589">
                                            <p:txEl>
                                              <p:pRg st="3" end="3"/>
                                            </p:txEl>
                                          </p:spTgt>
                                        </p:tgtEl>
                                        <p:attrNameLst>
                                          <p:attrName>style.visibility</p:attrName>
                                        </p:attrNameLst>
                                      </p:cBhvr>
                                      <p:to>
                                        <p:strVal val="visible"/>
                                      </p:to>
                                    </p:set>
                                    <p:anim calcmode="lin" valueType="num">
                                      <p:cBhvr additive="base">
                                        <p:cTn dur="500" fill="hold" id="25"/>
                                        <p:tgtEl>
                                          <p:spTgt spid="1048589">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58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589">
                                            <p:txEl>
                                              <p:pRg st="4" end="4"/>
                                            </p:txEl>
                                          </p:spTgt>
                                        </p:tgtEl>
                                        <p:attrNameLst>
                                          <p:attrName>style.visibility</p:attrName>
                                        </p:attrNameLst>
                                      </p:cBhvr>
                                      <p:to>
                                        <p:strVal val="visible"/>
                                      </p:to>
                                    </p:set>
                                    <p:anim calcmode="lin" valueType="num">
                                      <p:cBhvr additive="base">
                                        <p:cTn dur="500" fill="hold" id="31"/>
                                        <p:tgtEl>
                                          <p:spTgt spid="1048589">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58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 presetSubtype="4">
                                  <p:stCondLst>
                                    <p:cond delay="0"/>
                                  </p:stCondLst>
                                  <p:childTnLst>
                                    <p:set>
                                      <p:cBhvr>
                                        <p:cTn dur="1" fill="hold" id="36">
                                          <p:stCondLst>
                                            <p:cond delay="0"/>
                                          </p:stCondLst>
                                        </p:cTn>
                                        <p:tgtEl>
                                          <p:spTgt spid="1048589">
                                            <p:txEl>
                                              <p:pRg st="5" end="5"/>
                                            </p:txEl>
                                          </p:spTgt>
                                        </p:tgtEl>
                                        <p:attrNameLst>
                                          <p:attrName>style.visibility</p:attrName>
                                        </p:attrNameLst>
                                      </p:cBhvr>
                                      <p:to>
                                        <p:strVal val="visible"/>
                                      </p:to>
                                    </p:set>
                                    <p:anim calcmode="lin" valueType="num">
                                      <p:cBhvr additive="base">
                                        <p:cTn dur="500" fill="hold" id="37"/>
                                        <p:tgtEl>
                                          <p:spTgt spid="1048589">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58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 presetSubtype="4">
                                  <p:stCondLst>
                                    <p:cond delay="0"/>
                                  </p:stCondLst>
                                  <p:childTnLst>
                                    <p:set>
                                      <p:cBhvr>
                                        <p:cTn dur="1" fill="hold" id="42">
                                          <p:stCondLst>
                                            <p:cond delay="0"/>
                                          </p:stCondLst>
                                        </p:cTn>
                                        <p:tgtEl>
                                          <p:spTgt spid="1048589">
                                            <p:txEl>
                                              <p:pRg st="6" end="6"/>
                                            </p:txEl>
                                          </p:spTgt>
                                        </p:tgtEl>
                                        <p:attrNameLst>
                                          <p:attrName>style.visibility</p:attrName>
                                        </p:attrNameLst>
                                      </p:cBhvr>
                                      <p:to>
                                        <p:strVal val="visible"/>
                                      </p:to>
                                    </p:set>
                                    <p:anim calcmode="lin" valueType="num">
                                      <p:cBhvr additive="base">
                                        <p:cTn dur="500" fill="hold" id="43"/>
                                        <p:tgtEl>
                                          <p:spTgt spid="1048589">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4858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8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80" name=""/>
        <p:cNvGrpSpPr/>
        <p:nvPr/>
      </p:nvGrpSpPr>
      <p:grpSpPr>
        <a:xfrm>
          <a:off x="0" y="0"/>
          <a:ext cx="0" cy="0"/>
          <a:chOff x="0" y="0"/>
          <a:chExt cx="0" cy="0"/>
        </a:xfrm>
      </p:grpSpPr>
      <p:sp>
        <p:nvSpPr>
          <p:cNvPr id="1048593" name="Title 1"/>
          <p:cNvSpPr>
            <a:spLocks noGrp="1"/>
          </p:cNvSpPr>
          <p:nvPr>
            <p:ph type="title"/>
          </p:nvPr>
        </p:nvSpPr>
        <p:spPr/>
        <p:txBody>
          <a:bodyPr/>
          <a:p>
            <a:pPr algn="ctr"/>
            <a:r>
              <a:rPr dirty="0" lang="en-US" smtClean="0"/>
              <a:t>              GENDER BASED VIOLENCE</a:t>
            </a:r>
            <a:endParaRPr dirty="0" lang="en-US"/>
          </a:p>
        </p:txBody>
      </p:sp>
      <p:sp>
        <p:nvSpPr>
          <p:cNvPr id="1048594" name="Content Placeholder 2"/>
          <p:cNvSpPr>
            <a:spLocks noGrp="1"/>
          </p:cNvSpPr>
          <p:nvPr>
            <p:ph idx="1"/>
          </p:nvPr>
        </p:nvSpPr>
        <p:spPr>
          <a:xfrm>
            <a:off x="677334" y="1812858"/>
            <a:ext cx="8596668" cy="3880773"/>
          </a:xfrm>
        </p:spPr>
        <p:txBody>
          <a:bodyPr/>
          <a:p>
            <a:pPr indent="0" marL="0">
              <a:buNone/>
            </a:pPr>
            <a:r>
              <a:rPr dirty="0" lang="en-US" smtClean="0"/>
              <a:t>Objectives:</a:t>
            </a:r>
          </a:p>
          <a:p>
            <a:pPr>
              <a:buFont typeface="Arial" panose="020B0604020202020204" pitchFamily="34" charset="0"/>
              <a:buChar char="•"/>
            </a:pPr>
            <a:r>
              <a:rPr dirty="0" lang="en-US" smtClean="0"/>
              <a:t>Define GBV</a:t>
            </a:r>
          </a:p>
          <a:p>
            <a:pPr>
              <a:buFont typeface="Arial" panose="020B0604020202020204" pitchFamily="34" charset="0"/>
              <a:buChar char="•"/>
            </a:pPr>
            <a:r>
              <a:rPr dirty="0" lang="en-US" smtClean="0"/>
              <a:t>State types of GBV</a:t>
            </a:r>
          </a:p>
          <a:p>
            <a:pPr>
              <a:buFont typeface="Arial" panose="020B0604020202020204" pitchFamily="34" charset="0"/>
              <a:buChar char="•"/>
            </a:pPr>
            <a:r>
              <a:rPr dirty="0" lang="en-US" smtClean="0"/>
              <a:t>Describe the effects/ consequences of GBV</a:t>
            </a:r>
          </a:p>
          <a:p>
            <a:pPr>
              <a:buFont typeface="Arial" panose="020B0604020202020204" pitchFamily="34" charset="0"/>
              <a:buChar char="•"/>
            </a:pPr>
            <a:r>
              <a:rPr dirty="0" lang="en-US" smtClean="0"/>
              <a:t>Highlight management of GBV</a:t>
            </a:r>
          </a:p>
          <a:p>
            <a:pPr>
              <a:buFont typeface="Arial" panose="020B0604020202020204" pitchFamily="34" charset="0"/>
              <a:buChar char="•"/>
            </a:pPr>
            <a:r>
              <a:rPr dirty="0" lang="en-US" smtClean="0"/>
              <a:t>Describe Sexual </a:t>
            </a:r>
            <a:r>
              <a:rPr dirty="0" lang="en-US"/>
              <a:t>O</a:t>
            </a:r>
            <a:r>
              <a:rPr dirty="0" lang="en-US" smtClean="0"/>
              <a:t>ffence Act</a:t>
            </a:r>
          </a:p>
          <a:p>
            <a:pPr>
              <a:buFont typeface="Arial" panose="020B0604020202020204" pitchFamily="34" charset="0"/>
              <a:buChar char="•"/>
            </a:pPr>
            <a:r>
              <a:rPr dirty="0" lang="en-US" smtClean="0"/>
              <a:t>Describe Children’s Act</a:t>
            </a:r>
            <a:endParaRPr dirty="0" lang="en-US"/>
          </a:p>
        </p:txBody>
      </p:sp>
      <p:sp>
        <p:nvSpPr>
          <p:cNvPr id="1048595" name="Date Placeholder 3"/>
          <p:cNvSpPr>
            <a:spLocks noGrp="1"/>
          </p:cNvSpPr>
          <p:nvPr>
            <p:ph type="dt" sz="half" idx="10"/>
          </p:nvPr>
        </p:nvSpPr>
        <p:spPr/>
        <p:txBody>
          <a:bodyPr/>
          <a:p>
            <a:fld id="{DC4710D2-E5F5-4720-B1D0-1C7E40630D90}" type="datetime2">
              <a:rPr lang="en-US" smtClean="0"/>
              <a:t>Saturday, October 10, 2020</a:t>
            </a:fld>
            <a:endParaRPr dirty="0" lang="en-US"/>
          </a:p>
        </p:txBody>
      </p:sp>
      <p:sp>
        <p:nvSpPr>
          <p:cNvPr id="1048596" name="Footer Placeholder 4"/>
          <p:cNvSpPr>
            <a:spLocks noGrp="1"/>
          </p:cNvSpPr>
          <p:nvPr>
            <p:ph type="ftr" sz="quarter" idx="11"/>
          </p:nvPr>
        </p:nvSpPr>
        <p:spPr/>
        <p:txBody>
          <a:bodyPr/>
          <a:p>
            <a:r>
              <a:rPr lang="en-US" smtClean="0"/>
              <a:t>PAUL  NYONGESA</a:t>
            </a:r>
            <a:endParaRPr dirty="0" lang="en-US"/>
          </a:p>
        </p:txBody>
      </p:sp>
      <p:sp>
        <p:nvSpPr>
          <p:cNvPr id="1048597" name="Slide Number Placeholder 5"/>
          <p:cNvSpPr>
            <a:spLocks noGrp="1"/>
          </p:cNvSpPr>
          <p:nvPr>
            <p:ph type="sldNum" sz="quarter" idx="12"/>
          </p:nvPr>
        </p:nvSpPr>
        <p:spPr/>
        <p:txBody>
          <a:bodyPr/>
          <a:p>
            <a:fld id="{6113E31D-E2AB-40D1-8B51-AFA5AFEF393A}" type="slidenum">
              <a:rPr lang="en-US" smtClean="0"/>
              <a:t>31</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594">
                                            <p:txEl>
                                              <p:pRg st="0" end="0"/>
                                            </p:txEl>
                                          </p:spTgt>
                                        </p:tgtEl>
                                        <p:attrNameLst>
                                          <p:attrName>style.visibility</p:attrName>
                                        </p:attrNameLst>
                                      </p:cBhvr>
                                      <p:to>
                                        <p:strVal val="visible"/>
                                      </p:to>
                                    </p:set>
                                    <p:animEffect transition="in" filter="fade">
                                      <p:cBhvr>
                                        <p:cTn dur="1000" id="7"/>
                                        <p:tgtEl>
                                          <p:spTgt spid="1048594">
                                            <p:txEl>
                                              <p:pRg st="0" end="0"/>
                                            </p:txEl>
                                          </p:spTgt>
                                        </p:tgtEl>
                                      </p:cBhvr>
                                    </p:animEffect>
                                    <p:anim calcmode="lin" valueType="num">
                                      <p:cBhvr>
                                        <p:cTn dur="1000" fill="hold" id="8"/>
                                        <p:tgtEl>
                                          <p:spTgt spid="1048594">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59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594">
                                            <p:txEl>
                                              <p:pRg st="1" end="1"/>
                                            </p:txEl>
                                          </p:spTgt>
                                        </p:tgtEl>
                                        <p:attrNameLst>
                                          <p:attrName>style.visibility</p:attrName>
                                        </p:attrNameLst>
                                      </p:cBhvr>
                                      <p:to>
                                        <p:strVal val="visible"/>
                                      </p:to>
                                    </p:set>
                                    <p:animEffect transition="in" filter="fade">
                                      <p:cBhvr>
                                        <p:cTn dur="1000" id="14"/>
                                        <p:tgtEl>
                                          <p:spTgt spid="1048594">
                                            <p:txEl>
                                              <p:pRg st="1" end="1"/>
                                            </p:txEl>
                                          </p:spTgt>
                                        </p:tgtEl>
                                      </p:cBhvr>
                                    </p:animEffect>
                                    <p:anim calcmode="lin" valueType="num">
                                      <p:cBhvr>
                                        <p:cTn dur="1000" fill="hold" id="15"/>
                                        <p:tgtEl>
                                          <p:spTgt spid="1048594">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59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594">
                                            <p:txEl>
                                              <p:pRg st="2" end="2"/>
                                            </p:txEl>
                                          </p:spTgt>
                                        </p:tgtEl>
                                        <p:attrNameLst>
                                          <p:attrName>style.visibility</p:attrName>
                                        </p:attrNameLst>
                                      </p:cBhvr>
                                      <p:to>
                                        <p:strVal val="visible"/>
                                      </p:to>
                                    </p:set>
                                    <p:animEffect transition="in" filter="fade">
                                      <p:cBhvr>
                                        <p:cTn dur="1000" id="21"/>
                                        <p:tgtEl>
                                          <p:spTgt spid="1048594">
                                            <p:txEl>
                                              <p:pRg st="2" end="2"/>
                                            </p:txEl>
                                          </p:spTgt>
                                        </p:tgtEl>
                                      </p:cBhvr>
                                    </p:animEffect>
                                    <p:anim calcmode="lin" valueType="num">
                                      <p:cBhvr>
                                        <p:cTn dur="1000" fill="hold" id="22"/>
                                        <p:tgtEl>
                                          <p:spTgt spid="1048594">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859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594">
                                            <p:txEl>
                                              <p:pRg st="3" end="3"/>
                                            </p:txEl>
                                          </p:spTgt>
                                        </p:tgtEl>
                                        <p:attrNameLst>
                                          <p:attrName>style.visibility</p:attrName>
                                        </p:attrNameLst>
                                      </p:cBhvr>
                                      <p:to>
                                        <p:strVal val="visible"/>
                                      </p:to>
                                    </p:set>
                                    <p:animEffect transition="in" filter="fade">
                                      <p:cBhvr>
                                        <p:cTn dur="1000" id="28"/>
                                        <p:tgtEl>
                                          <p:spTgt spid="1048594">
                                            <p:txEl>
                                              <p:pRg st="3" end="3"/>
                                            </p:txEl>
                                          </p:spTgt>
                                        </p:tgtEl>
                                      </p:cBhvr>
                                    </p:animEffect>
                                    <p:anim calcmode="lin" valueType="num">
                                      <p:cBhvr>
                                        <p:cTn dur="1000" fill="hold" id="29"/>
                                        <p:tgtEl>
                                          <p:spTgt spid="1048594">
                                            <p:txEl>
                                              <p:pRg st="3" end="3"/>
                                            </p:txEl>
                                          </p:spTgt>
                                        </p:tgtEl>
                                        <p:attrNameLst>
                                          <p:attrName>ppt_x</p:attrName>
                                        </p:attrNameLst>
                                      </p:cBhvr>
                                      <p:tavLst>
                                        <p:tav tm="0">
                                          <p:val>
                                            <p:strVal val="#ppt_x"/>
                                          </p:val>
                                        </p:tav>
                                        <p:tav tm="100000">
                                          <p:val>
                                            <p:strVal val="#ppt_x"/>
                                          </p:val>
                                        </p:tav>
                                      </p:tavLst>
                                    </p:anim>
                                    <p:anim calcmode="lin" valueType="num">
                                      <p:cBhvr>
                                        <p:cTn dur="1000" fill="hold" id="30"/>
                                        <p:tgtEl>
                                          <p:spTgt spid="104859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42" presetSubtype="0">
                                  <p:stCondLst>
                                    <p:cond delay="0"/>
                                  </p:stCondLst>
                                  <p:childTnLst>
                                    <p:set>
                                      <p:cBhvr>
                                        <p:cTn dur="1" fill="hold" id="34">
                                          <p:stCondLst>
                                            <p:cond delay="0"/>
                                          </p:stCondLst>
                                        </p:cTn>
                                        <p:tgtEl>
                                          <p:spTgt spid="1048594">
                                            <p:txEl>
                                              <p:pRg st="4" end="4"/>
                                            </p:txEl>
                                          </p:spTgt>
                                        </p:tgtEl>
                                        <p:attrNameLst>
                                          <p:attrName>style.visibility</p:attrName>
                                        </p:attrNameLst>
                                      </p:cBhvr>
                                      <p:to>
                                        <p:strVal val="visible"/>
                                      </p:to>
                                    </p:set>
                                    <p:animEffect transition="in" filter="fade">
                                      <p:cBhvr>
                                        <p:cTn dur="1000" id="35"/>
                                        <p:tgtEl>
                                          <p:spTgt spid="1048594">
                                            <p:txEl>
                                              <p:pRg st="4" end="4"/>
                                            </p:txEl>
                                          </p:spTgt>
                                        </p:tgtEl>
                                      </p:cBhvr>
                                    </p:animEffect>
                                    <p:anim calcmode="lin" valueType="num">
                                      <p:cBhvr>
                                        <p:cTn dur="1000" fill="hold" id="36"/>
                                        <p:tgtEl>
                                          <p:spTgt spid="1048594">
                                            <p:txEl>
                                              <p:pRg st="4" end="4"/>
                                            </p:txEl>
                                          </p:spTgt>
                                        </p:tgtEl>
                                        <p:attrNameLst>
                                          <p:attrName>ppt_x</p:attrName>
                                        </p:attrNameLst>
                                      </p:cBhvr>
                                      <p:tavLst>
                                        <p:tav tm="0">
                                          <p:val>
                                            <p:strVal val="#ppt_x"/>
                                          </p:val>
                                        </p:tav>
                                        <p:tav tm="100000">
                                          <p:val>
                                            <p:strVal val="#ppt_x"/>
                                          </p:val>
                                        </p:tav>
                                      </p:tavLst>
                                    </p:anim>
                                    <p:anim calcmode="lin" valueType="num">
                                      <p:cBhvr>
                                        <p:cTn dur="1000" fill="hold" id="37"/>
                                        <p:tgtEl>
                                          <p:spTgt spid="104859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42" presetSubtype="0">
                                  <p:stCondLst>
                                    <p:cond delay="0"/>
                                  </p:stCondLst>
                                  <p:childTnLst>
                                    <p:set>
                                      <p:cBhvr>
                                        <p:cTn dur="1" fill="hold" id="41">
                                          <p:stCondLst>
                                            <p:cond delay="0"/>
                                          </p:stCondLst>
                                        </p:cTn>
                                        <p:tgtEl>
                                          <p:spTgt spid="1048594">
                                            <p:txEl>
                                              <p:pRg st="5" end="5"/>
                                            </p:txEl>
                                          </p:spTgt>
                                        </p:tgtEl>
                                        <p:attrNameLst>
                                          <p:attrName>style.visibility</p:attrName>
                                        </p:attrNameLst>
                                      </p:cBhvr>
                                      <p:to>
                                        <p:strVal val="visible"/>
                                      </p:to>
                                    </p:set>
                                    <p:animEffect transition="in" filter="fade">
                                      <p:cBhvr>
                                        <p:cTn dur="1000" id="42"/>
                                        <p:tgtEl>
                                          <p:spTgt spid="1048594">
                                            <p:txEl>
                                              <p:pRg st="5" end="5"/>
                                            </p:txEl>
                                          </p:spTgt>
                                        </p:tgtEl>
                                      </p:cBhvr>
                                    </p:animEffect>
                                    <p:anim calcmode="lin" valueType="num">
                                      <p:cBhvr>
                                        <p:cTn dur="1000" fill="hold" id="43"/>
                                        <p:tgtEl>
                                          <p:spTgt spid="1048594">
                                            <p:txEl>
                                              <p:pRg st="5" end="5"/>
                                            </p:txEl>
                                          </p:spTgt>
                                        </p:tgtEl>
                                        <p:attrNameLst>
                                          <p:attrName>ppt_x</p:attrName>
                                        </p:attrNameLst>
                                      </p:cBhvr>
                                      <p:tavLst>
                                        <p:tav tm="0">
                                          <p:val>
                                            <p:strVal val="#ppt_x"/>
                                          </p:val>
                                        </p:tav>
                                        <p:tav tm="100000">
                                          <p:val>
                                            <p:strVal val="#ppt_x"/>
                                          </p:val>
                                        </p:tav>
                                      </p:tavLst>
                                    </p:anim>
                                    <p:anim calcmode="lin" valueType="num">
                                      <p:cBhvr>
                                        <p:cTn dur="1000" fill="hold" id="44"/>
                                        <p:tgtEl>
                                          <p:spTgt spid="104859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42" presetSubtype="0">
                                  <p:stCondLst>
                                    <p:cond delay="0"/>
                                  </p:stCondLst>
                                  <p:childTnLst>
                                    <p:set>
                                      <p:cBhvr>
                                        <p:cTn dur="1" fill="hold" id="48">
                                          <p:stCondLst>
                                            <p:cond delay="0"/>
                                          </p:stCondLst>
                                        </p:cTn>
                                        <p:tgtEl>
                                          <p:spTgt spid="1048594">
                                            <p:txEl>
                                              <p:pRg st="6" end="6"/>
                                            </p:txEl>
                                          </p:spTgt>
                                        </p:tgtEl>
                                        <p:attrNameLst>
                                          <p:attrName>style.visibility</p:attrName>
                                        </p:attrNameLst>
                                      </p:cBhvr>
                                      <p:to>
                                        <p:strVal val="visible"/>
                                      </p:to>
                                    </p:set>
                                    <p:animEffect transition="in" filter="fade">
                                      <p:cBhvr>
                                        <p:cTn dur="1000" id="49"/>
                                        <p:tgtEl>
                                          <p:spTgt spid="1048594">
                                            <p:txEl>
                                              <p:pRg st="6" end="6"/>
                                            </p:txEl>
                                          </p:spTgt>
                                        </p:tgtEl>
                                      </p:cBhvr>
                                    </p:animEffect>
                                    <p:anim calcmode="lin" valueType="num">
                                      <p:cBhvr>
                                        <p:cTn dur="1000" fill="hold" id="50"/>
                                        <p:tgtEl>
                                          <p:spTgt spid="1048594">
                                            <p:txEl>
                                              <p:pRg st="6" end="6"/>
                                            </p:txEl>
                                          </p:spTgt>
                                        </p:tgtEl>
                                        <p:attrNameLst>
                                          <p:attrName>ppt_x</p:attrName>
                                        </p:attrNameLst>
                                      </p:cBhvr>
                                      <p:tavLst>
                                        <p:tav tm="0">
                                          <p:val>
                                            <p:strVal val="#ppt_x"/>
                                          </p:val>
                                        </p:tav>
                                        <p:tav tm="100000">
                                          <p:val>
                                            <p:strVal val="#ppt_x"/>
                                          </p:val>
                                        </p:tav>
                                      </p:tavLst>
                                    </p:anim>
                                    <p:anim calcmode="lin" valueType="num">
                                      <p:cBhvr>
                                        <p:cTn dur="1000" fill="hold" id="51"/>
                                        <p:tgtEl>
                                          <p:spTgt spid="104859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4"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82" name=""/>
        <p:cNvGrpSpPr/>
        <p:nvPr/>
      </p:nvGrpSpPr>
      <p:grpSpPr>
        <a:xfrm>
          <a:off x="0" y="0"/>
          <a:ext cx="0" cy="0"/>
          <a:chOff x="0" y="0"/>
          <a:chExt cx="0" cy="0"/>
        </a:xfrm>
      </p:grpSpPr>
      <p:sp>
        <p:nvSpPr>
          <p:cNvPr id="1048603" name="Title 1"/>
          <p:cNvSpPr>
            <a:spLocks noGrp="1"/>
          </p:cNvSpPr>
          <p:nvPr>
            <p:ph type="title"/>
          </p:nvPr>
        </p:nvSpPr>
        <p:spPr>
          <a:xfrm>
            <a:off x="677334" y="103032"/>
            <a:ext cx="8596668" cy="798490"/>
          </a:xfrm>
        </p:spPr>
        <p:txBody>
          <a:bodyPr>
            <a:normAutofit/>
          </a:bodyPr>
          <a:p>
            <a:pPr algn="ctr"/>
            <a:r>
              <a:rPr dirty="0" lang="en-US" smtClean="0"/>
              <a:t>                       GBV</a:t>
            </a:r>
            <a:endParaRPr dirty="0" lang="en-US"/>
          </a:p>
        </p:txBody>
      </p:sp>
      <p:sp>
        <p:nvSpPr>
          <p:cNvPr id="1048604" name="Content Placeholder 2"/>
          <p:cNvSpPr>
            <a:spLocks noGrp="1"/>
          </p:cNvSpPr>
          <p:nvPr>
            <p:ph idx="1"/>
          </p:nvPr>
        </p:nvSpPr>
        <p:spPr>
          <a:xfrm>
            <a:off x="677334" y="1043189"/>
            <a:ext cx="8596668" cy="4998173"/>
          </a:xfrm>
        </p:spPr>
        <p:txBody>
          <a:bodyPr>
            <a:normAutofit fontScale="94444" lnSpcReduction="20000"/>
          </a:bodyPr>
          <a:p>
            <a:pPr>
              <a:buFont typeface="Wingdings" panose="05000000000000000000" pitchFamily="2" charset="2"/>
              <a:buChar char="v"/>
            </a:pPr>
            <a:r>
              <a:rPr dirty="0" sz="2100" lang="en-US" smtClean="0"/>
              <a:t>GBV can be defined as acts that inflict physical, mental or sexual harm or suffering, threats of such acts, coercion, and other deprivation of liberty</a:t>
            </a:r>
          </a:p>
          <a:p>
            <a:pPr>
              <a:buFont typeface="Wingdings" panose="05000000000000000000" pitchFamily="2" charset="2"/>
              <a:buChar char="v"/>
            </a:pPr>
            <a:r>
              <a:rPr altLang="en-US" dirty="0" sz="2100" lang="en-GB"/>
              <a:t>GBV is a violation of universal human rights, protected by international human rights conventions, including</a:t>
            </a:r>
          </a:p>
          <a:p>
            <a:pPr lvl="1">
              <a:buFont typeface="Wingdings" panose="05000000000000000000" pitchFamily="2" charset="2"/>
              <a:buChar char="§"/>
            </a:pPr>
            <a:r>
              <a:rPr altLang="en-US" dirty="0" sz="2100" lang="en-GB"/>
              <a:t>the right to security of person, </a:t>
            </a:r>
          </a:p>
          <a:p>
            <a:pPr lvl="1">
              <a:buFont typeface="Wingdings" panose="05000000000000000000" pitchFamily="2" charset="2"/>
              <a:buChar char="§"/>
            </a:pPr>
            <a:r>
              <a:rPr altLang="en-US" dirty="0" sz="2100" lang="en-GB"/>
              <a:t>the right to the highest attainable standard of physical and mental health, </a:t>
            </a:r>
          </a:p>
          <a:p>
            <a:pPr lvl="1">
              <a:buFont typeface="Wingdings" panose="05000000000000000000" pitchFamily="2" charset="2"/>
              <a:buChar char="§"/>
            </a:pPr>
            <a:r>
              <a:rPr altLang="en-US" dirty="0" sz="2100" lang="en-GB"/>
              <a:t>the right to freedom from torture or cruel, inhuman, or degrading treatment, </a:t>
            </a:r>
          </a:p>
          <a:p>
            <a:pPr lvl="1">
              <a:buFont typeface="Wingdings" panose="05000000000000000000" pitchFamily="2" charset="2"/>
              <a:buChar char="§"/>
            </a:pPr>
            <a:r>
              <a:rPr altLang="en-US" dirty="0" sz="2100" lang="en-GB"/>
              <a:t>the right to </a:t>
            </a:r>
            <a:r>
              <a:rPr altLang="en-US" dirty="0" sz="2100" lang="en-GB" smtClean="0"/>
              <a:t>life</a:t>
            </a:r>
          </a:p>
          <a:p>
            <a:pPr indent="0" marL="0">
              <a:buNone/>
            </a:pPr>
            <a:r>
              <a:rPr altLang="en-US" b="1" dirty="0" sz="2100" lang="en-GB" smtClean="0"/>
              <a:t>     What is sexual violence?</a:t>
            </a:r>
          </a:p>
          <a:p>
            <a:pPr>
              <a:buFont typeface="Wingdings" panose="05000000000000000000" pitchFamily="2" charset="2"/>
              <a:buChar char="§"/>
            </a:pPr>
            <a:r>
              <a:rPr altLang="en-US" dirty="0" sz="2100" lang="en-GB" smtClean="0"/>
              <a:t>Any sexual act, attempt to obtain a sexual act, unwanted sexual comments or advances, or acts to traffic women’s sexuality using coercion, threats of harm or physical force, by any person regardless of relationship to the victim, in any setting including but not limited to home and work</a:t>
            </a:r>
          </a:p>
          <a:p>
            <a:pPr lvl="1">
              <a:buFont typeface="Wingdings" panose="05000000000000000000" pitchFamily="2" charset="2"/>
              <a:buChar char="v"/>
            </a:pPr>
            <a:endParaRPr altLang="en-US" dirty="0" lang="en-US"/>
          </a:p>
          <a:p>
            <a:endParaRPr dirty="0" lang="en-US"/>
          </a:p>
        </p:txBody>
      </p:sp>
      <p:sp>
        <p:nvSpPr>
          <p:cNvPr id="1048605" name="Date Placeholder 3"/>
          <p:cNvSpPr>
            <a:spLocks noGrp="1"/>
          </p:cNvSpPr>
          <p:nvPr>
            <p:ph type="dt" sz="half" idx="10"/>
          </p:nvPr>
        </p:nvSpPr>
        <p:spPr/>
        <p:txBody>
          <a:bodyPr/>
          <a:p>
            <a:fld id="{934AFA67-EAA8-4148-BF4C-EF38885BE1D9}" type="datetime2">
              <a:rPr lang="en-US" smtClean="0"/>
              <a:t>Saturday, October 10, 2020</a:t>
            </a:fld>
            <a:endParaRPr dirty="0" lang="en-US"/>
          </a:p>
        </p:txBody>
      </p:sp>
      <p:sp>
        <p:nvSpPr>
          <p:cNvPr id="1048606" name="Footer Placeholder 4"/>
          <p:cNvSpPr>
            <a:spLocks noGrp="1"/>
          </p:cNvSpPr>
          <p:nvPr>
            <p:ph type="ftr" sz="quarter" idx="11"/>
          </p:nvPr>
        </p:nvSpPr>
        <p:spPr/>
        <p:txBody>
          <a:bodyPr/>
          <a:p>
            <a:r>
              <a:rPr dirty="0" lang="en-US" smtClean="0"/>
              <a:t>PAUL  NYONGESA</a:t>
            </a:r>
            <a:endParaRPr dirty="0" lang="en-US"/>
          </a:p>
        </p:txBody>
      </p:sp>
      <p:sp>
        <p:nvSpPr>
          <p:cNvPr id="1048607" name="Slide Number Placeholder 5"/>
          <p:cNvSpPr>
            <a:spLocks noGrp="1"/>
          </p:cNvSpPr>
          <p:nvPr>
            <p:ph type="sldNum" sz="quarter" idx="12"/>
          </p:nvPr>
        </p:nvSpPr>
        <p:spPr/>
        <p:txBody>
          <a:bodyPr/>
          <a:p>
            <a:fld id="{6113E31D-E2AB-40D1-8B51-AFA5AFEF393A}" type="slidenum">
              <a:rPr lang="en-US" smtClean="0"/>
              <a:t>32</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6" presetSubtype="0">
                                  <p:stCondLst>
                                    <p:cond delay="0"/>
                                  </p:stCondLst>
                                  <p:childTnLst>
                                    <p:set>
                                      <p:cBhvr>
                                        <p:cTn dur="1" fill="hold" id="6">
                                          <p:stCondLst>
                                            <p:cond delay="0"/>
                                          </p:stCondLst>
                                        </p:cTn>
                                        <p:tgtEl>
                                          <p:spTgt spid="1048604">
                                            <p:txEl>
                                              <p:pRg st="0" end="0"/>
                                            </p:txEl>
                                          </p:spTgt>
                                        </p:tgtEl>
                                        <p:attrNameLst>
                                          <p:attrName>style.visibility</p:attrName>
                                        </p:attrNameLst>
                                      </p:cBhvr>
                                      <p:to>
                                        <p:strVal val="visible"/>
                                      </p:to>
                                    </p:set>
                                    <p:animEffect transition="in" filter="wipe(down)">
                                      <p:cBhvr>
                                        <p:cTn dur="580" id="7">
                                          <p:stCondLst>
                                            <p:cond delay="0"/>
                                          </p:stCondLst>
                                        </p:cTn>
                                        <p:tgtEl>
                                          <p:spTgt spid="1048604">
                                            <p:txEl>
                                              <p:pRg st="0" end="0"/>
                                            </p:txEl>
                                          </p:spTgt>
                                        </p:tgtEl>
                                      </p:cBhvr>
                                    </p:animEffect>
                                    <p:anim calcmode="lin" valueType="num">
                                      <p:cBhvr>
                                        <p:cTn dur="1822" id="8" tmFilter="0,0; 0.14,0.36; 0.43,0.73; 0.71,0.91; 1.0,1.0">
                                          <p:stCondLst>
                                            <p:cond delay="0"/>
                                          </p:stCondLst>
                                        </p:cTn>
                                        <p:tgtEl>
                                          <p:spTgt spid="1048604">
                                            <p:txEl>
                                              <p:pRg st="0" end="0"/>
                                            </p:txEl>
                                          </p:spTgt>
                                        </p:tgtEl>
                                        <p:attrNameLst>
                                          <p:attrName>ppt_x</p:attrName>
                                        </p:attrNameLst>
                                      </p:cBhvr>
                                      <p:tavLst>
                                        <p:tav tm="0">
                                          <p:val>
                                            <p:strVal val="#ppt_x-0.25"/>
                                          </p:val>
                                        </p:tav>
                                        <p:tav tm="100000">
                                          <p:val>
                                            <p:strVal val="#ppt_x"/>
                                          </p:val>
                                        </p:tav>
                                      </p:tavLst>
                                    </p:anim>
                                    <p:anim calcmode="lin" valueType="num">
                                      <p:cBhvr>
                                        <p:cTn dur="664" id="9" tmFilter="0.0,0.0; 0.25,0.07; 0.50,0.2; 0.75,0.467; 1.0,1.0">
                                          <p:stCondLst>
                                            <p:cond delay="0"/>
                                          </p:stCondLst>
                                        </p:cTn>
                                        <p:tgtEl>
                                          <p:spTgt spid="1048604">
                                            <p:txEl>
                                              <p:pRg st="0" end="0"/>
                                            </p:txEl>
                                          </p:spTgt>
                                        </p:tgtEl>
                                        <p:attrNameLst>
                                          <p:attrName>ppt_y</p:attrName>
                                        </p:attrNameLst>
                                      </p:cBhvr>
                                      <p:tavLst>
                                        <p:tav fmla="#ppt_y-sin(pi*$)/3" tm="0">
                                          <p:val>
                                            <p:fltVal val="0.5"/>
                                          </p:val>
                                        </p:tav>
                                        <p:tav tm="100000">
                                          <p:val>
                                            <p:fltVal val="1.0"/>
                                          </p:val>
                                        </p:tav>
                                      </p:tavLst>
                                    </p:anim>
                                    <p:anim calcmode="lin" valueType="num">
                                      <p:cBhvr>
                                        <p:cTn dur="664" id="10" tmFilter="0, 0; 0.125,0.2665; 0.25,0.4; 0.375,0.465; 0.5,0.5;  0.625,0.535; 0.75,0.6; 0.875,0.7335; 1,1">
                                          <p:stCondLst>
                                            <p:cond delay="664"/>
                                          </p:stCondLst>
                                        </p:cTn>
                                        <p:tgtEl>
                                          <p:spTgt spid="1048604">
                                            <p:txEl>
                                              <p:pRg st="0" end="0"/>
                                            </p:txEl>
                                          </p:spTgt>
                                        </p:tgtEl>
                                        <p:attrNameLst>
                                          <p:attrName>ppt_y</p:attrName>
                                        </p:attrNameLst>
                                      </p:cBhvr>
                                      <p:tavLst>
                                        <p:tav fmla="#ppt_y-sin(pi*$)/9" tm="0">
                                          <p:val>
                                            <p:fltVal val="0.0"/>
                                          </p:val>
                                        </p:tav>
                                        <p:tav tm="100000">
                                          <p:val>
                                            <p:fltVal val="1.0"/>
                                          </p:val>
                                        </p:tav>
                                      </p:tavLst>
                                    </p:anim>
                                    <p:anim calcmode="lin" valueType="num">
                                      <p:cBhvr>
                                        <p:cTn dur="332" id="11" tmFilter="0, 0; 0.125,0.2665; 0.25,0.4; 0.375,0.465; 0.5,0.5;  0.625,0.535; 0.75,0.6; 0.875,0.7335; 1,1">
                                          <p:stCondLst>
                                            <p:cond delay="1324"/>
                                          </p:stCondLst>
                                        </p:cTn>
                                        <p:tgtEl>
                                          <p:spTgt spid="1048604">
                                            <p:txEl>
                                              <p:pRg st="0" end="0"/>
                                            </p:txEl>
                                          </p:spTgt>
                                        </p:tgtEl>
                                        <p:attrNameLst>
                                          <p:attrName>ppt_y</p:attrName>
                                        </p:attrNameLst>
                                      </p:cBhvr>
                                      <p:tavLst>
                                        <p:tav fmla="#ppt_y-sin(pi*$)/27" tm="0">
                                          <p:val>
                                            <p:fltVal val="0.0"/>
                                          </p:val>
                                        </p:tav>
                                        <p:tav tm="100000">
                                          <p:val>
                                            <p:fltVal val="1.0"/>
                                          </p:val>
                                        </p:tav>
                                      </p:tavLst>
                                    </p:anim>
                                    <p:anim calcmode="lin" valueType="num">
                                      <p:cBhvr>
                                        <p:cTn dur="164" id="12" tmFilter="0, 0; 0.125,0.2665; 0.25,0.4; 0.375,0.465; 0.5,0.5;  0.625,0.535; 0.75,0.6; 0.875,0.7335; 1,1">
                                          <p:stCondLst>
                                            <p:cond delay="1656"/>
                                          </p:stCondLst>
                                        </p:cTn>
                                        <p:tgtEl>
                                          <p:spTgt spid="1048604">
                                            <p:txEl>
                                              <p:pRg st="0" end="0"/>
                                            </p:txEl>
                                          </p:spTgt>
                                        </p:tgtEl>
                                        <p:attrNameLst>
                                          <p:attrName>ppt_y</p:attrName>
                                        </p:attrNameLst>
                                      </p:cBhvr>
                                      <p:tavLst>
                                        <p:tav fmla="#ppt_y-sin(pi*$)/81" tm="0">
                                          <p:val>
                                            <p:fltVal val="0.0"/>
                                          </p:val>
                                        </p:tav>
                                        <p:tav tm="100000">
                                          <p:val>
                                            <p:fltVal val="1.0"/>
                                          </p:val>
                                        </p:tav>
                                      </p:tavLst>
                                    </p:anim>
                                    <p:animScale>
                                      <p:cBhvr>
                                        <p:cTn dur="26" id="13">
                                          <p:stCondLst>
                                            <p:cond delay="650"/>
                                          </p:stCondLst>
                                        </p:cTn>
                                        <p:tgtEl>
                                          <p:spTgt spid="1048604">
                                            <p:txEl>
                                              <p:pRg st="0" end="0"/>
                                            </p:txEl>
                                          </p:spTgt>
                                        </p:tgtEl>
                                      </p:cBhvr>
                                      <p:to x="100000" y="60000"/>
                                    </p:animScale>
                                    <p:animScale>
                                      <p:cBhvr>
                                        <p:cTn decel="50000" dur="166" id="14">
                                          <p:stCondLst>
                                            <p:cond delay="676"/>
                                          </p:stCondLst>
                                        </p:cTn>
                                        <p:tgtEl>
                                          <p:spTgt spid="1048604">
                                            <p:txEl>
                                              <p:pRg st="0" end="0"/>
                                            </p:txEl>
                                          </p:spTgt>
                                        </p:tgtEl>
                                      </p:cBhvr>
                                      <p:to x="100000" y="100000"/>
                                    </p:animScale>
                                    <p:animScale>
                                      <p:cBhvr>
                                        <p:cTn dur="26" id="15">
                                          <p:stCondLst>
                                            <p:cond delay="1312"/>
                                          </p:stCondLst>
                                        </p:cTn>
                                        <p:tgtEl>
                                          <p:spTgt spid="1048604">
                                            <p:txEl>
                                              <p:pRg st="0" end="0"/>
                                            </p:txEl>
                                          </p:spTgt>
                                        </p:tgtEl>
                                      </p:cBhvr>
                                      <p:to x="100000" y="80000"/>
                                    </p:animScale>
                                    <p:animScale>
                                      <p:cBhvr>
                                        <p:cTn decel="50000" dur="166" id="16">
                                          <p:stCondLst>
                                            <p:cond delay="1338"/>
                                          </p:stCondLst>
                                        </p:cTn>
                                        <p:tgtEl>
                                          <p:spTgt spid="1048604">
                                            <p:txEl>
                                              <p:pRg st="0" end="0"/>
                                            </p:txEl>
                                          </p:spTgt>
                                        </p:tgtEl>
                                      </p:cBhvr>
                                      <p:to x="100000" y="100000"/>
                                    </p:animScale>
                                    <p:animScale>
                                      <p:cBhvr>
                                        <p:cTn dur="26" id="17">
                                          <p:stCondLst>
                                            <p:cond delay="1642"/>
                                          </p:stCondLst>
                                        </p:cTn>
                                        <p:tgtEl>
                                          <p:spTgt spid="1048604">
                                            <p:txEl>
                                              <p:pRg st="0" end="0"/>
                                            </p:txEl>
                                          </p:spTgt>
                                        </p:tgtEl>
                                      </p:cBhvr>
                                      <p:to x="100000" y="90000"/>
                                    </p:animScale>
                                    <p:animScale>
                                      <p:cBhvr>
                                        <p:cTn decel="50000" dur="166" id="18">
                                          <p:stCondLst>
                                            <p:cond delay="1668"/>
                                          </p:stCondLst>
                                        </p:cTn>
                                        <p:tgtEl>
                                          <p:spTgt spid="1048604">
                                            <p:txEl>
                                              <p:pRg st="0" end="0"/>
                                            </p:txEl>
                                          </p:spTgt>
                                        </p:tgtEl>
                                      </p:cBhvr>
                                      <p:to x="100000" y="100000"/>
                                    </p:animScale>
                                    <p:animScale>
                                      <p:cBhvr>
                                        <p:cTn dur="26" id="19">
                                          <p:stCondLst>
                                            <p:cond delay="1808"/>
                                          </p:stCondLst>
                                        </p:cTn>
                                        <p:tgtEl>
                                          <p:spTgt spid="1048604">
                                            <p:txEl>
                                              <p:pRg st="0" end="0"/>
                                            </p:txEl>
                                          </p:spTgt>
                                        </p:tgtEl>
                                      </p:cBhvr>
                                      <p:to x="100000" y="95000"/>
                                    </p:animScale>
                                    <p:animScale>
                                      <p:cBhvr>
                                        <p:cTn decel="50000" dur="166" id="20">
                                          <p:stCondLst>
                                            <p:cond delay="1834"/>
                                          </p:stCondLst>
                                        </p:cTn>
                                        <p:tgtEl>
                                          <p:spTgt spid="1048604">
                                            <p:txEl>
                                              <p:pRg st="0" end="0"/>
                                            </p:txEl>
                                          </p:spTgt>
                                        </p:tgtEl>
                                      </p:cBhvr>
                                      <p:to x="100000" y="100000"/>
                                    </p:animScale>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6" presetSubtype="0">
                                  <p:stCondLst>
                                    <p:cond delay="0"/>
                                  </p:stCondLst>
                                  <p:childTnLst>
                                    <p:set>
                                      <p:cBhvr>
                                        <p:cTn dur="1" fill="hold" id="24">
                                          <p:stCondLst>
                                            <p:cond delay="0"/>
                                          </p:stCondLst>
                                        </p:cTn>
                                        <p:tgtEl>
                                          <p:spTgt spid="1048604">
                                            <p:txEl>
                                              <p:pRg st="1" end="1"/>
                                            </p:txEl>
                                          </p:spTgt>
                                        </p:tgtEl>
                                        <p:attrNameLst>
                                          <p:attrName>style.visibility</p:attrName>
                                        </p:attrNameLst>
                                      </p:cBhvr>
                                      <p:to>
                                        <p:strVal val="visible"/>
                                      </p:to>
                                    </p:set>
                                    <p:animEffect transition="in" filter="wipe(down)">
                                      <p:cBhvr>
                                        <p:cTn dur="580" id="25">
                                          <p:stCondLst>
                                            <p:cond delay="0"/>
                                          </p:stCondLst>
                                        </p:cTn>
                                        <p:tgtEl>
                                          <p:spTgt spid="1048604">
                                            <p:txEl>
                                              <p:pRg st="1" end="1"/>
                                            </p:txEl>
                                          </p:spTgt>
                                        </p:tgtEl>
                                      </p:cBhvr>
                                    </p:animEffect>
                                    <p:anim calcmode="lin" valueType="num">
                                      <p:cBhvr>
                                        <p:cTn dur="1822" id="26" tmFilter="0,0; 0.14,0.36; 0.43,0.73; 0.71,0.91; 1.0,1.0">
                                          <p:stCondLst>
                                            <p:cond delay="0"/>
                                          </p:stCondLst>
                                        </p:cTn>
                                        <p:tgtEl>
                                          <p:spTgt spid="1048604">
                                            <p:txEl>
                                              <p:pRg st="1" end="1"/>
                                            </p:txEl>
                                          </p:spTgt>
                                        </p:tgtEl>
                                        <p:attrNameLst>
                                          <p:attrName>ppt_x</p:attrName>
                                        </p:attrNameLst>
                                      </p:cBhvr>
                                      <p:tavLst>
                                        <p:tav tm="0">
                                          <p:val>
                                            <p:strVal val="#ppt_x-0.25"/>
                                          </p:val>
                                        </p:tav>
                                        <p:tav tm="100000">
                                          <p:val>
                                            <p:strVal val="#ppt_x"/>
                                          </p:val>
                                        </p:tav>
                                      </p:tavLst>
                                    </p:anim>
                                    <p:anim calcmode="lin" valueType="num">
                                      <p:cBhvr>
                                        <p:cTn dur="664" id="27" tmFilter="0.0,0.0; 0.25,0.07; 0.50,0.2; 0.75,0.467; 1.0,1.0">
                                          <p:stCondLst>
                                            <p:cond delay="0"/>
                                          </p:stCondLst>
                                        </p:cTn>
                                        <p:tgtEl>
                                          <p:spTgt spid="1048604">
                                            <p:txEl>
                                              <p:pRg st="1" end="1"/>
                                            </p:txEl>
                                          </p:spTgt>
                                        </p:tgtEl>
                                        <p:attrNameLst>
                                          <p:attrName>ppt_y</p:attrName>
                                        </p:attrNameLst>
                                      </p:cBhvr>
                                      <p:tavLst>
                                        <p:tav fmla="#ppt_y-sin(pi*$)/3" tm="0">
                                          <p:val>
                                            <p:fltVal val="0.5"/>
                                          </p:val>
                                        </p:tav>
                                        <p:tav tm="100000">
                                          <p:val>
                                            <p:fltVal val="1.0"/>
                                          </p:val>
                                        </p:tav>
                                      </p:tavLst>
                                    </p:anim>
                                    <p:anim calcmode="lin" valueType="num">
                                      <p:cBhvr>
                                        <p:cTn dur="664" id="28" tmFilter="0, 0; 0.125,0.2665; 0.25,0.4; 0.375,0.465; 0.5,0.5;  0.625,0.535; 0.75,0.6; 0.875,0.7335; 1,1">
                                          <p:stCondLst>
                                            <p:cond delay="664"/>
                                          </p:stCondLst>
                                        </p:cTn>
                                        <p:tgtEl>
                                          <p:spTgt spid="1048604">
                                            <p:txEl>
                                              <p:pRg st="1" end="1"/>
                                            </p:txEl>
                                          </p:spTgt>
                                        </p:tgtEl>
                                        <p:attrNameLst>
                                          <p:attrName>ppt_y</p:attrName>
                                        </p:attrNameLst>
                                      </p:cBhvr>
                                      <p:tavLst>
                                        <p:tav fmla="#ppt_y-sin(pi*$)/9" tm="0">
                                          <p:val>
                                            <p:fltVal val="0.0"/>
                                          </p:val>
                                        </p:tav>
                                        <p:tav tm="100000">
                                          <p:val>
                                            <p:fltVal val="1.0"/>
                                          </p:val>
                                        </p:tav>
                                      </p:tavLst>
                                    </p:anim>
                                    <p:anim calcmode="lin" valueType="num">
                                      <p:cBhvr>
                                        <p:cTn dur="332" id="29" tmFilter="0, 0; 0.125,0.2665; 0.25,0.4; 0.375,0.465; 0.5,0.5;  0.625,0.535; 0.75,0.6; 0.875,0.7335; 1,1">
                                          <p:stCondLst>
                                            <p:cond delay="1324"/>
                                          </p:stCondLst>
                                        </p:cTn>
                                        <p:tgtEl>
                                          <p:spTgt spid="1048604">
                                            <p:txEl>
                                              <p:pRg st="1" end="1"/>
                                            </p:txEl>
                                          </p:spTgt>
                                        </p:tgtEl>
                                        <p:attrNameLst>
                                          <p:attrName>ppt_y</p:attrName>
                                        </p:attrNameLst>
                                      </p:cBhvr>
                                      <p:tavLst>
                                        <p:tav fmla="#ppt_y-sin(pi*$)/27" tm="0">
                                          <p:val>
                                            <p:fltVal val="0.0"/>
                                          </p:val>
                                        </p:tav>
                                        <p:tav tm="100000">
                                          <p:val>
                                            <p:fltVal val="1.0"/>
                                          </p:val>
                                        </p:tav>
                                      </p:tavLst>
                                    </p:anim>
                                    <p:anim calcmode="lin" valueType="num">
                                      <p:cBhvr>
                                        <p:cTn dur="164" id="30" tmFilter="0, 0; 0.125,0.2665; 0.25,0.4; 0.375,0.465; 0.5,0.5;  0.625,0.535; 0.75,0.6; 0.875,0.7335; 1,1">
                                          <p:stCondLst>
                                            <p:cond delay="1656"/>
                                          </p:stCondLst>
                                        </p:cTn>
                                        <p:tgtEl>
                                          <p:spTgt spid="1048604">
                                            <p:txEl>
                                              <p:pRg st="1" end="1"/>
                                            </p:txEl>
                                          </p:spTgt>
                                        </p:tgtEl>
                                        <p:attrNameLst>
                                          <p:attrName>ppt_y</p:attrName>
                                        </p:attrNameLst>
                                      </p:cBhvr>
                                      <p:tavLst>
                                        <p:tav fmla="#ppt_y-sin(pi*$)/81" tm="0">
                                          <p:val>
                                            <p:fltVal val="0.0"/>
                                          </p:val>
                                        </p:tav>
                                        <p:tav tm="100000">
                                          <p:val>
                                            <p:fltVal val="1.0"/>
                                          </p:val>
                                        </p:tav>
                                      </p:tavLst>
                                    </p:anim>
                                    <p:animScale>
                                      <p:cBhvr>
                                        <p:cTn dur="26" id="31">
                                          <p:stCondLst>
                                            <p:cond delay="650"/>
                                          </p:stCondLst>
                                        </p:cTn>
                                        <p:tgtEl>
                                          <p:spTgt spid="1048604">
                                            <p:txEl>
                                              <p:pRg st="1" end="1"/>
                                            </p:txEl>
                                          </p:spTgt>
                                        </p:tgtEl>
                                      </p:cBhvr>
                                      <p:to x="100000" y="60000"/>
                                    </p:animScale>
                                    <p:animScale>
                                      <p:cBhvr>
                                        <p:cTn decel="50000" dur="166" id="32">
                                          <p:stCondLst>
                                            <p:cond delay="676"/>
                                          </p:stCondLst>
                                        </p:cTn>
                                        <p:tgtEl>
                                          <p:spTgt spid="1048604">
                                            <p:txEl>
                                              <p:pRg st="1" end="1"/>
                                            </p:txEl>
                                          </p:spTgt>
                                        </p:tgtEl>
                                      </p:cBhvr>
                                      <p:to x="100000" y="100000"/>
                                    </p:animScale>
                                    <p:animScale>
                                      <p:cBhvr>
                                        <p:cTn dur="26" id="33">
                                          <p:stCondLst>
                                            <p:cond delay="1312"/>
                                          </p:stCondLst>
                                        </p:cTn>
                                        <p:tgtEl>
                                          <p:spTgt spid="1048604">
                                            <p:txEl>
                                              <p:pRg st="1" end="1"/>
                                            </p:txEl>
                                          </p:spTgt>
                                        </p:tgtEl>
                                      </p:cBhvr>
                                      <p:to x="100000" y="80000"/>
                                    </p:animScale>
                                    <p:animScale>
                                      <p:cBhvr>
                                        <p:cTn decel="50000" dur="166" id="34">
                                          <p:stCondLst>
                                            <p:cond delay="1338"/>
                                          </p:stCondLst>
                                        </p:cTn>
                                        <p:tgtEl>
                                          <p:spTgt spid="1048604">
                                            <p:txEl>
                                              <p:pRg st="1" end="1"/>
                                            </p:txEl>
                                          </p:spTgt>
                                        </p:tgtEl>
                                      </p:cBhvr>
                                      <p:to x="100000" y="100000"/>
                                    </p:animScale>
                                    <p:animScale>
                                      <p:cBhvr>
                                        <p:cTn dur="26" id="35">
                                          <p:stCondLst>
                                            <p:cond delay="1642"/>
                                          </p:stCondLst>
                                        </p:cTn>
                                        <p:tgtEl>
                                          <p:spTgt spid="1048604">
                                            <p:txEl>
                                              <p:pRg st="1" end="1"/>
                                            </p:txEl>
                                          </p:spTgt>
                                        </p:tgtEl>
                                      </p:cBhvr>
                                      <p:to x="100000" y="90000"/>
                                    </p:animScale>
                                    <p:animScale>
                                      <p:cBhvr>
                                        <p:cTn decel="50000" dur="166" id="36">
                                          <p:stCondLst>
                                            <p:cond delay="1668"/>
                                          </p:stCondLst>
                                        </p:cTn>
                                        <p:tgtEl>
                                          <p:spTgt spid="1048604">
                                            <p:txEl>
                                              <p:pRg st="1" end="1"/>
                                            </p:txEl>
                                          </p:spTgt>
                                        </p:tgtEl>
                                      </p:cBhvr>
                                      <p:to x="100000" y="100000"/>
                                    </p:animScale>
                                    <p:animScale>
                                      <p:cBhvr>
                                        <p:cTn dur="26" id="37">
                                          <p:stCondLst>
                                            <p:cond delay="1808"/>
                                          </p:stCondLst>
                                        </p:cTn>
                                        <p:tgtEl>
                                          <p:spTgt spid="1048604">
                                            <p:txEl>
                                              <p:pRg st="1" end="1"/>
                                            </p:txEl>
                                          </p:spTgt>
                                        </p:tgtEl>
                                      </p:cBhvr>
                                      <p:to x="100000" y="95000"/>
                                    </p:animScale>
                                    <p:animScale>
                                      <p:cBhvr>
                                        <p:cTn decel="50000" dur="166" id="38">
                                          <p:stCondLst>
                                            <p:cond delay="1834"/>
                                          </p:stCondLst>
                                        </p:cTn>
                                        <p:tgtEl>
                                          <p:spTgt spid="1048604">
                                            <p:txEl>
                                              <p:pRg st="1" end="1"/>
                                            </p:txEl>
                                          </p:spTgt>
                                        </p:tgtEl>
                                      </p:cBhvr>
                                      <p:to x="100000" y="100000"/>
                                    </p:animScale>
                                  </p:childTnLst>
                                </p:cTn>
                              </p:par>
                              <p:par>
                                <p:cTn fill="hold" grpId="0" id="39" nodeType="withEffect" presetClass="entr" presetID="26" presetSubtype="0">
                                  <p:stCondLst>
                                    <p:cond delay="0"/>
                                  </p:stCondLst>
                                  <p:childTnLst>
                                    <p:set>
                                      <p:cBhvr>
                                        <p:cTn dur="1" fill="hold" id="40">
                                          <p:stCondLst>
                                            <p:cond delay="0"/>
                                          </p:stCondLst>
                                        </p:cTn>
                                        <p:tgtEl>
                                          <p:spTgt spid="1048604">
                                            <p:txEl>
                                              <p:pRg st="2" end="2"/>
                                            </p:txEl>
                                          </p:spTgt>
                                        </p:tgtEl>
                                        <p:attrNameLst>
                                          <p:attrName>style.visibility</p:attrName>
                                        </p:attrNameLst>
                                      </p:cBhvr>
                                      <p:to>
                                        <p:strVal val="visible"/>
                                      </p:to>
                                    </p:set>
                                    <p:animEffect transition="in" filter="wipe(down)">
                                      <p:cBhvr>
                                        <p:cTn dur="580" id="41">
                                          <p:stCondLst>
                                            <p:cond delay="0"/>
                                          </p:stCondLst>
                                        </p:cTn>
                                        <p:tgtEl>
                                          <p:spTgt spid="1048604">
                                            <p:txEl>
                                              <p:pRg st="2" end="2"/>
                                            </p:txEl>
                                          </p:spTgt>
                                        </p:tgtEl>
                                      </p:cBhvr>
                                    </p:animEffect>
                                    <p:anim calcmode="lin" valueType="num">
                                      <p:cBhvr>
                                        <p:cTn dur="1822" id="42" tmFilter="0,0; 0.14,0.36; 0.43,0.73; 0.71,0.91; 1.0,1.0">
                                          <p:stCondLst>
                                            <p:cond delay="0"/>
                                          </p:stCondLst>
                                        </p:cTn>
                                        <p:tgtEl>
                                          <p:spTgt spid="1048604">
                                            <p:txEl>
                                              <p:pRg st="2" end="2"/>
                                            </p:txEl>
                                          </p:spTgt>
                                        </p:tgtEl>
                                        <p:attrNameLst>
                                          <p:attrName>ppt_x</p:attrName>
                                        </p:attrNameLst>
                                      </p:cBhvr>
                                      <p:tavLst>
                                        <p:tav tm="0">
                                          <p:val>
                                            <p:strVal val="#ppt_x-0.25"/>
                                          </p:val>
                                        </p:tav>
                                        <p:tav tm="100000">
                                          <p:val>
                                            <p:strVal val="#ppt_x"/>
                                          </p:val>
                                        </p:tav>
                                      </p:tavLst>
                                    </p:anim>
                                    <p:anim calcmode="lin" valueType="num">
                                      <p:cBhvr>
                                        <p:cTn dur="664" id="43" tmFilter="0.0,0.0; 0.25,0.07; 0.50,0.2; 0.75,0.467; 1.0,1.0">
                                          <p:stCondLst>
                                            <p:cond delay="0"/>
                                          </p:stCondLst>
                                        </p:cTn>
                                        <p:tgtEl>
                                          <p:spTgt spid="1048604">
                                            <p:txEl>
                                              <p:pRg st="2" end="2"/>
                                            </p:txEl>
                                          </p:spTgt>
                                        </p:tgtEl>
                                        <p:attrNameLst>
                                          <p:attrName>ppt_y</p:attrName>
                                        </p:attrNameLst>
                                      </p:cBhvr>
                                      <p:tavLst>
                                        <p:tav fmla="#ppt_y-sin(pi*$)/3" tm="0">
                                          <p:val>
                                            <p:fltVal val="0.5"/>
                                          </p:val>
                                        </p:tav>
                                        <p:tav tm="100000">
                                          <p:val>
                                            <p:fltVal val="1.0"/>
                                          </p:val>
                                        </p:tav>
                                      </p:tavLst>
                                    </p:anim>
                                    <p:anim calcmode="lin" valueType="num">
                                      <p:cBhvr>
                                        <p:cTn dur="664" id="44" tmFilter="0, 0; 0.125,0.2665; 0.25,0.4; 0.375,0.465; 0.5,0.5;  0.625,0.535; 0.75,0.6; 0.875,0.7335; 1,1">
                                          <p:stCondLst>
                                            <p:cond delay="664"/>
                                          </p:stCondLst>
                                        </p:cTn>
                                        <p:tgtEl>
                                          <p:spTgt spid="1048604">
                                            <p:txEl>
                                              <p:pRg st="2" end="2"/>
                                            </p:txEl>
                                          </p:spTgt>
                                        </p:tgtEl>
                                        <p:attrNameLst>
                                          <p:attrName>ppt_y</p:attrName>
                                        </p:attrNameLst>
                                      </p:cBhvr>
                                      <p:tavLst>
                                        <p:tav fmla="#ppt_y-sin(pi*$)/9" tm="0">
                                          <p:val>
                                            <p:fltVal val="0.0"/>
                                          </p:val>
                                        </p:tav>
                                        <p:tav tm="100000">
                                          <p:val>
                                            <p:fltVal val="1.0"/>
                                          </p:val>
                                        </p:tav>
                                      </p:tavLst>
                                    </p:anim>
                                    <p:anim calcmode="lin" valueType="num">
                                      <p:cBhvr>
                                        <p:cTn dur="332" id="45" tmFilter="0, 0; 0.125,0.2665; 0.25,0.4; 0.375,0.465; 0.5,0.5;  0.625,0.535; 0.75,0.6; 0.875,0.7335; 1,1">
                                          <p:stCondLst>
                                            <p:cond delay="1324"/>
                                          </p:stCondLst>
                                        </p:cTn>
                                        <p:tgtEl>
                                          <p:spTgt spid="1048604">
                                            <p:txEl>
                                              <p:pRg st="2" end="2"/>
                                            </p:txEl>
                                          </p:spTgt>
                                        </p:tgtEl>
                                        <p:attrNameLst>
                                          <p:attrName>ppt_y</p:attrName>
                                        </p:attrNameLst>
                                      </p:cBhvr>
                                      <p:tavLst>
                                        <p:tav fmla="#ppt_y-sin(pi*$)/27" tm="0">
                                          <p:val>
                                            <p:fltVal val="0.0"/>
                                          </p:val>
                                        </p:tav>
                                        <p:tav tm="100000">
                                          <p:val>
                                            <p:fltVal val="1.0"/>
                                          </p:val>
                                        </p:tav>
                                      </p:tavLst>
                                    </p:anim>
                                    <p:anim calcmode="lin" valueType="num">
                                      <p:cBhvr>
                                        <p:cTn dur="164" id="46" tmFilter="0, 0; 0.125,0.2665; 0.25,0.4; 0.375,0.465; 0.5,0.5;  0.625,0.535; 0.75,0.6; 0.875,0.7335; 1,1">
                                          <p:stCondLst>
                                            <p:cond delay="1656"/>
                                          </p:stCondLst>
                                        </p:cTn>
                                        <p:tgtEl>
                                          <p:spTgt spid="1048604">
                                            <p:txEl>
                                              <p:pRg st="2" end="2"/>
                                            </p:txEl>
                                          </p:spTgt>
                                        </p:tgtEl>
                                        <p:attrNameLst>
                                          <p:attrName>ppt_y</p:attrName>
                                        </p:attrNameLst>
                                      </p:cBhvr>
                                      <p:tavLst>
                                        <p:tav fmla="#ppt_y-sin(pi*$)/81" tm="0">
                                          <p:val>
                                            <p:fltVal val="0.0"/>
                                          </p:val>
                                        </p:tav>
                                        <p:tav tm="100000">
                                          <p:val>
                                            <p:fltVal val="1.0"/>
                                          </p:val>
                                        </p:tav>
                                      </p:tavLst>
                                    </p:anim>
                                    <p:animScale>
                                      <p:cBhvr>
                                        <p:cTn dur="26" id="47">
                                          <p:stCondLst>
                                            <p:cond delay="650"/>
                                          </p:stCondLst>
                                        </p:cTn>
                                        <p:tgtEl>
                                          <p:spTgt spid="1048604">
                                            <p:txEl>
                                              <p:pRg st="2" end="2"/>
                                            </p:txEl>
                                          </p:spTgt>
                                        </p:tgtEl>
                                      </p:cBhvr>
                                      <p:to x="100000" y="60000"/>
                                    </p:animScale>
                                    <p:animScale>
                                      <p:cBhvr>
                                        <p:cTn decel="50000" dur="166" id="48">
                                          <p:stCondLst>
                                            <p:cond delay="676"/>
                                          </p:stCondLst>
                                        </p:cTn>
                                        <p:tgtEl>
                                          <p:spTgt spid="1048604">
                                            <p:txEl>
                                              <p:pRg st="2" end="2"/>
                                            </p:txEl>
                                          </p:spTgt>
                                        </p:tgtEl>
                                      </p:cBhvr>
                                      <p:to x="100000" y="100000"/>
                                    </p:animScale>
                                    <p:animScale>
                                      <p:cBhvr>
                                        <p:cTn dur="26" id="49">
                                          <p:stCondLst>
                                            <p:cond delay="1312"/>
                                          </p:stCondLst>
                                        </p:cTn>
                                        <p:tgtEl>
                                          <p:spTgt spid="1048604">
                                            <p:txEl>
                                              <p:pRg st="2" end="2"/>
                                            </p:txEl>
                                          </p:spTgt>
                                        </p:tgtEl>
                                      </p:cBhvr>
                                      <p:to x="100000" y="80000"/>
                                    </p:animScale>
                                    <p:animScale>
                                      <p:cBhvr>
                                        <p:cTn decel="50000" dur="166" id="50">
                                          <p:stCondLst>
                                            <p:cond delay="1338"/>
                                          </p:stCondLst>
                                        </p:cTn>
                                        <p:tgtEl>
                                          <p:spTgt spid="1048604">
                                            <p:txEl>
                                              <p:pRg st="2" end="2"/>
                                            </p:txEl>
                                          </p:spTgt>
                                        </p:tgtEl>
                                      </p:cBhvr>
                                      <p:to x="100000" y="100000"/>
                                    </p:animScale>
                                    <p:animScale>
                                      <p:cBhvr>
                                        <p:cTn dur="26" id="51">
                                          <p:stCondLst>
                                            <p:cond delay="1642"/>
                                          </p:stCondLst>
                                        </p:cTn>
                                        <p:tgtEl>
                                          <p:spTgt spid="1048604">
                                            <p:txEl>
                                              <p:pRg st="2" end="2"/>
                                            </p:txEl>
                                          </p:spTgt>
                                        </p:tgtEl>
                                      </p:cBhvr>
                                      <p:to x="100000" y="90000"/>
                                    </p:animScale>
                                    <p:animScale>
                                      <p:cBhvr>
                                        <p:cTn decel="50000" dur="166" id="52">
                                          <p:stCondLst>
                                            <p:cond delay="1668"/>
                                          </p:stCondLst>
                                        </p:cTn>
                                        <p:tgtEl>
                                          <p:spTgt spid="1048604">
                                            <p:txEl>
                                              <p:pRg st="2" end="2"/>
                                            </p:txEl>
                                          </p:spTgt>
                                        </p:tgtEl>
                                      </p:cBhvr>
                                      <p:to x="100000" y="100000"/>
                                    </p:animScale>
                                    <p:animScale>
                                      <p:cBhvr>
                                        <p:cTn dur="26" id="53">
                                          <p:stCondLst>
                                            <p:cond delay="1808"/>
                                          </p:stCondLst>
                                        </p:cTn>
                                        <p:tgtEl>
                                          <p:spTgt spid="1048604">
                                            <p:txEl>
                                              <p:pRg st="2" end="2"/>
                                            </p:txEl>
                                          </p:spTgt>
                                        </p:tgtEl>
                                      </p:cBhvr>
                                      <p:to x="100000" y="95000"/>
                                    </p:animScale>
                                    <p:animScale>
                                      <p:cBhvr>
                                        <p:cTn decel="50000" dur="166" id="54">
                                          <p:stCondLst>
                                            <p:cond delay="1834"/>
                                          </p:stCondLst>
                                        </p:cTn>
                                        <p:tgtEl>
                                          <p:spTgt spid="1048604">
                                            <p:txEl>
                                              <p:pRg st="2" end="2"/>
                                            </p:txEl>
                                          </p:spTgt>
                                        </p:tgtEl>
                                      </p:cBhvr>
                                      <p:to x="100000" y="100000"/>
                                    </p:animScale>
                                  </p:childTnLst>
                                </p:cTn>
                              </p:par>
                              <p:par>
                                <p:cTn fill="hold" grpId="0" id="55" nodeType="withEffect" presetClass="entr" presetID="26" presetSubtype="0">
                                  <p:stCondLst>
                                    <p:cond delay="0"/>
                                  </p:stCondLst>
                                  <p:childTnLst>
                                    <p:set>
                                      <p:cBhvr>
                                        <p:cTn dur="1" fill="hold" id="56">
                                          <p:stCondLst>
                                            <p:cond delay="0"/>
                                          </p:stCondLst>
                                        </p:cTn>
                                        <p:tgtEl>
                                          <p:spTgt spid="1048604">
                                            <p:txEl>
                                              <p:pRg st="3" end="3"/>
                                            </p:txEl>
                                          </p:spTgt>
                                        </p:tgtEl>
                                        <p:attrNameLst>
                                          <p:attrName>style.visibility</p:attrName>
                                        </p:attrNameLst>
                                      </p:cBhvr>
                                      <p:to>
                                        <p:strVal val="visible"/>
                                      </p:to>
                                    </p:set>
                                    <p:animEffect transition="in" filter="wipe(down)">
                                      <p:cBhvr>
                                        <p:cTn dur="580" id="57">
                                          <p:stCondLst>
                                            <p:cond delay="0"/>
                                          </p:stCondLst>
                                        </p:cTn>
                                        <p:tgtEl>
                                          <p:spTgt spid="1048604">
                                            <p:txEl>
                                              <p:pRg st="3" end="3"/>
                                            </p:txEl>
                                          </p:spTgt>
                                        </p:tgtEl>
                                      </p:cBhvr>
                                    </p:animEffect>
                                    <p:anim calcmode="lin" valueType="num">
                                      <p:cBhvr>
                                        <p:cTn dur="1822" id="58" tmFilter="0,0; 0.14,0.36; 0.43,0.73; 0.71,0.91; 1.0,1.0">
                                          <p:stCondLst>
                                            <p:cond delay="0"/>
                                          </p:stCondLst>
                                        </p:cTn>
                                        <p:tgtEl>
                                          <p:spTgt spid="1048604">
                                            <p:txEl>
                                              <p:pRg st="3" end="3"/>
                                            </p:txEl>
                                          </p:spTgt>
                                        </p:tgtEl>
                                        <p:attrNameLst>
                                          <p:attrName>ppt_x</p:attrName>
                                        </p:attrNameLst>
                                      </p:cBhvr>
                                      <p:tavLst>
                                        <p:tav tm="0">
                                          <p:val>
                                            <p:strVal val="#ppt_x-0.25"/>
                                          </p:val>
                                        </p:tav>
                                        <p:tav tm="100000">
                                          <p:val>
                                            <p:strVal val="#ppt_x"/>
                                          </p:val>
                                        </p:tav>
                                      </p:tavLst>
                                    </p:anim>
                                    <p:anim calcmode="lin" valueType="num">
                                      <p:cBhvr>
                                        <p:cTn dur="664" id="59" tmFilter="0.0,0.0; 0.25,0.07; 0.50,0.2; 0.75,0.467; 1.0,1.0">
                                          <p:stCondLst>
                                            <p:cond delay="0"/>
                                          </p:stCondLst>
                                        </p:cTn>
                                        <p:tgtEl>
                                          <p:spTgt spid="1048604">
                                            <p:txEl>
                                              <p:pRg st="3" end="3"/>
                                            </p:txEl>
                                          </p:spTgt>
                                        </p:tgtEl>
                                        <p:attrNameLst>
                                          <p:attrName>ppt_y</p:attrName>
                                        </p:attrNameLst>
                                      </p:cBhvr>
                                      <p:tavLst>
                                        <p:tav fmla="#ppt_y-sin(pi*$)/3" tm="0">
                                          <p:val>
                                            <p:fltVal val="0.5"/>
                                          </p:val>
                                        </p:tav>
                                        <p:tav tm="100000">
                                          <p:val>
                                            <p:fltVal val="1.0"/>
                                          </p:val>
                                        </p:tav>
                                      </p:tavLst>
                                    </p:anim>
                                    <p:anim calcmode="lin" valueType="num">
                                      <p:cBhvr>
                                        <p:cTn dur="664" id="60" tmFilter="0, 0; 0.125,0.2665; 0.25,0.4; 0.375,0.465; 0.5,0.5;  0.625,0.535; 0.75,0.6; 0.875,0.7335; 1,1">
                                          <p:stCondLst>
                                            <p:cond delay="664"/>
                                          </p:stCondLst>
                                        </p:cTn>
                                        <p:tgtEl>
                                          <p:spTgt spid="1048604">
                                            <p:txEl>
                                              <p:pRg st="3" end="3"/>
                                            </p:txEl>
                                          </p:spTgt>
                                        </p:tgtEl>
                                        <p:attrNameLst>
                                          <p:attrName>ppt_y</p:attrName>
                                        </p:attrNameLst>
                                      </p:cBhvr>
                                      <p:tavLst>
                                        <p:tav fmla="#ppt_y-sin(pi*$)/9" tm="0">
                                          <p:val>
                                            <p:fltVal val="0.0"/>
                                          </p:val>
                                        </p:tav>
                                        <p:tav tm="100000">
                                          <p:val>
                                            <p:fltVal val="1.0"/>
                                          </p:val>
                                        </p:tav>
                                      </p:tavLst>
                                    </p:anim>
                                    <p:anim calcmode="lin" valueType="num">
                                      <p:cBhvr>
                                        <p:cTn dur="332" id="61" tmFilter="0, 0; 0.125,0.2665; 0.25,0.4; 0.375,0.465; 0.5,0.5;  0.625,0.535; 0.75,0.6; 0.875,0.7335; 1,1">
                                          <p:stCondLst>
                                            <p:cond delay="1324"/>
                                          </p:stCondLst>
                                        </p:cTn>
                                        <p:tgtEl>
                                          <p:spTgt spid="1048604">
                                            <p:txEl>
                                              <p:pRg st="3" end="3"/>
                                            </p:txEl>
                                          </p:spTgt>
                                        </p:tgtEl>
                                        <p:attrNameLst>
                                          <p:attrName>ppt_y</p:attrName>
                                        </p:attrNameLst>
                                      </p:cBhvr>
                                      <p:tavLst>
                                        <p:tav fmla="#ppt_y-sin(pi*$)/27" tm="0">
                                          <p:val>
                                            <p:fltVal val="0.0"/>
                                          </p:val>
                                        </p:tav>
                                        <p:tav tm="100000">
                                          <p:val>
                                            <p:fltVal val="1.0"/>
                                          </p:val>
                                        </p:tav>
                                      </p:tavLst>
                                    </p:anim>
                                    <p:anim calcmode="lin" valueType="num">
                                      <p:cBhvr>
                                        <p:cTn dur="164" id="62" tmFilter="0, 0; 0.125,0.2665; 0.25,0.4; 0.375,0.465; 0.5,0.5;  0.625,0.535; 0.75,0.6; 0.875,0.7335; 1,1">
                                          <p:stCondLst>
                                            <p:cond delay="1656"/>
                                          </p:stCondLst>
                                        </p:cTn>
                                        <p:tgtEl>
                                          <p:spTgt spid="1048604">
                                            <p:txEl>
                                              <p:pRg st="3" end="3"/>
                                            </p:txEl>
                                          </p:spTgt>
                                        </p:tgtEl>
                                        <p:attrNameLst>
                                          <p:attrName>ppt_y</p:attrName>
                                        </p:attrNameLst>
                                      </p:cBhvr>
                                      <p:tavLst>
                                        <p:tav fmla="#ppt_y-sin(pi*$)/81" tm="0">
                                          <p:val>
                                            <p:fltVal val="0.0"/>
                                          </p:val>
                                        </p:tav>
                                        <p:tav tm="100000">
                                          <p:val>
                                            <p:fltVal val="1.0"/>
                                          </p:val>
                                        </p:tav>
                                      </p:tavLst>
                                    </p:anim>
                                    <p:animScale>
                                      <p:cBhvr>
                                        <p:cTn dur="26" id="63">
                                          <p:stCondLst>
                                            <p:cond delay="650"/>
                                          </p:stCondLst>
                                        </p:cTn>
                                        <p:tgtEl>
                                          <p:spTgt spid="1048604">
                                            <p:txEl>
                                              <p:pRg st="3" end="3"/>
                                            </p:txEl>
                                          </p:spTgt>
                                        </p:tgtEl>
                                      </p:cBhvr>
                                      <p:to x="100000" y="60000"/>
                                    </p:animScale>
                                    <p:animScale>
                                      <p:cBhvr>
                                        <p:cTn decel="50000" dur="166" id="64">
                                          <p:stCondLst>
                                            <p:cond delay="676"/>
                                          </p:stCondLst>
                                        </p:cTn>
                                        <p:tgtEl>
                                          <p:spTgt spid="1048604">
                                            <p:txEl>
                                              <p:pRg st="3" end="3"/>
                                            </p:txEl>
                                          </p:spTgt>
                                        </p:tgtEl>
                                      </p:cBhvr>
                                      <p:to x="100000" y="100000"/>
                                    </p:animScale>
                                    <p:animScale>
                                      <p:cBhvr>
                                        <p:cTn dur="26" id="65">
                                          <p:stCondLst>
                                            <p:cond delay="1312"/>
                                          </p:stCondLst>
                                        </p:cTn>
                                        <p:tgtEl>
                                          <p:spTgt spid="1048604">
                                            <p:txEl>
                                              <p:pRg st="3" end="3"/>
                                            </p:txEl>
                                          </p:spTgt>
                                        </p:tgtEl>
                                      </p:cBhvr>
                                      <p:to x="100000" y="80000"/>
                                    </p:animScale>
                                    <p:animScale>
                                      <p:cBhvr>
                                        <p:cTn decel="50000" dur="166" id="66">
                                          <p:stCondLst>
                                            <p:cond delay="1338"/>
                                          </p:stCondLst>
                                        </p:cTn>
                                        <p:tgtEl>
                                          <p:spTgt spid="1048604">
                                            <p:txEl>
                                              <p:pRg st="3" end="3"/>
                                            </p:txEl>
                                          </p:spTgt>
                                        </p:tgtEl>
                                      </p:cBhvr>
                                      <p:to x="100000" y="100000"/>
                                    </p:animScale>
                                    <p:animScale>
                                      <p:cBhvr>
                                        <p:cTn dur="26" id="67">
                                          <p:stCondLst>
                                            <p:cond delay="1642"/>
                                          </p:stCondLst>
                                        </p:cTn>
                                        <p:tgtEl>
                                          <p:spTgt spid="1048604">
                                            <p:txEl>
                                              <p:pRg st="3" end="3"/>
                                            </p:txEl>
                                          </p:spTgt>
                                        </p:tgtEl>
                                      </p:cBhvr>
                                      <p:to x="100000" y="90000"/>
                                    </p:animScale>
                                    <p:animScale>
                                      <p:cBhvr>
                                        <p:cTn decel="50000" dur="166" id="68">
                                          <p:stCondLst>
                                            <p:cond delay="1668"/>
                                          </p:stCondLst>
                                        </p:cTn>
                                        <p:tgtEl>
                                          <p:spTgt spid="1048604">
                                            <p:txEl>
                                              <p:pRg st="3" end="3"/>
                                            </p:txEl>
                                          </p:spTgt>
                                        </p:tgtEl>
                                      </p:cBhvr>
                                      <p:to x="100000" y="100000"/>
                                    </p:animScale>
                                    <p:animScale>
                                      <p:cBhvr>
                                        <p:cTn dur="26" id="69">
                                          <p:stCondLst>
                                            <p:cond delay="1808"/>
                                          </p:stCondLst>
                                        </p:cTn>
                                        <p:tgtEl>
                                          <p:spTgt spid="1048604">
                                            <p:txEl>
                                              <p:pRg st="3" end="3"/>
                                            </p:txEl>
                                          </p:spTgt>
                                        </p:tgtEl>
                                      </p:cBhvr>
                                      <p:to x="100000" y="95000"/>
                                    </p:animScale>
                                    <p:animScale>
                                      <p:cBhvr>
                                        <p:cTn decel="50000" dur="166" id="70">
                                          <p:stCondLst>
                                            <p:cond delay="1834"/>
                                          </p:stCondLst>
                                        </p:cTn>
                                        <p:tgtEl>
                                          <p:spTgt spid="1048604">
                                            <p:txEl>
                                              <p:pRg st="3" end="3"/>
                                            </p:txEl>
                                          </p:spTgt>
                                        </p:tgtEl>
                                      </p:cBhvr>
                                      <p:to x="100000" y="100000"/>
                                    </p:animScale>
                                  </p:childTnLst>
                                </p:cTn>
                              </p:par>
                              <p:par>
                                <p:cTn fill="hold" grpId="0" id="71" nodeType="withEffect" presetClass="entr" presetID="26" presetSubtype="0">
                                  <p:stCondLst>
                                    <p:cond delay="0"/>
                                  </p:stCondLst>
                                  <p:childTnLst>
                                    <p:set>
                                      <p:cBhvr>
                                        <p:cTn dur="1" fill="hold" id="72">
                                          <p:stCondLst>
                                            <p:cond delay="0"/>
                                          </p:stCondLst>
                                        </p:cTn>
                                        <p:tgtEl>
                                          <p:spTgt spid="1048604">
                                            <p:txEl>
                                              <p:pRg st="4" end="4"/>
                                            </p:txEl>
                                          </p:spTgt>
                                        </p:tgtEl>
                                        <p:attrNameLst>
                                          <p:attrName>style.visibility</p:attrName>
                                        </p:attrNameLst>
                                      </p:cBhvr>
                                      <p:to>
                                        <p:strVal val="visible"/>
                                      </p:to>
                                    </p:set>
                                    <p:animEffect transition="in" filter="wipe(down)">
                                      <p:cBhvr>
                                        <p:cTn dur="580" id="73">
                                          <p:stCondLst>
                                            <p:cond delay="0"/>
                                          </p:stCondLst>
                                        </p:cTn>
                                        <p:tgtEl>
                                          <p:spTgt spid="1048604">
                                            <p:txEl>
                                              <p:pRg st="4" end="4"/>
                                            </p:txEl>
                                          </p:spTgt>
                                        </p:tgtEl>
                                      </p:cBhvr>
                                    </p:animEffect>
                                    <p:anim calcmode="lin" valueType="num">
                                      <p:cBhvr>
                                        <p:cTn dur="1822" id="74" tmFilter="0,0; 0.14,0.36; 0.43,0.73; 0.71,0.91; 1.0,1.0">
                                          <p:stCondLst>
                                            <p:cond delay="0"/>
                                          </p:stCondLst>
                                        </p:cTn>
                                        <p:tgtEl>
                                          <p:spTgt spid="1048604">
                                            <p:txEl>
                                              <p:pRg st="4" end="4"/>
                                            </p:txEl>
                                          </p:spTgt>
                                        </p:tgtEl>
                                        <p:attrNameLst>
                                          <p:attrName>ppt_x</p:attrName>
                                        </p:attrNameLst>
                                      </p:cBhvr>
                                      <p:tavLst>
                                        <p:tav tm="0">
                                          <p:val>
                                            <p:strVal val="#ppt_x-0.25"/>
                                          </p:val>
                                        </p:tav>
                                        <p:tav tm="100000">
                                          <p:val>
                                            <p:strVal val="#ppt_x"/>
                                          </p:val>
                                        </p:tav>
                                      </p:tavLst>
                                    </p:anim>
                                    <p:anim calcmode="lin" valueType="num">
                                      <p:cBhvr>
                                        <p:cTn dur="664" id="75" tmFilter="0.0,0.0; 0.25,0.07; 0.50,0.2; 0.75,0.467; 1.0,1.0">
                                          <p:stCondLst>
                                            <p:cond delay="0"/>
                                          </p:stCondLst>
                                        </p:cTn>
                                        <p:tgtEl>
                                          <p:spTgt spid="1048604">
                                            <p:txEl>
                                              <p:pRg st="4" end="4"/>
                                            </p:txEl>
                                          </p:spTgt>
                                        </p:tgtEl>
                                        <p:attrNameLst>
                                          <p:attrName>ppt_y</p:attrName>
                                        </p:attrNameLst>
                                      </p:cBhvr>
                                      <p:tavLst>
                                        <p:tav fmla="#ppt_y-sin(pi*$)/3" tm="0">
                                          <p:val>
                                            <p:fltVal val="0.5"/>
                                          </p:val>
                                        </p:tav>
                                        <p:tav tm="100000">
                                          <p:val>
                                            <p:fltVal val="1.0"/>
                                          </p:val>
                                        </p:tav>
                                      </p:tavLst>
                                    </p:anim>
                                    <p:anim calcmode="lin" valueType="num">
                                      <p:cBhvr>
                                        <p:cTn dur="664" id="76" tmFilter="0, 0; 0.125,0.2665; 0.25,0.4; 0.375,0.465; 0.5,0.5;  0.625,0.535; 0.75,0.6; 0.875,0.7335; 1,1">
                                          <p:stCondLst>
                                            <p:cond delay="664"/>
                                          </p:stCondLst>
                                        </p:cTn>
                                        <p:tgtEl>
                                          <p:spTgt spid="1048604">
                                            <p:txEl>
                                              <p:pRg st="4" end="4"/>
                                            </p:txEl>
                                          </p:spTgt>
                                        </p:tgtEl>
                                        <p:attrNameLst>
                                          <p:attrName>ppt_y</p:attrName>
                                        </p:attrNameLst>
                                      </p:cBhvr>
                                      <p:tavLst>
                                        <p:tav fmla="#ppt_y-sin(pi*$)/9" tm="0">
                                          <p:val>
                                            <p:fltVal val="0.0"/>
                                          </p:val>
                                        </p:tav>
                                        <p:tav tm="100000">
                                          <p:val>
                                            <p:fltVal val="1.0"/>
                                          </p:val>
                                        </p:tav>
                                      </p:tavLst>
                                    </p:anim>
                                    <p:anim calcmode="lin" valueType="num">
                                      <p:cBhvr>
                                        <p:cTn dur="332" id="77" tmFilter="0, 0; 0.125,0.2665; 0.25,0.4; 0.375,0.465; 0.5,0.5;  0.625,0.535; 0.75,0.6; 0.875,0.7335; 1,1">
                                          <p:stCondLst>
                                            <p:cond delay="1324"/>
                                          </p:stCondLst>
                                        </p:cTn>
                                        <p:tgtEl>
                                          <p:spTgt spid="1048604">
                                            <p:txEl>
                                              <p:pRg st="4" end="4"/>
                                            </p:txEl>
                                          </p:spTgt>
                                        </p:tgtEl>
                                        <p:attrNameLst>
                                          <p:attrName>ppt_y</p:attrName>
                                        </p:attrNameLst>
                                      </p:cBhvr>
                                      <p:tavLst>
                                        <p:tav fmla="#ppt_y-sin(pi*$)/27" tm="0">
                                          <p:val>
                                            <p:fltVal val="0.0"/>
                                          </p:val>
                                        </p:tav>
                                        <p:tav tm="100000">
                                          <p:val>
                                            <p:fltVal val="1.0"/>
                                          </p:val>
                                        </p:tav>
                                      </p:tavLst>
                                    </p:anim>
                                    <p:anim calcmode="lin" valueType="num">
                                      <p:cBhvr>
                                        <p:cTn dur="164" id="78" tmFilter="0, 0; 0.125,0.2665; 0.25,0.4; 0.375,0.465; 0.5,0.5;  0.625,0.535; 0.75,0.6; 0.875,0.7335; 1,1">
                                          <p:stCondLst>
                                            <p:cond delay="1656"/>
                                          </p:stCondLst>
                                        </p:cTn>
                                        <p:tgtEl>
                                          <p:spTgt spid="1048604">
                                            <p:txEl>
                                              <p:pRg st="4" end="4"/>
                                            </p:txEl>
                                          </p:spTgt>
                                        </p:tgtEl>
                                        <p:attrNameLst>
                                          <p:attrName>ppt_y</p:attrName>
                                        </p:attrNameLst>
                                      </p:cBhvr>
                                      <p:tavLst>
                                        <p:tav fmla="#ppt_y-sin(pi*$)/81" tm="0">
                                          <p:val>
                                            <p:fltVal val="0.0"/>
                                          </p:val>
                                        </p:tav>
                                        <p:tav tm="100000">
                                          <p:val>
                                            <p:fltVal val="1.0"/>
                                          </p:val>
                                        </p:tav>
                                      </p:tavLst>
                                    </p:anim>
                                    <p:animScale>
                                      <p:cBhvr>
                                        <p:cTn dur="26" id="79">
                                          <p:stCondLst>
                                            <p:cond delay="650"/>
                                          </p:stCondLst>
                                        </p:cTn>
                                        <p:tgtEl>
                                          <p:spTgt spid="1048604">
                                            <p:txEl>
                                              <p:pRg st="4" end="4"/>
                                            </p:txEl>
                                          </p:spTgt>
                                        </p:tgtEl>
                                      </p:cBhvr>
                                      <p:to x="100000" y="60000"/>
                                    </p:animScale>
                                    <p:animScale>
                                      <p:cBhvr>
                                        <p:cTn decel="50000" dur="166" id="80">
                                          <p:stCondLst>
                                            <p:cond delay="676"/>
                                          </p:stCondLst>
                                        </p:cTn>
                                        <p:tgtEl>
                                          <p:spTgt spid="1048604">
                                            <p:txEl>
                                              <p:pRg st="4" end="4"/>
                                            </p:txEl>
                                          </p:spTgt>
                                        </p:tgtEl>
                                      </p:cBhvr>
                                      <p:to x="100000" y="100000"/>
                                    </p:animScale>
                                    <p:animScale>
                                      <p:cBhvr>
                                        <p:cTn dur="26" id="81">
                                          <p:stCondLst>
                                            <p:cond delay="1312"/>
                                          </p:stCondLst>
                                        </p:cTn>
                                        <p:tgtEl>
                                          <p:spTgt spid="1048604">
                                            <p:txEl>
                                              <p:pRg st="4" end="4"/>
                                            </p:txEl>
                                          </p:spTgt>
                                        </p:tgtEl>
                                      </p:cBhvr>
                                      <p:to x="100000" y="80000"/>
                                    </p:animScale>
                                    <p:animScale>
                                      <p:cBhvr>
                                        <p:cTn decel="50000" dur="166" id="82">
                                          <p:stCondLst>
                                            <p:cond delay="1338"/>
                                          </p:stCondLst>
                                        </p:cTn>
                                        <p:tgtEl>
                                          <p:spTgt spid="1048604">
                                            <p:txEl>
                                              <p:pRg st="4" end="4"/>
                                            </p:txEl>
                                          </p:spTgt>
                                        </p:tgtEl>
                                      </p:cBhvr>
                                      <p:to x="100000" y="100000"/>
                                    </p:animScale>
                                    <p:animScale>
                                      <p:cBhvr>
                                        <p:cTn dur="26" id="83">
                                          <p:stCondLst>
                                            <p:cond delay="1642"/>
                                          </p:stCondLst>
                                        </p:cTn>
                                        <p:tgtEl>
                                          <p:spTgt spid="1048604">
                                            <p:txEl>
                                              <p:pRg st="4" end="4"/>
                                            </p:txEl>
                                          </p:spTgt>
                                        </p:tgtEl>
                                      </p:cBhvr>
                                      <p:to x="100000" y="90000"/>
                                    </p:animScale>
                                    <p:animScale>
                                      <p:cBhvr>
                                        <p:cTn decel="50000" dur="166" id="84">
                                          <p:stCondLst>
                                            <p:cond delay="1668"/>
                                          </p:stCondLst>
                                        </p:cTn>
                                        <p:tgtEl>
                                          <p:spTgt spid="1048604">
                                            <p:txEl>
                                              <p:pRg st="4" end="4"/>
                                            </p:txEl>
                                          </p:spTgt>
                                        </p:tgtEl>
                                      </p:cBhvr>
                                      <p:to x="100000" y="100000"/>
                                    </p:animScale>
                                    <p:animScale>
                                      <p:cBhvr>
                                        <p:cTn dur="26" id="85">
                                          <p:stCondLst>
                                            <p:cond delay="1808"/>
                                          </p:stCondLst>
                                        </p:cTn>
                                        <p:tgtEl>
                                          <p:spTgt spid="1048604">
                                            <p:txEl>
                                              <p:pRg st="4" end="4"/>
                                            </p:txEl>
                                          </p:spTgt>
                                        </p:tgtEl>
                                      </p:cBhvr>
                                      <p:to x="100000" y="95000"/>
                                    </p:animScale>
                                    <p:animScale>
                                      <p:cBhvr>
                                        <p:cTn decel="50000" dur="166" id="86">
                                          <p:stCondLst>
                                            <p:cond delay="1834"/>
                                          </p:stCondLst>
                                        </p:cTn>
                                        <p:tgtEl>
                                          <p:spTgt spid="1048604">
                                            <p:txEl>
                                              <p:pRg st="4" end="4"/>
                                            </p:txEl>
                                          </p:spTgt>
                                        </p:tgtEl>
                                      </p:cBhvr>
                                      <p:to x="100000" y="100000"/>
                                    </p:animScale>
                                  </p:childTnLst>
                                </p:cTn>
                              </p:par>
                              <p:par>
                                <p:cTn fill="hold" grpId="0" id="87" nodeType="withEffect" presetClass="entr" presetID="26" presetSubtype="0">
                                  <p:stCondLst>
                                    <p:cond delay="0"/>
                                  </p:stCondLst>
                                  <p:childTnLst>
                                    <p:set>
                                      <p:cBhvr>
                                        <p:cTn dur="1" fill="hold" id="88">
                                          <p:stCondLst>
                                            <p:cond delay="0"/>
                                          </p:stCondLst>
                                        </p:cTn>
                                        <p:tgtEl>
                                          <p:spTgt spid="1048604">
                                            <p:txEl>
                                              <p:pRg st="5" end="5"/>
                                            </p:txEl>
                                          </p:spTgt>
                                        </p:tgtEl>
                                        <p:attrNameLst>
                                          <p:attrName>style.visibility</p:attrName>
                                        </p:attrNameLst>
                                      </p:cBhvr>
                                      <p:to>
                                        <p:strVal val="visible"/>
                                      </p:to>
                                    </p:set>
                                    <p:animEffect transition="in" filter="wipe(down)">
                                      <p:cBhvr>
                                        <p:cTn dur="580" id="89">
                                          <p:stCondLst>
                                            <p:cond delay="0"/>
                                          </p:stCondLst>
                                        </p:cTn>
                                        <p:tgtEl>
                                          <p:spTgt spid="1048604">
                                            <p:txEl>
                                              <p:pRg st="5" end="5"/>
                                            </p:txEl>
                                          </p:spTgt>
                                        </p:tgtEl>
                                      </p:cBhvr>
                                    </p:animEffect>
                                    <p:anim calcmode="lin" valueType="num">
                                      <p:cBhvr>
                                        <p:cTn dur="1822" id="90" tmFilter="0,0; 0.14,0.36; 0.43,0.73; 0.71,0.91; 1.0,1.0">
                                          <p:stCondLst>
                                            <p:cond delay="0"/>
                                          </p:stCondLst>
                                        </p:cTn>
                                        <p:tgtEl>
                                          <p:spTgt spid="1048604">
                                            <p:txEl>
                                              <p:pRg st="5" end="5"/>
                                            </p:txEl>
                                          </p:spTgt>
                                        </p:tgtEl>
                                        <p:attrNameLst>
                                          <p:attrName>ppt_x</p:attrName>
                                        </p:attrNameLst>
                                      </p:cBhvr>
                                      <p:tavLst>
                                        <p:tav tm="0">
                                          <p:val>
                                            <p:strVal val="#ppt_x-0.25"/>
                                          </p:val>
                                        </p:tav>
                                        <p:tav tm="100000">
                                          <p:val>
                                            <p:strVal val="#ppt_x"/>
                                          </p:val>
                                        </p:tav>
                                      </p:tavLst>
                                    </p:anim>
                                    <p:anim calcmode="lin" valueType="num">
                                      <p:cBhvr>
                                        <p:cTn dur="664" id="91" tmFilter="0.0,0.0; 0.25,0.07; 0.50,0.2; 0.75,0.467; 1.0,1.0">
                                          <p:stCondLst>
                                            <p:cond delay="0"/>
                                          </p:stCondLst>
                                        </p:cTn>
                                        <p:tgtEl>
                                          <p:spTgt spid="1048604">
                                            <p:txEl>
                                              <p:pRg st="5" end="5"/>
                                            </p:txEl>
                                          </p:spTgt>
                                        </p:tgtEl>
                                        <p:attrNameLst>
                                          <p:attrName>ppt_y</p:attrName>
                                        </p:attrNameLst>
                                      </p:cBhvr>
                                      <p:tavLst>
                                        <p:tav fmla="#ppt_y-sin(pi*$)/3" tm="0">
                                          <p:val>
                                            <p:fltVal val="0.5"/>
                                          </p:val>
                                        </p:tav>
                                        <p:tav tm="100000">
                                          <p:val>
                                            <p:fltVal val="1.0"/>
                                          </p:val>
                                        </p:tav>
                                      </p:tavLst>
                                    </p:anim>
                                    <p:anim calcmode="lin" valueType="num">
                                      <p:cBhvr>
                                        <p:cTn dur="664" id="92" tmFilter="0, 0; 0.125,0.2665; 0.25,0.4; 0.375,0.465; 0.5,0.5;  0.625,0.535; 0.75,0.6; 0.875,0.7335; 1,1">
                                          <p:stCondLst>
                                            <p:cond delay="664"/>
                                          </p:stCondLst>
                                        </p:cTn>
                                        <p:tgtEl>
                                          <p:spTgt spid="1048604">
                                            <p:txEl>
                                              <p:pRg st="5" end="5"/>
                                            </p:txEl>
                                          </p:spTgt>
                                        </p:tgtEl>
                                        <p:attrNameLst>
                                          <p:attrName>ppt_y</p:attrName>
                                        </p:attrNameLst>
                                      </p:cBhvr>
                                      <p:tavLst>
                                        <p:tav fmla="#ppt_y-sin(pi*$)/9" tm="0">
                                          <p:val>
                                            <p:fltVal val="0.0"/>
                                          </p:val>
                                        </p:tav>
                                        <p:tav tm="100000">
                                          <p:val>
                                            <p:fltVal val="1.0"/>
                                          </p:val>
                                        </p:tav>
                                      </p:tavLst>
                                    </p:anim>
                                    <p:anim calcmode="lin" valueType="num">
                                      <p:cBhvr>
                                        <p:cTn dur="332" id="93" tmFilter="0, 0; 0.125,0.2665; 0.25,0.4; 0.375,0.465; 0.5,0.5;  0.625,0.535; 0.75,0.6; 0.875,0.7335; 1,1">
                                          <p:stCondLst>
                                            <p:cond delay="1324"/>
                                          </p:stCondLst>
                                        </p:cTn>
                                        <p:tgtEl>
                                          <p:spTgt spid="1048604">
                                            <p:txEl>
                                              <p:pRg st="5" end="5"/>
                                            </p:txEl>
                                          </p:spTgt>
                                        </p:tgtEl>
                                        <p:attrNameLst>
                                          <p:attrName>ppt_y</p:attrName>
                                        </p:attrNameLst>
                                      </p:cBhvr>
                                      <p:tavLst>
                                        <p:tav fmla="#ppt_y-sin(pi*$)/27" tm="0">
                                          <p:val>
                                            <p:fltVal val="0.0"/>
                                          </p:val>
                                        </p:tav>
                                        <p:tav tm="100000">
                                          <p:val>
                                            <p:fltVal val="1.0"/>
                                          </p:val>
                                        </p:tav>
                                      </p:tavLst>
                                    </p:anim>
                                    <p:anim calcmode="lin" valueType="num">
                                      <p:cBhvr>
                                        <p:cTn dur="164" id="94" tmFilter="0, 0; 0.125,0.2665; 0.25,0.4; 0.375,0.465; 0.5,0.5;  0.625,0.535; 0.75,0.6; 0.875,0.7335; 1,1">
                                          <p:stCondLst>
                                            <p:cond delay="1656"/>
                                          </p:stCondLst>
                                        </p:cTn>
                                        <p:tgtEl>
                                          <p:spTgt spid="1048604">
                                            <p:txEl>
                                              <p:pRg st="5" end="5"/>
                                            </p:txEl>
                                          </p:spTgt>
                                        </p:tgtEl>
                                        <p:attrNameLst>
                                          <p:attrName>ppt_y</p:attrName>
                                        </p:attrNameLst>
                                      </p:cBhvr>
                                      <p:tavLst>
                                        <p:tav fmla="#ppt_y-sin(pi*$)/81" tm="0">
                                          <p:val>
                                            <p:fltVal val="0.0"/>
                                          </p:val>
                                        </p:tav>
                                        <p:tav tm="100000">
                                          <p:val>
                                            <p:fltVal val="1.0"/>
                                          </p:val>
                                        </p:tav>
                                      </p:tavLst>
                                    </p:anim>
                                    <p:animScale>
                                      <p:cBhvr>
                                        <p:cTn dur="26" id="95">
                                          <p:stCondLst>
                                            <p:cond delay="650"/>
                                          </p:stCondLst>
                                        </p:cTn>
                                        <p:tgtEl>
                                          <p:spTgt spid="1048604">
                                            <p:txEl>
                                              <p:pRg st="5" end="5"/>
                                            </p:txEl>
                                          </p:spTgt>
                                        </p:tgtEl>
                                      </p:cBhvr>
                                      <p:to x="100000" y="60000"/>
                                    </p:animScale>
                                    <p:animScale>
                                      <p:cBhvr>
                                        <p:cTn decel="50000" dur="166" id="96">
                                          <p:stCondLst>
                                            <p:cond delay="676"/>
                                          </p:stCondLst>
                                        </p:cTn>
                                        <p:tgtEl>
                                          <p:spTgt spid="1048604">
                                            <p:txEl>
                                              <p:pRg st="5" end="5"/>
                                            </p:txEl>
                                          </p:spTgt>
                                        </p:tgtEl>
                                      </p:cBhvr>
                                      <p:to x="100000" y="100000"/>
                                    </p:animScale>
                                    <p:animScale>
                                      <p:cBhvr>
                                        <p:cTn dur="26" id="97">
                                          <p:stCondLst>
                                            <p:cond delay="1312"/>
                                          </p:stCondLst>
                                        </p:cTn>
                                        <p:tgtEl>
                                          <p:spTgt spid="1048604">
                                            <p:txEl>
                                              <p:pRg st="5" end="5"/>
                                            </p:txEl>
                                          </p:spTgt>
                                        </p:tgtEl>
                                      </p:cBhvr>
                                      <p:to x="100000" y="80000"/>
                                    </p:animScale>
                                    <p:animScale>
                                      <p:cBhvr>
                                        <p:cTn decel="50000" dur="166" id="98">
                                          <p:stCondLst>
                                            <p:cond delay="1338"/>
                                          </p:stCondLst>
                                        </p:cTn>
                                        <p:tgtEl>
                                          <p:spTgt spid="1048604">
                                            <p:txEl>
                                              <p:pRg st="5" end="5"/>
                                            </p:txEl>
                                          </p:spTgt>
                                        </p:tgtEl>
                                      </p:cBhvr>
                                      <p:to x="100000" y="100000"/>
                                    </p:animScale>
                                    <p:animScale>
                                      <p:cBhvr>
                                        <p:cTn dur="26" id="99">
                                          <p:stCondLst>
                                            <p:cond delay="1642"/>
                                          </p:stCondLst>
                                        </p:cTn>
                                        <p:tgtEl>
                                          <p:spTgt spid="1048604">
                                            <p:txEl>
                                              <p:pRg st="5" end="5"/>
                                            </p:txEl>
                                          </p:spTgt>
                                        </p:tgtEl>
                                      </p:cBhvr>
                                      <p:to x="100000" y="90000"/>
                                    </p:animScale>
                                    <p:animScale>
                                      <p:cBhvr>
                                        <p:cTn decel="50000" dur="166" id="100">
                                          <p:stCondLst>
                                            <p:cond delay="1668"/>
                                          </p:stCondLst>
                                        </p:cTn>
                                        <p:tgtEl>
                                          <p:spTgt spid="1048604">
                                            <p:txEl>
                                              <p:pRg st="5" end="5"/>
                                            </p:txEl>
                                          </p:spTgt>
                                        </p:tgtEl>
                                      </p:cBhvr>
                                      <p:to x="100000" y="100000"/>
                                    </p:animScale>
                                    <p:animScale>
                                      <p:cBhvr>
                                        <p:cTn dur="26" id="101">
                                          <p:stCondLst>
                                            <p:cond delay="1808"/>
                                          </p:stCondLst>
                                        </p:cTn>
                                        <p:tgtEl>
                                          <p:spTgt spid="1048604">
                                            <p:txEl>
                                              <p:pRg st="5" end="5"/>
                                            </p:txEl>
                                          </p:spTgt>
                                        </p:tgtEl>
                                      </p:cBhvr>
                                      <p:to x="100000" y="95000"/>
                                    </p:animScale>
                                    <p:animScale>
                                      <p:cBhvr>
                                        <p:cTn decel="50000" dur="166" id="102">
                                          <p:stCondLst>
                                            <p:cond delay="1834"/>
                                          </p:stCondLst>
                                        </p:cTn>
                                        <p:tgtEl>
                                          <p:spTgt spid="1048604">
                                            <p:txEl>
                                              <p:pRg st="5" end="5"/>
                                            </p:txEl>
                                          </p:spTgt>
                                        </p:tgtEl>
                                      </p:cBhvr>
                                      <p:to x="100000" y="100000"/>
                                    </p:animScale>
                                  </p:childTnLst>
                                </p:cTn>
                              </p:par>
                            </p:childTnLst>
                          </p:cTn>
                        </p:par>
                      </p:childTnLst>
                    </p:cTn>
                  </p:par>
                  <p:par>
                    <p:cTn fill="hold" id="103">
                      <p:stCondLst>
                        <p:cond delay="indefinite"/>
                      </p:stCondLst>
                      <p:childTnLst>
                        <p:par>
                          <p:cTn fill="hold" id="104">
                            <p:stCondLst>
                              <p:cond delay="0"/>
                            </p:stCondLst>
                            <p:childTnLst>
                              <p:par>
                                <p:cTn fill="hold" grpId="0" id="105" nodeType="clickEffect" presetClass="entr" presetID="26" presetSubtype="0">
                                  <p:stCondLst>
                                    <p:cond delay="0"/>
                                  </p:stCondLst>
                                  <p:childTnLst>
                                    <p:set>
                                      <p:cBhvr>
                                        <p:cTn dur="1" fill="hold" id="106">
                                          <p:stCondLst>
                                            <p:cond delay="0"/>
                                          </p:stCondLst>
                                        </p:cTn>
                                        <p:tgtEl>
                                          <p:spTgt spid="1048604">
                                            <p:txEl>
                                              <p:pRg st="6" end="6"/>
                                            </p:txEl>
                                          </p:spTgt>
                                        </p:tgtEl>
                                        <p:attrNameLst>
                                          <p:attrName>style.visibility</p:attrName>
                                        </p:attrNameLst>
                                      </p:cBhvr>
                                      <p:to>
                                        <p:strVal val="visible"/>
                                      </p:to>
                                    </p:set>
                                    <p:animEffect transition="in" filter="wipe(down)">
                                      <p:cBhvr>
                                        <p:cTn dur="580" id="107">
                                          <p:stCondLst>
                                            <p:cond delay="0"/>
                                          </p:stCondLst>
                                        </p:cTn>
                                        <p:tgtEl>
                                          <p:spTgt spid="1048604">
                                            <p:txEl>
                                              <p:pRg st="6" end="6"/>
                                            </p:txEl>
                                          </p:spTgt>
                                        </p:tgtEl>
                                      </p:cBhvr>
                                    </p:animEffect>
                                    <p:anim calcmode="lin" valueType="num">
                                      <p:cBhvr>
                                        <p:cTn dur="1822" id="108" tmFilter="0,0; 0.14,0.36; 0.43,0.73; 0.71,0.91; 1.0,1.0">
                                          <p:stCondLst>
                                            <p:cond delay="0"/>
                                          </p:stCondLst>
                                        </p:cTn>
                                        <p:tgtEl>
                                          <p:spTgt spid="1048604">
                                            <p:txEl>
                                              <p:pRg st="6" end="6"/>
                                            </p:txEl>
                                          </p:spTgt>
                                        </p:tgtEl>
                                        <p:attrNameLst>
                                          <p:attrName>ppt_x</p:attrName>
                                        </p:attrNameLst>
                                      </p:cBhvr>
                                      <p:tavLst>
                                        <p:tav tm="0">
                                          <p:val>
                                            <p:strVal val="#ppt_x-0.25"/>
                                          </p:val>
                                        </p:tav>
                                        <p:tav tm="100000">
                                          <p:val>
                                            <p:strVal val="#ppt_x"/>
                                          </p:val>
                                        </p:tav>
                                      </p:tavLst>
                                    </p:anim>
                                    <p:anim calcmode="lin" valueType="num">
                                      <p:cBhvr>
                                        <p:cTn dur="664" id="109" tmFilter="0.0,0.0; 0.25,0.07; 0.50,0.2; 0.75,0.467; 1.0,1.0">
                                          <p:stCondLst>
                                            <p:cond delay="0"/>
                                          </p:stCondLst>
                                        </p:cTn>
                                        <p:tgtEl>
                                          <p:spTgt spid="1048604">
                                            <p:txEl>
                                              <p:pRg st="6" end="6"/>
                                            </p:txEl>
                                          </p:spTgt>
                                        </p:tgtEl>
                                        <p:attrNameLst>
                                          <p:attrName>ppt_y</p:attrName>
                                        </p:attrNameLst>
                                      </p:cBhvr>
                                      <p:tavLst>
                                        <p:tav fmla="#ppt_y-sin(pi*$)/3" tm="0">
                                          <p:val>
                                            <p:fltVal val="0.5"/>
                                          </p:val>
                                        </p:tav>
                                        <p:tav tm="100000">
                                          <p:val>
                                            <p:fltVal val="1.0"/>
                                          </p:val>
                                        </p:tav>
                                      </p:tavLst>
                                    </p:anim>
                                    <p:anim calcmode="lin" valueType="num">
                                      <p:cBhvr>
                                        <p:cTn dur="664" id="110" tmFilter="0, 0; 0.125,0.2665; 0.25,0.4; 0.375,0.465; 0.5,0.5;  0.625,0.535; 0.75,0.6; 0.875,0.7335; 1,1">
                                          <p:stCondLst>
                                            <p:cond delay="664"/>
                                          </p:stCondLst>
                                        </p:cTn>
                                        <p:tgtEl>
                                          <p:spTgt spid="1048604">
                                            <p:txEl>
                                              <p:pRg st="6" end="6"/>
                                            </p:txEl>
                                          </p:spTgt>
                                        </p:tgtEl>
                                        <p:attrNameLst>
                                          <p:attrName>ppt_y</p:attrName>
                                        </p:attrNameLst>
                                      </p:cBhvr>
                                      <p:tavLst>
                                        <p:tav fmla="#ppt_y-sin(pi*$)/9" tm="0">
                                          <p:val>
                                            <p:fltVal val="0.0"/>
                                          </p:val>
                                        </p:tav>
                                        <p:tav tm="100000">
                                          <p:val>
                                            <p:fltVal val="1.0"/>
                                          </p:val>
                                        </p:tav>
                                      </p:tavLst>
                                    </p:anim>
                                    <p:anim calcmode="lin" valueType="num">
                                      <p:cBhvr>
                                        <p:cTn dur="332" id="111" tmFilter="0, 0; 0.125,0.2665; 0.25,0.4; 0.375,0.465; 0.5,0.5;  0.625,0.535; 0.75,0.6; 0.875,0.7335; 1,1">
                                          <p:stCondLst>
                                            <p:cond delay="1324"/>
                                          </p:stCondLst>
                                        </p:cTn>
                                        <p:tgtEl>
                                          <p:spTgt spid="1048604">
                                            <p:txEl>
                                              <p:pRg st="6" end="6"/>
                                            </p:txEl>
                                          </p:spTgt>
                                        </p:tgtEl>
                                        <p:attrNameLst>
                                          <p:attrName>ppt_y</p:attrName>
                                        </p:attrNameLst>
                                      </p:cBhvr>
                                      <p:tavLst>
                                        <p:tav fmla="#ppt_y-sin(pi*$)/27" tm="0">
                                          <p:val>
                                            <p:fltVal val="0.0"/>
                                          </p:val>
                                        </p:tav>
                                        <p:tav tm="100000">
                                          <p:val>
                                            <p:fltVal val="1.0"/>
                                          </p:val>
                                        </p:tav>
                                      </p:tavLst>
                                    </p:anim>
                                    <p:anim calcmode="lin" valueType="num">
                                      <p:cBhvr>
                                        <p:cTn dur="164" id="112" tmFilter="0, 0; 0.125,0.2665; 0.25,0.4; 0.375,0.465; 0.5,0.5;  0.625,0.535; 0.75,0.6; 0.875,0.7335; 1,1">
                                          <p:stCondLst>
                                            <p:cond delay="1656"/>
                                          </p:stCondLst>
                                        </p:cTn>
                                        <p:tgtEl>
                                          <p:spTgt spid="1048604">
                                            <p:txEl>
                                              <p:pRg st="6" end="6"/>
                                            </p:txEl>
                                          </p:spTgt>
                                        </p:tgtEl>
                                        <p:attrNameLst>
                                          <p:attrName>ppt_y</p:attrName>
                                        </p:attrNameLst>
                                      </p:cBhvr>
                                      <p:tavLst>
                                        <p:tav fmla="#ppt_y-sin(pi*$)/81" tm="0">
                                          <p:val>
                                            <p:fltVal val="0.0"/>
                                          </p:val>
                                        </p:tav>
                                        <p:tav tm="100000">
                                          <p:val>
                                            <p:fltVal val="1.0"/>
                                          </p:val>
                                        </p:tav>
                                      </p:tavLst>
                                    </p:anim>
                                    <p:animScale>
                                      <p:cBhvr>
                                        <p:cTn dur="26" id="113">
                                          <p:stCondLst>
                                            <p:cond delay="650"/>
                                          </p:stCondLst>
                                        </p:cTn>
                                        <p:tgtEl>
                                          <p:spTgt spid="1048604">
                                            <p:txEl>
                                              <p:pRg st="6" end="6"/>
                                            </p:txEl>
                                          </p:spTgt>
                                        </p:tgtEl>
                                      </p:cBhvr>
                                      <p:to x="100000" y="60000"/>
                                    </p:animScale>
                                    <p:animScale>
                                      <p:cBhvr>
                                        <p:cTn decel="50000" dur="166" id="114">
                                          <p:stCondLst>
                                            <p:cond delay="676"/>
                                          </p:stCondLst>
                                        </p:cTn>
                                        <p:tgtEl>
                                          <p:spTgt spid="1048604">
                                            <p:txEl>
                                              <p:pRg st="6" end="6"/>
                                            </p:txEl>
                                          </p:spTgt>
                                        </p:tgtEl>
                                      </p:cBhvr>
                                      <p:to x="100000" y="100000"/>
                                    </p:animScale>
                                    <p:animScale>
                                      <p:cBhvr>
                                        <p:cTn dur="26" id="115">
                                          <p:stCondLst>
                                            <p:cond delay="1312"/>
                                          </p:stCondLst>
                                        </p:cTn>
                                        <p:tgtEl>
                                          <p:spTgt spid="1048604">
                                            <p:txEl>
                                              <p:pRg st="6" end="6"/>
                                            </p:txEl>
                                          </p:spTgt>
                                        </p:tgtEl>
                                      </p:cBhvr>
                                      <p:to x="100000" y="80000"/>
                                    </p:animScale>
                                    <p:animScale>
                                      <p:cBhvr>
                                        <p:cTn decel="50000" dur="166" id="116">
                                          <p:stCondLst>
                                            <p:cond delay="1338"/>
                                          </p:stCondLst>
                                        </p:cTn>
                                        <p:tgtEl>
                                          <p:spTgt spid="1048604">
                                            <p:txEl>
                                              <p:pRg st="6" end="6"/>
                                            </p:txEl>
                                          </p:spTgt>
                                        </p:tgtEl>
                                      </p:cBhvr>
                                      <p:to x="100000" y="100000"/>
                                    </p:animScale>
                                    <p:animScale>
                                      <p:cBhvr>
                                        <p:cTn dur="26" id="117">
                                          <p:stCondLst>
                                            <p:cond delay="1642"/>
                                          </p:stCondLst>
                                        </p:cTn>
                                        <p:tgtEl>
                                          <p:spTgt spid="1048604">
                                            <p:txEl>
                                              <p:pRg st="6" end="6"/>
                                            </p:txEl>
                                          </p:spTgt>
                                        </p:tgtEl>
                                      </p:cBhvr>
                                      <p:to x="100000" y="90000"/>
                                    </p:animScale>
                                    <p:animScale>
                                      <p:cBhvr>
                                        <p:cTn decel="50000" dur="166" id="118">
                                          <p:stCondLst>
                                            <p:cond delay="1668"/>
                                          </p:stCondLst>
                                        </p:cTn>
                                        <p:tgtEl>
                                          <p:spTgt spid="1048604">
                                            <p:txEl>
                                              <p:pRg st="6" end="6"/>
                                            </p:txEl>
                                          </p:spTgt>
                                        </p:tgtEl>
                                      </p:cBhvr>
                                      <p:to x="100000" y="100000"/>
                                    </p:animScale>
                                    <p:animScale>
                                      <p:cBhvr>
                                        <p:cTn dur="26" id="119">
                                          <p:stCondLst>
                                            <p:cond delay="1808"/>
                                          </p:stCondLst>
                                        </p:cTn>
                                        <p:tgtEl>
                                          <p:spTgt spid="1048604">
                                            <p:txEl>
                                              <p:pRg st="6" end="6"/>
                                            </p:txEl>
                                          </p:spTgt>
                                        </p:tgtEl>
                                      </p:cBhvr>
                                      <p:to x="100000" y="95000"/>
                                    </p:animScale>
                                    <p:animScale>
                                      <p:cBhvr>
                                        <p:cTn decel="50000" dur="166" id="120">
                                          <p:stCondLst>
                                            <p:cond delay="1834"/>
                                          </p:stCondLst>
                                        </p:cTn>
                                        <p:tgtEl>
                                          <p:spTgt spid="1048604">
                                            <p:txEl>
                                              <p:pRg st="6" end="6"/>
                                            </p:txEl>
                                          </p:spTgt>
                                        </p:tgtEl>
                                      </p:cBhvr>
                                      <p:to x="100000" y="100000"/>
                                    </p:animScale>
                                  </p:childTnLst>
                                </p:cTn>
                              </p:par>
                            </p:childTnLst>
                          </p:cTn>
                        </p:par>
                      </p:childTnLst>
                    </p:cTn>
                  </p:par>
                  <p:par>
                    <p:cTn fill="hold" id="121">
                      <p:stCondLst>
                        <p:cond delay="indefinite"/>
                      </p:stCondLst>
                      <p:childTnLst>
                        <p:par>
                          <p:cTn fill="hold" id="122">
                            <p:stCondLst>
                              <p:cond delay="0"/>
                            </p:stCondLst>
                            <p:childTnLst>
                              <p:par>
                                <p:cTn fill="hold" grpId="0" id="123" nodeType="clickEffect" presetClass="entr" presetID="26" presetSubtype="0">
                                  <p:stCondLst>
                                    <p:cond delay="0"/>
                                  </p:stCondLst>
                                  <p:childTnLst>
                                    <p:set>
                                      <p:cBhvr>
                                        <p:cTn dur="1" fill="hold" id="124">
                                          <p:stCondLst>
                                            <p:cond delay="0"/>
                                          </p:stCondLst>
                                        </p:cTn>
                                        <p:tgtEl>
                                          <p:spTgt spid="1048604">
                                            <p:txEl>
                                              <p:pRg st="7" end="7"/>
                                            </p:txEl>
                                          </p:spTgt>
                                        </p:tgtEl>
                                        <p:attrNameLst>
                                          <p:attrName>style.visibility</p:attrName>
                                        </p:attrNameLst>
                                      </p:cBhvr>
                                      <p:to>
                                        <p:strVal val="visible"/>
                                      </p:to>
                                    </p:set>
                                    <p:animEffect transition="in" filter="wipe(down)">
                                      <p:cBhvr>
                                        <p:cTn dur="580" id="125">
                                          <p:stCondLst>
                                            <p:cond delay="0"/>
                                          </p:stCondLst>
                                        </p:cTn>
                                        <p:tgtEl>
                                          <p:spTgt spid="1048604">
                                            <p:txEl>
                                              <p:pRg st="7" end="7"/>
                                            </p:txEl>
                                          </p:spTgt>
                                        </p:tgtEl>
                                      </p:cBhvr>
                                    </p:animEffect>
                                    <p:anim calcmode="lin" valueType="num">
                                      <p:cBhvr>
                                        <p:cTn dur="1822" id="126" tmFilter="0,0; 0.14,0.36; 0.43,0.73; 0.71,0.91; 1.0,1.0">
                                          <p:stCondLst>
                                            <p:cond delay="0"/>
                                          </p:stCondLst>
                                        </p:cTn>
                                        <p:tgtEl>
                                          <p:spTgt spid="1048604">
                                            <p:txEl>
                                              <p:pRg st="7" end="7"/>
                                            </p:txEl>
                                          </p:spTgt>
                                        </p:tgtEl>
                                        <p:attrNameLst>
                                          <p:attrName>ppt_x</p:attrName>
                                        </p:attrNameLst>
                                      </p:cBhvr>
                                      <p:tavLst>
                                        <p:tav tm="0">
                                          <p:val>
                                            <p:strVal val="#ppt_x-0.25"/>
                                          </p:val>
                                        </p:tav>
                                        <p:tav tm="100000">
                                          <p:val>
                                            <p:strVal val="#ppt_x"/>
                                          </p:val>
                                        </p:tav>
                                      </p:tavLst>
                                    </p:anim>
                                    <p:anim calcmode="lin" valueType="num">
                                      <p:cBhvr>
                                        <p:cTn dur="664" id="127" tmFilter="0.0,0.0; 0.25,0.07; 0.50,0.2; 0.75,0.467; 1.0,1.0">
                                          <p:stCondLst>
                                            <p:cond delay="0"/>
                                          </p:stCondLst>
                                        </p:cTn>
                                        <p:tgtEl>
                                          <p:spTgt spid="1048604">
                                            <p:txEl>
                                              <p:pRg st="7" end="7"/>
                                            </p:txEl>
                                          </p:spTgt>
                                        </p:tgtEl>
                                        <p:attrNameLst>
                                          <p:attrName>ppt_y</p:attrName>
                                        </p:attrNameLst>
                                      </p:cBhvr>
                                      <p:tavLst>
                                        <p:tav fmla="#ppt_y-sin(pi*$)/3" tm="0">
                                          <p:val>
                                            <p:fltVal val="0.5"/>
                                          </p:val>
                                        </p:tav>
                                        <p:tav tm="100000">
                                          <p:val>
                                            <p:fltVal val="1.0"/>
                                          </p:val>
                                        </p:tav>
                                      </p:tavLst>
                                    </p:anim>
                                    <p:anim calcmode="lin" valueType="num">
                                      <p:cBhvr>
                                        <p:cTn dur="664" id="128" tmFilter="0, 0; 0.125,0.2665; 0.25,0.4; 0.375,0.465; 0.5,0.5;  0.625,0.535; 0.75,0.6; 0.875,0.7335; 1,1">
                                          <p:stCondLst>
                                            <p:cond delay="664"/>
                                          </p:stCondLst>
                                        </p:cTn>
                                        <p:tgtEl>
                                          <p:spTgt spid="1048604">
                                            <p:txEl>
                                              <p:pRg st="7" end="7"/>
                                            </p:txEl>
                                          </p:spTgt>
                                        </p:tgtEl>
                                        <p:attrNameLst>
                                          <p:attrName>ppt_y</p:attrName>
                                        </p:attrNameLst>
                                      </p:cBhvr>
                                      <p:tavLst>
                                        <p:tav fmla="#ppt_y-sin(pi*$)/9" tm="0">
                                          <p:val>
                                            <p:fltVal val="0.0"/>
                                          </p:val>
                                        </p:tav>
                                        <p:tav tm="100000">
                                          <p:val>
                                            <p:fltVal val="1.0"/>
                                          </p:val>
                                        </p:tav>
                                      </p:tavLst>
                                    </p:anim>
                                    <p:anim calcmode="lin" valueType="num">
                                      <p:cBhvr>
                                        <p:cTn dur="332" id="129" tmFilter="0, 0; 0.125,0.2665; 0.25,0.4; 0.375,0.465; 0.5,0.5;  0.625,0.535; 0.75,0.6; 0.875,0.7335; 1,1">
                                          <p:stCondLst>
                                            <p:cond delay="1324"/>
                                          </p:stCondLst>
                                        </p:cTn>
                                        <p:tgtEl>
                                          <p:spTgt spid="1048604">
                                            <p:txEl>
                                              <p:pRg st="7" end="7"/>
                                            </p:txEl>
                                          </p:spTgt>
                                        </p:tgtEl>
                                        <p:attrNameLst>
                                          <p:attrName>ppt_y</p:attrName>
                                        </p:attrNameLst>
                                      </p:cBhvr>
                                      <p:tavLst>
                                        <p:tav fmla="#ppt_y-sin(pi*$)/27" tm="0">
                                          <p:val>
                                            <p:fltVal val="0.0"/>
                                          </p:val>
                                        </p:tav>
                                        <p:tav tm="100000">
                                          <p:val>
                                            <p:fltVal val="1.0"/>
                                          </p:val>
                                        </p:tav>
                                      </p:tavLst>
                                    </p:anim>
                                    <p:anim calcmode="lin" valueType="num">
                                      <p:cBhvr>
                                        <p:cTn dur="164" id="130" tmFilter="0, 0; 0.125,0.2665; 0.25,0.4; 0.375,0.465; 0.5,0.5;  0.625,0.535; 0.75,0.6; 0.875,0.7335; 1,1">
                                          <p:stCondLst>
                                            <p:cond delay="1656"/>
                                          </p:stCondLst>
                                        </p:cTn>
                                        <p:tgtEl>
                                          <p:spTgt spid="1048604">
                                            <p:txEl>
                                              <p:pRg st="7" end="7"/>
                                            </p:txEl>
                                          </p:spTgt>
                                        </p:tgtEl>
                                        <p:attrNameLst>
                                          <p:attrName>ppt_y</p:attrName>
                                        </p:attrNameLst>
                                      </p:cBhvr>
                                      <p:tavLst>
                                        <p:tav fmla="#ppt_y-sin(pi*$)/81" tm="0">
                                          <p:val>
                                            <p:fltVal val="0.0"/>
                                          </p:val>
                                        </p:tav>
                                        <p:tav tm="100000">
                                          <p:val>
                                            <p:fltVal val="1.0"/>
                                          </p:val>
                                        </p:tav>
                                      </p:tavLst>
                                    </p:anim>
                                    <p:animScale>
                                      <p:cBhvr>
                                        <p:cTn dur="26" id="131">
                                          <p:stCondLst>
                                            <p:cond delay="650"/>
                                          </p:stCondLst>
                                        </p:cTn>
                                        <p:tgtEl>
                                          <p:spTgt spid="1048604">
                                            <p:txEl>
                                              <p:pRg st="7" end="7"/>
                                            </p:txEl>
                                          </p:spTgt>
                                        </p:tgtEl>
                                      </p:cBhvr>
                                      <p:to x="100000" y="60000"/>
                                    </p:animScale>
                                    <p:animScale>
                                      <p:cBhvr>
                                        <p:cTn decel="50000" dur="166" id="132">
                                          <p:stCondLst>
                                            <p:cond delay="676"/>
                                          </p:stCondLst>
                                        </p:cTn>
                                        <p:tgtEl>
                                          <p:spTgt spid="1048604">
                                            <p:txEl>
                                              <p:pRg st="7" end="7"/>
                                            </p:txEl>
                                          </p:spTgt>
                                        </p:tgtEl>
                                      </p:cBhvr>
                                      <p:to x="100000" y="100000"/>
                                    </p:animScale>
                                    <p:animScale>
                                      <p:cBhvr>
                                        <p:cTn dur="26" id="133">
                                          <p:stCondLst>
                                            <p:cond delay="1312"/>
                                          </p:stCondLst>
                                        </p:cTn>
                                        <p:tgtEl>
                                          <p:spTgt spid="1048604">
                                            <p:txEl>
                                              <p:pRg st="7" end="7"/>
                                            </p:txEl>
                                          </p:spTgt>
                                        </p:tgtEl>
                                      </p:cBhvr>
                                      <p:to x="100000" y="80000"/>
                                    </p:animScale>
                                    <p:animScale>
                                      <p:cBhvr>
                                        <p:cTn decel="50000" dur="166" id="134">
                                          <p:stCondLst>
                                            <p:cond delay="1338"/>
                                          </p:stCondLst>
                                        </p:cTn>
                                        <p:tgtEl>
                                          <p:spTgt spid="1048604">
                                            <p:txEl>
                                              <p:pRg st="7" end="7"/>
                                            </p:txEl>
                                          </p:spTgt>
                                        </p:tgtEl>
                                      </p:cBhvr>
                                      <p:to x="100000" y="100000"/>
                                    </p:animScale>
                                    <p:animScale>
                                      <p:cBhvr>
                                        <p:cTn dur="26" id="135">
                                          <p:stCondLst>
                                            <p:cond delay="1642"/>
                                          </p:stCondLst>
                                        </p:cTn>
                                        <p:tgtEl>
                                          <p:spTgt spid="1048604">
                                            <p:txEl>
                                              <p:pRg st="7" end="7"/>
                                            </p:txEl>
                                          </p:spTgt>
                                        </p:tgtEl>
                                      </p:cBhvr>
                                      <p:to x="100000" y="90000"/>
                                    </p:animScale>
                                    <p:animScale>
                                      <p:cBhvr>
                                        <p:cTn decel="50000" dur="166" id="136">
                                          <p:stCondLst>
                                            <p:cond delay="1668"/>
                                          </p:stCondLst>
                                        </p:cTn>
                                        <p:tgtEl>
                                          <p:spTgt spid="1048604">
                                            <p:txEl>
                                              <p:pRg st="7" end="7"/>
                                            </p:txEl>
                                          </p:spTgt>
                                        </p:tgtEl>
                                      </p:cBhvr>
                                      <p:to x="100000" y="100000"/>
                                    </p:animScale>
                                    <p:animScale>
                                      <p:cBhvr>
                                        <p:cTn dur="26" id="137">
                                          <p:stCondLst>
                                            <p:cond delay="1808"/>
                                          </p:stCondLst>
                                        </p:cTn>
                                        <p:tgtEl>
                                          <p:spTgt spid="1048604">
                                            <p:txEl>
                                              <p:pRg st="7" end="7"/>
                                            </p:txEl>
                                          </p:spTgt>
                                        </p:tgtEl>
                                      </p:cBhvr>
                                      <p:to x="100000" y="95000"/>
                                    </p:animScale>
                                    <p:animScale>
                                      <p:cBhvr>
                                        <p:cTn decel="50000" dur="166" id="138">
                                          <p:stCondLst>
                                            <p:cond delay="1834"/>
                                          </p:stCondLst>
                                        </p:cTn>
                                        <p:tgtEl>
                                          <p:spTgt spid="1048604">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04"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84" name=""/>
        <p:cNvGrpSpPr/>
        <p:nvPr/>
      </p:nvGrpSpPr>
      <p:grpSpPr>
        <a:xfrm>
          <a:off x="0" y="0"/>
          <a:ext cx="0" cy="0"/>
          <a:chOff x="0" y="0"/>
          <a:chExt cx="0" cy="0"/>
        </a:xfrm>
      </p:grpSpPr>
      <p:sp>
        <p:nvSpPr>
          <p:cNvPr id="1048613" name="Title 1"/>
          <p:cNvSpPr>
            <a:spLocks noGrp="1"/>
          </p:cNvSpPr>
          <p:nvPr>
            <p:ph type="title"/>
          </p:nvPr>
        </p:nvSpPr>
        <p:spPr/>
        <p:txBody>
          <a:bodyPr/>
          <a:p>
            <a:pPr algn="ctr"/>
            <a:r>
              <a:rPr dirty="0" lang="en-US" smtClean="0"/>
              <a:t>Causes of GBV</a:t>
            </a:r>
            <a:endParaRPr dirty="0" lang="en-US"/>
          </a:p>
        </p:txBody>
      </p:sp>
      <p:sp>
        <p:nvSpPr>
          <p:cNvPr id="1048614" name="Content Placeholder 2"/>
          <p:cNvSpPr>
            <a:spLocks noGrp="1"/>
          </p:cNvSpPr>
          <p:nvPr>
            <p:ph idx="1"/>
          </p:nvPr>
        </p:nvSpPr>
        <p:spPr/>
        <p:txBody>
          <a:bodyPr>
            <a:normAutofit/>
          </a:bodyPr>
          <a:p>
            <a:pPr>
              <a:buFont typeface="Wingdings" panose="05000000000000000000" pitchFamily="2" charset="2"/>
              <a:buChar char="v"/>
            </a:pPr>
            <a:r>
              <a:rPr dirty="0" sz="2000" lang="en-US" smtClean="0"/>
              <a:t>Culture: society has accepted violence as a legitimate means of solving conflicts</a:t>
            </a:r>
          </a:p>
          <a:p>
            <a:pPr>
              <a:buFont typeface="Wingdings" panose="05000000000000000000" pitchFamily="2" charset="2"/>
              <a:buChar char="v"/>
            </a:pPr>
            <a:r>
              <a:rPr dirty="0" sz="2000" lang="en-US" smtClean="0"/>
              <a:t>Media: media peddles sex and violence to children</a:t>
            </a:r>
          </a:p>
          <a:p>
            <a:pPr>
              <a:buFont typeface="Wingdings" panose="05000000000000000000" pitchFamily="2" charset="2"/>
              <a:buChar char="v"/>
            </a:pPr>
            <a:r>
              <a:rPr dirty="0" sz="2000" lang="en-US" smtClean="0"/>
              <a:t>Social isolation</a:t>
            </a:r>
          </a:p>
          <a:p>
            <a:pPr>
              <a:buFont typeface="Wingdings" panose="05000000000000000000" pitchFamily="2" charset="2"/>
              <a:buChar char="v"/>
            </a:pPr>
            <a:r>
              <a:rPr dirty="0" sz="2000" lang="en-US" smtClean="0"/>
              <a:t>Poverty </a:t>
            </a:r>
          </a:p>
          <a:p>
            <a:pPr>
              <a:buFont typeface="Wingdings" panose="05000000000000000000" pitchFamily="2" charset="2"/>
              <a:buChar char="v"/>
            </a:pPr>
            <a:r>
              <a:rPr dirty="0" sz="2000" lang="en-US" smtClean="0"/>
              <a:t>Alcohol and drug abuse</a:t>
            </a:r>
          </a:p>
          <a:p>
            <a:pPr>
              <a:buFont typeface="Wingdings" panose="05000000000000000000" pitchFamily="2" charset="2"/>
              <a:buChar char="v"/>
            </a:pPr>
            <a:r>
              <a:rPr dirty="0" sz="2000" lang="en-US" smtClean="0"/>
              <a:t>Father modelling abuse towards the mother </a:t>
            </a:r>
          </a:p>
          <a:p>
            <a:pPr>
              <a:buFont typeface="Wingdings" panose="05000000000000000000" pitchFamily="2" charset="2"/>
              <a:buChar char="v"/>
            </a:pPr>
            <a:r>
              <a:rPr dirty="0" sz="2000" lang="en-US" smtClean="0"/>
              <a:t>Lack of violence prevention programs in the society</a:t>
            </a:r>
            <a:endParaRPr dirty="0" sz="2000" lang="en-US"/>
          </a:p>
        </p:txBody>
      </p:sp>
      <p:sp>
        <p:nvSpPr>
          <p:cNvPr id="1048615" name="Date Placeholder 3"/>
          <p:cNvSpPr>
            <a:spLocks noGrp="1"/>
          </p:cNvSpPr>
          <p:nvPr>
            <p:ph type="dt" sz="half" idx="10"/>
          </p:nvPr>
        </p:nvSpPr>
        <p:spPr/>
        <p:txBody>
          <a:bodyPr/>
          <a:p>
            <a:fld id="{77510EB3-7C0F-4EA6-B678-8D68AA05D174}" type="datetime2">
              <a:rPr lang="en-US" smtClean="0"/>
              <a:t>Saturday, October 10, 2020</a:t>
            </a:fld>
            <a:endParaRPr dirty="0" lang="en-US"/>
          </a:p>
        </p:txBody>
      </p:sp>
      <p:sp>
        <p:nvSpPr>
          <p:cNvPr id="1048616" name="Footer Placeholder 4"/>
          <p:cNvSpPr>
            <a:spLocks noGrp="1"/>
          </p:cNvSpPr>
          <p:nvPr>
            <p:ph type="ftr" sz="quarter" idx="11"/>
          </p:nvPr>
        </p:nvSpPr>
        <p:spPr/>
        <p:txBody>
          <a:bodyPr/>
          <a:p>
            <a:r>
              <a:rPr lang="en-US" smtClean="0"/>
              <a:t>PAUL  NYONGESA</a:t>
            </a:r>
            <a:endParaRPr dirty="0" lang="en-US"/>
          </a:p>
        </p:txBody>
      </p:sp>
      <p:sp>
        <p:nvSpPr>
          <p:cNvPr id="1048617" name="Slide Number Placeholder 5"/>
          <p:cNvSpPr>
            <a:spLocks noGrp="1"/>
          </p:cNvSpPr>
          <p:nvPr>
            <p:ph type="sldNum" sz="quarter" idx="12"/>
          </p:nvPr>
        </p:nvSpPr>
        <p:spPr/>
        <p:txBody>
          <a:bodyPr/>
          <a:p>
            <a:fld id="{6113E31D-E2AB-40D1-8B51-AFA5AFEF393A}" type="slidenum">
              <a:rPr lang="en-US" smtClean="0"/>
              <a:t>33</a:t>
            </a:fld>
            <a:endParaRPr dirty="0"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16" name=""/>
        <p:cNvGrpSpPr/>
        <p:nvPr/>
      </p:nvGrpSpPr>
      <p:grpSpPr>
        <a:xfrm>
          <a:off x="0" y="0"/>
          <a:ext cx="0" cy="0"/>
          <a:chOff x="0" y="0"/>
          <a:chExt cx="0" cy="0"/>
        </a:xfrm>
      </p:grpSpPr>
      <p:sp>
        <p:nvSpPr>
          <p:cNvPr id="1048767" name="Title 1"/>
          <p:cNvSpPr>
            <a:spLocks noGrp="1"/>
          </p:cNvSpPr>
          <p:nvPr>
            <p:ph type="title"/>
          </p:nvPr>
        </p:nvSpPr>
        <p:spPr>
          <a:xfrm>
            <a:off x="677334" y="128790"/>
            <a:ext cx="8596668" cy="746974"/>
          </a:xfrm>
        </p:spPr>
        <p:txBody>
          <a:bodyPr>
            <a:normAutofit fontScale="90000"/>
          </a:bodyPr>
          <a:p>
            <a:pPr algn="ctr"/>
            <a:r>
              <a:rPr dirty="0" lang="en-US" smtClean="0"/>
              <a:t>               Types of GBV</a:t>
            </a:r>
            <a:endParaRPr dirty="0" lang="en-US"/>
          </a:p>
        </p:txBody>
      </p:sp>
      <p:sp>
        <p:nvSpPr>
          <p:cNvPr id="1048768" name="Content Placeholder 2"/>
          <p:cNvSpPr>
            <a:spLocks noGrp="1"/>
          </p:cNvSpPr>
          <p:nvPr>
            <p:ph idx="1"/>
          </p:nvPr>
        </p:nvSpPr>
        <p:spPr>
          <a:xfrm>
            <a:off x="677333" y="875765"/>
            <a:ext cx="11171229" cy="5537914"/>
          </a:xfrm>
        </p:spPr>
        <p:txBody>
          <a:bodyPr>
            <a:noAutofit/>
          </a:bodyPr>
          <a:p>
            <a:pPr>
              <a:lnSpc>
                <a:spcPct val="80000"/>
              </a:lnSpc>
              <a:spcBef>
                <a:spcPct val="50000"/>
              </a:spcBef>
              <a:buAutoNum type="arabicPeriod"/>
            </a:pPr>
            <a:r>
              <a:rPr altLang="en-US" b="1" dirty="0" sz="1600" lang="en-GB" smtClean="0">
                <a:latin typeface="Georgia" panose="02040502050405020303" pitchFamily="18" charset="0"/>
              </a:rPr>
              <a:t>DIRECT VIOLENCE</a:t>
            </a:r>
          </a:p>
          <a:p>
            <a:pPr indent="0" marL="0">
              <a:lnSpc>
                <a:spcPct val="80000"/>
              </a:lnSpc>
              <a:spcBef>
                <a:spcPct val="50000"/>
              </a:spcBef>
              <a:buNone/>
            </a:pPr>
            <a:endParaRPr altLang="en-US" b="1" dirty="0" sz="1600" lang="en-GB" smtClean="0">
              <a:latin typeface="Georgia" panose="02040502050405020303" pitchFamily="18" charset="0"/>
            </a:endParaRPr>
          </a:p>
          <a:p>
            <a:pPr>
              <a:lnSpc>
                <a:spcPct val="80000"/>
              </a:lnSpc>
              <a:spcBef>
                <a:spcPct val="50000"/>
              </a:spcBef>
              <a:buFont typeface="Wingdings" panose="05000000000000000000" pitchFamily="2" charset="2"/>
              <a:buChar char="v"/>
            </a:pPr>
            <a:r>
              <a:rPr altLang="en-US" b="1" dirty="0" sz="1600" lang="en-GB" smtClean="0">
                <a:latin typeface="Georgia" panose="02040502050405020303" pitchFamily="18" charset="0"/>
              </a:rPr>
              <a:t>Sexual </a:t>
            </a:r>
            <a:r>
              <a:rPr altLang="en-US" b="1" dirty="0" sz="1600" lang="en-GB">
                <a:latin typeface="Georgia" panose="02040502050405020303" pitchFamily="18" charset="0"/>
              </a:rPr>
              <a:t>violence</a:t>
            </a:r>
            <a:r>
              <a:rPr altLang="en-US" dirty="0" sz="1600" lang="en-GB">
                <a:latin typeface="Georgia" panose="02040502050405020303" pitchFamily="18" charset="0"/>
              </a:rPr>
              <a:t> </a:t>
            </a:r>
          </a:p>
          <a:p>
            <a:pPr lvl="1">
              <a:lnSpc>
                <a:spcPct val="80000"/>
              </a:lnSpc>
              <a:spcBef>
                <a:spcPct val="25000"/>
              </a:spcBef>
              <a:buFont typeface="Wingdings" panose="05000000000000000000" pitchFamily="2" charset="2"/>
              <a:buChar char="§"/>
            </a:pPr>
            <a:r>
              <a:rPr altLang="en-US" dirty="0" lang="en-GB" smtClean="0">
                <a:latin typeface="Georgia" panose="02040502050405020303" pitchFamily="18" charset="0"/>
              </a:rPr>
              <a:t>Rape</a:t>
            </a:r>
          </a:p>
          <a:p>
            <a:pPr lvl="1">
              <a:lnSpc>
                <a:spcPct val="80000"/>
              </a:lnSpc>
              <a:spcBef>
                <a:spcPct val="25000"/>
              </a:spcBef>
              <a:buFont typeface="Wingdings" panose="05000000000000000000" pitchFamily="2" charset="2"/>
              <a:buChar char="§"/>
            </a:pPr>
            <a:r>
              <a:rPr altLang="en-US" dirty="0" lang="en-GB" smtClean="0">
                <a:latin typeface="Georgia" panose="02040502050405020303" pitchFamily="18" charset="0"/>
              </a:rPr>
              <a:t>Sexual assault</a:t>
            </a:r>
          </a:p>
          <a:p>
            <a:pPr lvl="1">
              <a:lnSpc>
                <a:spcPct val="80000"/>
              </a:lnSpc>
              <a:spcBef>
                <a:spcPct val="25000"/>
              </a:spcBef>
              <a:buFont typeface="Wingdings" panose="05000000000000000000" pitchFamily="2" charset="2"/>
              <a:buChar char="§"/>
            </a:pPr>
            <a:r>
              <a:rPr altLang="en-US" dirty="0" lang="en-GB" smtClean="0">
                <a:latin typeface="Georgia" panose="02040502050405020303" pitchFamily="18" charset="0"/>
              </a:rPr>
              <a:t>Sexual harassment in public and private </a:t>
            </a:r>
            <a:r>
              <a:rPr altLang="en-US" dirty="0" lang="en-GB" smtClean="0">
                <a:latin typeface="Georgia" panose="02040502050405020303" pitchFamily="18" charset="0"/>
              </a:rPr>
              <a:t>spheres</a:t>
            </a:r>
            <a:endParaRPr altLang="en-US" dirty="0" lang="en-GB">
              <a:latin typeface="Georgia" panose="02040502050405020303" pitchFamily="18" charset="0"/>
            </a:endParaRPr>
          </a:p>
          <a:p>
            <a:pPr>
              <a:lnSpc>
                <a:spcPct val="80000"/>
              </a:lnSpc>
              <a:spcBef>
                <a:spcPct val="50000"/>
              </a:spcBef>
              <a:buFont typeface="Wingdings" panose="05000000000000000000" pitchFamily="2" charset="2"/>
              <a:buChar char="v"/>
            </a:pPr>
            <a:r>
              <a:rPr altLang="en-US" b="1" dirty="0" sz="1600" lang="en-GB" smtClean="0">
                <a:latin typeface="Georgia" panose="02040502050405020303" pitchFamily="18" charset="0"/>
              </a:rPr>
              <a:t>Trafficking in  human beings, slavery, and sexual exploitation</a:t>
            </a:r>
            <a:endParaRPr altLang="en-US" b="1" dirty="0" sz="1600" lang="en-GB">
              <a:latin typeface="Georgia" panose="02040502050405020303" pitchFamily="18" charset="0"/>
            </a:endParaRPr>
          </a:p>
          <a:p>
            <a:pPr>
              <a:lnSpc>
                <a:spcPct val="80000"/>
              </a:lnSpc>
              <a:spcBef>
                <a:spcPct val="50000"/>
              </a:spcBef>
              <a:buFont typeface="Wingdings" panose="05000000000000000000" pitchFamily="2" charset="2"/>
              <a:buChar char="v"/>
            </a:pPr>
            <a:r>
              <a:rPr altLang="en-US" b="1" dirty="0" sz="1600" lang="en-GB">
                <a:latin typeface="Georgia" panose="02040502050405020303" pitchFamily="18" charset="0"/>
              </a:rPr>
              <a:t>Domestic </a:t>
            </a:r>
            <a:r>
              <a:rPr altLang="en-US" b="1" dirty="0" sz="1600" lang="en-GB" smtClean="0">
                <a:latin typeface="Georgia" panose="02040502050405020303" pitchFamily="18" charset="0"/>
              </a:rPr>
              <a:t>Violence</a:t>
            </a:r>
            <a:endParaRPr altLang="en-US" b="1" dirty="0" sz="1600" lang="en-GB">
              <a:latin typeface="Georgia" panose="02040502050405020303" pitchFamily="18" charset="0"/>
            </a:endParaRPr>
          </a:p>
          <a:p>
            <a:pPr lvl="1">
              <a:lnSpc>
                <a:spcPct val="80000"/>
              </a:lnSpc>
              <a:spcBef>
                <a:spcPct val="25000"/>
              </a:spcBef>
              <a:buFont typeface="Wingdings" panose="05000000000000000000" pitchFamily="2" charset="2"/>
              <a:buChar char="§"/>
            </a:pPr>
            <a:r>
              <a:rPr altLang="en-US" dirty="0" lang="en-GB" smtClean="0">
                <a:latin typeface="Georgia" panose="02040502050405020303" pitchFamily="18" charset="0"/>
              </a:rPr>
              <a:t>Physical assaults</a:t>
            </a:r>
            <a:endParaRPr altLang="en-US" dirty="0" lang="en-GB">
              <a:latin typeface="Georgia" panose="02040502050405020303" pitchFamily="18" charset="0"/>
            </a:endParaRPr>
          </a:p>
          <a:p>
            <a:pPr>
              <a:lnSpc>
                <a:spcPct val="80000"/>
              </a:lnSpc>
              <a:spcBef>
                <a:spcPct val="50000"/>
              </a:spcBef>
              <a:buFont typeface="Wingdings" panose="05000000000000000000" pitchFamily="2" charset="2"/>
              <a:buChar char="v"/>
            </a:pPr>
            <a:r>
              <a:rPr altLang="en-US" b="1" dirty="0" sz="1600" lang="en-GB">
                <a:latin typeface="Georgia" panose="02040502050405020303" pitchFamily="18" charset="0"/>
              </a:rPr>
              <a:t>Harmful traditional practices</a:t>
            </a:r>
          </a:p>
          <a:p>
            <a:pPr lvl="1">
              <a:lnSpc>
                <a:spcPct val="80000"/>
              </a:lnSpc>
              <a:spcBef>
                <a:spcPct val="25000"/>
              </a:spcBef>
              <a:buFont typeface="Wingdings" panose="05000000000000000000" pitchFamily="2" charset="2"/>
              <a:buChar char="§"/>
            </a:pPr>
            <a:r>
              <a:rPr altLang="en-US" dirty="0" lang="en-GB">
                <a:latin typeface="Georgia" panose="02040502050405020303" pitchFamily="18" charset="0"/>
              </a:rPr>
              <a:t>FGM, </a:t>
            </a:r>
            <a:endParaRPr altLang="en-US" dirty="0" lang="en-GB" smtClean="0">
              <a:latin typeface="Georgia" panose="02040502050405020303" pitchFamily="18" charset="0"/>
            </a:endParaRPr>
          </a:p>
          <a:p>
            <a:pPr lvl="1">
              <a:lnSpc>
                <a:spcPct val="80000"/>
              </a:lnSpc>
              <a:spcBef>
                <a:spcPct val="25000"/>
              </a:spcBef>
              <a:buFont typeface="Wingdings" panose="05000000000000000000" pitchFamily="2" charset="2"/>
              <a:buChar char="§"/>
            </a:pPr>
            <a:r>
              <a:rPr altLang="en-US" dirty="0" lang="en-GB">
                <a:latin typeface="Georgia" panose="02040502050405020303" pitchFamily="18" charset="0"/>
              </a:rPr>
              <a:t>F</a:t>
            </a:r>
            <a:r>
              <a:rPr altLang="en-US" dirty="0" lang="en-GB" smtClean="0">
                <a:latin typeface="Georgia" panose="02040502050405020303" pitchFamily="18" charset="0"/>
              </a:rPr>
              <a:t>orced early marriages</a:t>
            </a:r>
            <a:endParaRPr altLang="en-US" dirty="0" lang="en-GB">
              <a:latin typeface="Georgia" panose="02040502050405020303" pitchFamily="18" charset="0"/>
            </a:endParaRPr>
          </a:p>
          <a:p>
            <a:pPr>
              <a:buFont typeface="Wingdings" panose="05000000000000000000" pitchFamily="2" charset="2"/>
              <a:buChar char="v"/>
            </a:pPr>
            <a:r>
              <a:rPr dirty="0" sz="1600" lang="en-US" smtClean="0">
                <a:latin typeface="Georgia" panose="02040502050405020303" pitchFamily="18" charset="0"/>
              </a:rPr>
              <a:t>Emerging Cyber sexual bullying</a:t>
            </a:r>
          </a:p>
          <a:p>
            <a:pPr indent="0" marL="0">
              <a:buNone/>
            </a:pPr>
            <a:r>
              <a:rPr b="1" dirty="0" sz="1600" lang="en-US" smtClean="0">
                <a:solidFill>
                  <a:schemeClr val="accent1"/>
                </a:solidFill>
                <a:latin typeface="Georgia" panose="02040502050405020303" pitchFamily="18" charset="0"/>
              </a:rPr>
              <a:t>2. </a:t>
            </a:r>
            <a:r>
              <a:rPr b="1" dirty="0" sz="1600" lang="en-US" smtClean="0">
                <a:latin typeface="Georgia" panose="02040502050405020303" pitchFamily="18" charset="0"/>
              </a:rPr>
              <a:t>INDIRECT VIOLENCE</a:t>
            </a:r>
          </a:p>
          <a:p>
            <a:pPr>
              <a:buFont typeface="Wingdings" panose="05000000000000000000" pitchFamily="2" charset="2"/>
              <a:buChar char="§"/>
            </a:pPr>
            <a:r>
              <a:rPr dirty="0" sz="1600" lang="en-US" smtClean="0">
                <a:latin typeface="Georgia" panose="02040502050405020303" pitchFamily="18" charset="0"/>
              </a:rPr>
              <a:t>Psychological violence e.g. threats, humiliations, mocking and controlling behaviors</a:t>
            </a:r>
          </a:p>
          <a:p>
            <a:pPr>
              <a:buFont typeface="Wingdings" panose="05000000000000000000" pitchFamily="2" charset="2"/>
              <a:buChar char="§"/>
            </a:pPr>
            <a:r>
              <a:rPr dirty="0" sz="1600" lang="en-US" smtClean="0">
                <a:latin typeface="Georgia" panose="02040502050405020303" pitchFamily="18" charset="0"/>
              </a:rPr>
              <a:t>Economic violence e.g. inaccessibility to financial resources, property, health, education, labour market </a:t>
            </a:r>
          </a:p>
          <a:p>
            <a:pPr indent="0" marL="0">
              <a:buNone/>
            </a:pPr>
            <a:endParaRPr b="1" dirty="0" lang="en-US"/>
          </a:p>
        </p:txBody>
      </p:sp>
      <p:sp>
        <p:nvSpPr>
          <p:cNvPr id="1048769" name="Date Placeholder 3"/>
          <p:cNvSpPr>
            <a:spLocks noGrp="1"/>
          </p:cNvSpPr>
          <p:nvPr>
            <p:ph type="dt" sz="half" idx="10"/>
          </p:nvPr>
        </p:nvSpPr>
        <p:spPr/>
        <p:txBody>
          <a:bodyPr/>
          <a:p>
            <a:fld id="{C6439CBD-BD1B-4D4E-A876-9EFA8467B164}" type="datetime2">
              <a:rPr lang="en-US" smtClean="0"/>
              <a:t>Saturday, October 10, 2020</a:t>
            </a:fld>
            <a:endParaRPr dirty="0" lang="en-US"/>
          </a:p>
        </p:txBody>
      </p:sp>
      <p:sp>
        <p:nvSpPr>
          <p:cNvPr id="1048770" name="Footer Placeholder 4"/>
          <p:cNvSpPr>
            <a:spLocks noGrp="1"/>
          </p:cNvSpPr>
          <p:nvPr>
            <p:ph type="ftr" sz="quarter" idx="11"/>
          </p:nvPr>
        </p:nvSpPr>
        <p:spPr/>
        <p:txBody>
          <a:bodyPr/>
          <a:p>
            <a:r>
              <a:rPr dirty="0" lang="en-US" smtClean="0"/>
              <a:t>PAUL  NYONGESA</a:t>
            </a:r>
            <a:endParaRPr dirty="0" lang="en-US"/>
          </a:p>
        </p:txBody>
      </p:sp>
      <p:sp>
        <p:nvSpPr>
          <p:cNvPr id="1048771" name="Slide Number Placeholder 5"/>
          <p:cNvSpPr>
            <a:spLocks noGrp="1"/>
          </p:cNvSpPr>
          <p:nvPr>
            <p:ph type="sldNum" sz="quarter" idx="12"/>
          </p:nvPr>
        </p:nvSpPr>
        <p:spPr/>
        <p:txBody>
          <a:bodyPr/>
          <a:p>
            <a:fld id="{6113E31D-E2AB-40D1-8B51-AFA5AFEF393A}" type="slidenum">
              <a:rPr lang="en-US" smtClean="0"/>
              <a:t>34</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768">
                                            <p:txEl>
                                              <p:pRg st="0" end="0"/>
                                            </p:txEl>
                                          </p:spTgt>
                                        </p:tgtEl>
                                        <p:attrNameLst>
                                          <p:attrName>style.visibility</p:attrName>
                                        </p:attrNameLst>
                                      </p:cBhvr>
                                      <p:to>
                                        <p:strVal val="visible"/>
                                      </p:to>
                                    </p:set>
                                    <p:animEffect transition="in" filter="fade">
                                      <p:cBhvr>
                                        <p:cTn dur="1000" id="7"/>
                                        <p:tgtEl>
                                          <p:spTgt spid="1048768">
                                            <p:txEl>
                                              <p:pRg st="0" end="0"/>
                                            </p:txEl>
                                          </p:spTgt>
                                        </p:tgtEl>
                                      </p:cBhvr>
                                    </p:animEffect>
                                    <p:anim calcmode="lin" valueType="num">
                                      <p:cBhvr>
                                        <p:cTn dur="1000" fill="hold" id="8"/>
                                        <p:tgtEl>
                                          <p:spTgt spid="1048768">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76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768">
                                            <p:txEl>
                                              <p:pRg st="2" end="2"/>
                                            </p:txEl>
                                          </p:spTgt>
                                        </p:tgtEl>
                                        <p:attrNameLst>
                                          <p:attrName>style.visibility</p:attrName>
                                        </p:attrNameLst>
                                      </p:cBhvr>
                                      <p:to>
                                        <p:strVal val="visible"/>
                                      </p:to>
                                    </p:set>
                                    <p:animEffect transition="in" filter="fade">
                                      <p:cBhvr>
                                        <p:cTn dur="1000" id="14"/>
                                        <p:tgtEl>
                                          <p:spTgt spid="1048768">
                                            <p:txEl>
                                              <p:pRg st="2" end="2"/>
                                            </p:txEl>
                                          </p:spTgt>
                                        </p:tgtEl>
                                      </p:cBhvr>
                                    </p:animEffect>
                                    <p:anim calcmode="lin" valueType="num">
                                      <p:cBhvr>
                                        <p:cTn dur="1000" fill="hold" id="15"/>
                                        <p:tgtEl>
                                          <p:spTgt spid="1048768">
                                            <p:txEl>
                                              <p:pRg st="2" end="2"/>
                                            </p:txEl>
                                          </p:spTgt>
                                        </p:tgtEl>
                                        <p:attrNameLst>
                                          <p:attrName>ppt_x</p:attrName>
                                        </p:attrNameLst>
                                      </p:cBhvr>
                                      <p:tavLst>
                                        <p:tav tm="0">
                                          <p:val>
                                            <p:strVal val="#ppt_x"/>
                                          </p:val>
                                        </p:tav>
                                        <p:tav tm="100000">
                                          <p:val>
                                            <p:strVal val="#ppt_x"/>
                                          </p:val>
                                        </p:tav>
                                      </p:tavLst>
                                    </p:anim>
                                    <p:anim calcmode="lin" valueType="num">
                                      <p:cBhvr>
                                        <p:cTn dur="1000" fill="hold" id="16"/>
                                        <p:tgtEl>
                                          <p:spTgt spid="1048768">
                                            <p:txEl>
                                              <p:pRg st="2" end="2"/>
                                            </p:txEl>
                                          </p:spTgt>
                                        </p:tgtEl>
                                        <p:attrNameLst>
                                          <p:attrName>ppt_y</p:attrName>
                                        </p:attrNameLst>
                                      </p:cBhvr>
                                      <p:tavLst>
                                        <p:tav tm="0">
                                          <p:val>
                                            <p:strVal val="#ppt_y+.1"/>
                                          </p:val>
                                        </p:tav>
                                        <p:tav tm="100000">
                                          <p:val>
                                            <p:strVal val="#ppt_y"/>
                                          </p:val>
                                        </p:tav>
                                      </p:tavLst>
                                    </p:anim>
                                  </p:childTnLst>
                                </p:cTn>
                              </p:par>
                              <p:par>
                                <p:cTn fill="hold" grpId="0" id="17" nodeType="withEffect" presetClass="entr" presetID="42" presetSubtype="0">
                                  <p:stCondLst>
                                    <p:cond delay="0"/>
                                  </p:stCondLst>
                                  <p:childTnLst>
                                    <p:set>
                                      <p:cBhvr>
                                        <p:cTn dur="1" fill="hold" id="18">
                                          <p:stCondLst>
                                            <p:cond delay="0"/>
                                          </p:stCondLst>
                                        </p:cTn>
                                        <p:tgtEl>
                                          <p:spTgt spid="1048768">
                                            <p:txEl>
                                              <p:pRg st="3" end="3"/>
                                            </p:txEl>
                                          </p:spTgt>
                                        </p:tgtEl>
                                        <p:attrNameLst>
                                          <p:attrName>style.visibility</p:attrName>
                                        </p:attrNameLst>
                                      </p:cBhvr>
                                      <p:to>
                                        <p:strVal val="visible"/>
                                      </p:to>
                                    </p:set>
                                    <p:animEffect transition="in" filter="fade">
                                      <p:cBhvr>
                                        <p:cTn dur="1000" id="19"/>
                                        <p:tgtEl>
                                          <p:spTgt spid="1048768">
                                            <p:txEl>
                                              <p:pRg st="3" end="3"/>
                                            </p:txEl>
                                          </p:spTgt>
                                        </p:tgtEl>
                                      </p:cBhvr>
                                    </p:animEffect>
                                    <p:anim calcmode="lin" valueType="num">
                                      <p:cBhvr>
                                        <p:cTn dur="1000" fill="hold" id="20"/>
                                        <p:tgtEl>
                                          <p:spTgt spid="1048768">
                                            <p:txEl>
                                              <p:pRg st="3" end="3"/>
                                            </p:txEl>
                                          </p:spTgt>
                                        </p:tgtEl>
                                        <p:attrNameLst>
                                          <p:attrName>ppt_x</p:attrName>
                                        </p:attrNameLst>
                                      </p:cBhvr>
                                      <p:tavLst>
                                        <p:tav tm="0">
                                          <p:val>
                                            <p:strVal val="#ppt_x"/>
                                          </p:val>
                                        </p:tav>
                                        <p:tav tm="100000">
                                          <p:val>
                                            <p:strVal val="#ppt_x"/>
                                          </p:val>
                                        </p:tav>
                                      </p:tavLst>
                                    </p:anim>
                                    <p:anim calcmode="lin" valueType="num">
                                      <p:cBhvr>
                                        <p:cTn dur="1000" fill="hold" id="21"/>
                                        <p:tgtEl>
                                          <p:spTgt spid="1048768">
                                            <p:txEl>
                                              <p:pRg st="3" end="3"/>
                                            </p:txEl>
                                          </p:spTgt>
                                        </p:tgtEl>
                                        <p:attrNameLst>
                                          <p:attrName>ppt_y</p:attrName>
                                        </p:attrNameLst>
                                      </p:cBhvr>
                                      <p:tavLst>
                                        <p:tav tm="0">
                                          <p:val>
                                            <p:strVal val="#ppt_y+.1"/>
                                          </p:val>
                                        </p:tav>
                                        <p:tav tm="100000">
                                          <p:val>
                                            <p:strVal val="#ppt_y"/>
                                          </p:val>
                                        </p:tav>
                                      </p:tavLst>
                                    </p:anim>
                                  </p:childTnLst>
                                </p:cTn>
                              </p:par>
                              <p:par>
                                <p:cTn fill="hold" grpId="0" id="22" nodeType="withEffect" presetClass="entr" presetID="42" presetSubtype="0">
                                  <p:stCondLst>
                                    <p:cond delay="0"/>
                                  </p:stCondLst>
                                  <p:childTnLst>
                                    <p:set>
                                      <p:cBhvr>
                                        <p:cTn dur="1" fill="hold" id="23">
                                          <p:stCondLst>
                                            <p:cond delay="0"/>
                                          </p:stCondLst>
                                        </p:cTn>
                                        <p:tgtEl>
                                          <p:spTgt spid="1048768">
                                            <p:txEl>
                                              <p:pRg st="4" end="4"/>
                                            </p:txEl>
                                          </p:spTgt>
                                        </p:tgtEl>
                                        <p:attrNameLst>
                                          <p:attrName>style.visibility</p:attrName>
                                        </p:attrNameLst>
                                      </p:cBhvr>
                                      <p:to>
                                        <p:strVal val="visible"/>
                                      </p:to>
                                    </p:set>
                                    <p:animEffect transition="in" filter="fade">
                                      <p:cBhvr>
                                        <p:cTn dur="1000" id="24"/>
                                        <p:tgtEl>
                                          <p:spTgt spid="1048768">
                                            <p:txEl>
                                              <p:pRg st="4" end="4"/>
                                            </p:txEl>
                                          </p:spTgt>
                                        </p:tgtEl>
                                      </p:cBhvr>
                                    </p:animEffect>
                                    <p:anim calcmode="lin" valueType="num">
                                      <p:cBhvr>
                                        <p:cTn dur="1000" fill="hold" id="25"/>
                                        <p:tgtEl>
                                          <p:spTgt spid="1048768">
                                            <p:txEl>
                                              <p:pRg st="4" end="4"/>
                                            </p:txEl>
                                          </p:spTgt>
                                        </p:tgtEl>
                                        <p:attrNameLst>
                                          <p:attrName>ppt_x</p:attrName>
                                        </p:attrNameLst>
                                      </p:cBhvr>
                                      <p:tavLst>
                                        <p:tav tm="0">
                                          <p:val>
                                            <p:strVal val="#ppt_x"/>
                                          </p:val>
                                        </p:tav>
                                        <p:tav tm="100000">
                                          <p:val>
                                            <p:strVal val="#ppt_x"/>
                                          </p:val>
                                        </p:tav>
                                      </p:tavLst>
                                    </p:anim>
                                    <p:anim calcmode="lin" valueType="num">
                                      <p:cBhvr>
                                        <p:cTn dur="1000" fill="hold" id="26"/>
                                        <p:tgtEl>
                                          <p:spTgt spid="1048768">
                                            <p:txEl>
                                              <p:pRg st="4" end="4"/>
                                            </p:txEl>
                                          </p:spTgt>
                                        </p:tgtEl>
                                        <p:attrNameLst>
                                          <p:attrName>ppt_y</p:attrName>
                                        </p:attrNameLst>
                                      </p:cBhvr>
                                      <p:tavLst>
                                        <p:tav tm="0">
                                          <p:val>
                                            <p:strVal val="#ppt_y+.1"/>
                                          </p:val>
                                        </p:tav>
                                        <p:tav tm="100000">
                                          <p:val>
                                            <p:strVal val="#ppt_y"/>
                                          </p:val>
                                        </p:tav>
                                      </p:tavLst>
                                    </p:anim>
                                  </p:childTnLst>
                                </p:cTn>
                              </p:par>
                              <p:par>
                                <p:cTn fill="hold" grpId="0" id="27" nodeType="withEffect" presetClass="entr" presetID="42" presetSubtype="0">
                                  <p:stCondLst>
                                    <p:cond delay="0"/>
                                  </p:stCondLst>
                                  <p:childTnLst>
                                    <p:set>
                                      <p:cBhvr>
                                        <p:cTn dur="1" fill="hold" id="28">
                                          <p:stCondLst>
                                            <p:cond delay="0"/>
                                          </p:stCondLst>
                                        </p:cTn>
                                        <p:tgtEl>
                                          <p:spTgt spid="1048768">
                                            <p:txEl>
                                              <p:pRg st="5" end="5"/>
                                            </p:txEl>
                                          </p:spTgt>
                                        </p:tgtEl>
                                        <p:attrNameLst>
                                          <p:attrName>style.visibility</p:attrName>
                                        </p:attrNameLst>
                                      </p:cBhvr>
                                      <p:to>
                                        <p:strVal val="visible"/>
                                      </p:to>
                                    </p:set>
                                    <p:animEffect transition="in" filter="fade">
                                      <p:cBhvr>
                                        <p:cTn dur="1000" id="29"/>
                                        <p:tgtEl>
                                          <p:spTgt spid="1048768">
                                            <p:txEl>
                                              <p:pRg st="5" end="5"/>
                                            </p:txEl>
                                          </p:spTgt>
                                        </p:tgtEl>
                                      </p:cBhvr>
                                    </p:animEffect>
                                    <p:anim calcmode="lin" valueType="num">
                                      <p:cBhvr>
                                        <p:cTn dur="1000" fill="hold" id="30"/>
                                        <p:tgtEl>
                                          <p:spTgt spid="1048768">
                                            <p:txEl>
                                              <p:pRg st="5" end="5"/>
                                            </p:txEl>
                                          </p:spTgt>
                                        </p:tgtEl>
                                        <p:attrNameLst>
                                          <p:attrName>ppt_x</p:attrName>
                                        </p:attrNameLst>
                                      </p:cBhvr>
                                      <p:tavLst>
                                        <p:tav tm="0">
                                          <p:val>
                                            <p:strVal val="#ppt_x"/>
                                          </p:val>
                                        </p:tav>
                                        <p:tav tm="100000">
                                          <p:val>
                                            <p:strVal val="#ppt_x"/>
                                          </p:val>
                                        </p:tav>
                                      </p:tavLst>
                                    </p:anim>
                                    <p:anim calcmode="lin" valueType="num">
                                      <p:cBhvr>
                                        <p:cTn dur="1000" fill="hold" id="31"/>
                                        <p:tgtEl>
                                          <p:spTgt spid="104876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fill="hold" id="32">
                      <p:stCondLst>
                        <p:cond delay="indefinite"/>
                      </p:stCondLst>
                      <p:childTnLst>
                        <p:par>
                          <p:cTn fill="hold" id="33">
                            <p:stCondLst>
                              <p:cond delay="0"/>
                            </p:stCondLst>
                            <p:childTnLst>
                              <p:par>
                                <p:cTn fill="hold" grpId="0" id="34" nodeType="clickEffect" presetClass="entr" presetID="42" presetSubtype="0">
                                  <p:stCondLst>
                                    <p:cond delay="0"/>
                                  </p:stCondLst>
                                  <p:childTnLst>
                                    <p:set>
                                      <p:cBhvr>
                                        <p:cTn dur="1" fill="hold" id="35">
                                          <p:stCondLst>
                                            <p:cond delay="0"/>
                                          </p:stCondLst>
                                        </p:cTn>
                                        <p:tgtEl>
                                          <p:spTgt spid="1048768">
                                            <p:txEl>
                                              <p:pRg st="6" end="6"/>
                                            </p:txEl>
                                          </p:spTgt>
                                        </p:tgtEl>
                                        <p:attrNameLst>
                                          <p:attrName>style.visibility</p:attrName>
                                        </p:attrNameLst>
                                      </p:cBhvr>
                                      <p:to>
                                        <p:strVal val="visible"/>
                                      </p:to>
                                    </p:set>
                                    <p:animEffect transition="in" filter="fade">
                                      <p:cBhvr>
                                        <p:cTn dur="1000" id="36"/>
                                        <p:tgtEl>
                                          <p:spTgt spid="1048768">
                                            <p:txEl>
                                              <p:pRg st="6" end="6"/>
                                            </p:txEl>
                                          </p:spTgt>
                                        </p:tgtEl>
                                      </p:cBhvr>
                                    </p:animEffect>
                                    <p:anim calcmode="lin" valueType="num">
                                      <p:cBhvr>
                                        <p:cTn dur="1000" fill="hold" id="37"/>
                                        <p:tgtEl>
                                          <p:spTgt spid="1048768">
                                            <p:txEl>
                                              <p:pRg st="6" end="6"/>
                                            </p:txEl>
                                          </p:spTgt>
                                        </p:tgtEl>
                                        <p:attrNameLst>
                                          <p:attrName>ppt_x</p:attrName>
                                        </p:attrNameLst>
                                      </p:cBhvr>
                                      <p:tavLst>
                                        <p:tav tm="0">
                                          <p:val>
                                            <p:strVal val="#ppt_x"/>
                                          </p:val>
                                        </p:tav>
                                        <p:tav tm="100000">
                                          <p:val>
                                            <p:strVal val="#ppt_x"/>
                                          </p:val>
                                        </p:tav>
                                      </p:tavLst>
                                    </p:anim>
                                    <p:anim calcmode="lin" valueType="num">
                                      <p:cBhvr>
                                        <p:cTn dur="1000" fill="hold" id="38"/>
                                        <p:tgtEl>
                                          <p:spTgt spid="104876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42" presetSubtype="0">
                                  <p:stCondLst>
                                    <p:cond delay="0"/>
                                  </p:stCondLst>
                                  <p:childTnLst>
                                    <p:set>
                                      <p:cBhvr>
                                        <p:cTn dur="1" fill="hold" id="42">
                                          <p:stCondLst>
                                            <p:cond delay="0"/>
                                          </p:stCondLst>
                                        </p:cTn>
                                        <p:tgtEl>
                                          <p:spTgt spid="1048768">
                                            <p:txEl>
                                              <p:pRg st="7" end="7"/>
                                            </p:txEl>
                                          </p:spTgt>
                                        </p:tgtEl>
                                        <p:attrNameLst>
                                          <p:attrName>style.visibility</p:attrName>
                                        </p:attrNameLst>
                                      </p:cBhvr>
                                      <p:to>
                                        <p:strVal val="visible"/>
                                      </p:to>
                                    </p:set>
                                    <p:animEffect transition="in" filter="fade">
                                      <p:cBhvr>
                                        <p:cTn dur="1000" id="43"/>
                                        <p:tgtEl>
                                          <p:spTgt spid="1048768">
                                            <p:txEl>
                                              <p:pRg st="7" end="7"/>
                                            </p:txEl>
                                          </p:spTgt>
                                        </p:tgtEl>
                                      </p:cBhvr>
                                    </p:animEffect>
                                    <p:anim calcmode="lin" valueType="num">
                                      <p:cBhvr>
                                        <p:cTn dur="1000" fill="hold" id="44"/>
                                        <p:tgtEl>
                                          <p:spTgt spid="1048768">
                                            <p:txEl>
                                              <p:pRg st="7" end="7"/>
                                            </p:txEl>
                                          </p:spTgt>
                                        </p:tgtEl>
                                        <p:attrNameLst>
                                          <p:attrName>ppt_x</p:attrName>
                                        </p:attrNameLst>
                                      </p:cBhvr>
                                      <p:tavLst>
                                        <p:tav tm="0">
                                          <p:val>
                                            <p:strVal val="#ppt_x"/>
                                          </p:val>
                                        </p:tav>
                                        <p:tav tm="100000">
                                          <p:val>
                                            <p:strVal val="#ppt_x"/>
                                          </p:val>
                                        </p:tav>
                                      </p:tavLst>
                                    </p:anim>
                                    <p:anim calcmode="lin" valueType="num">
                                      <p:cBhvr>
                                        <p:cTn dur="1000" fill="hold" id="45"/>
                                        <p:tgtEl>
                                          <p:spTgt spid="1048768">
                                            <p:txEl>
                                              <p:pRg st="7" end="7"/>
                                            </p:txEl>
                                          </p:spTgt>
                                        </p:tgtEl>
                                        <p:attrNameLst>
                                          <p:attrName>ppt_y</p:attrName>
                                        </p:attrNameLst>
                                      </p:cBhvr>
                                      <p:tavLst>
                                        <p:tav tm="0">
                                          <p:val>
                                            <p:strVal val="#ppt_y+.1"/>
                                          </p:val>
                                        </p:tav>
                                        <p:tav tm="100000">
                                          <p:val>
                                            <p:strVal val="#ppt_y"/>
                                          </p:val>
                                        </p:tav>
                                      </p:tavLst>
                                    </p:anim>
                                  </p:childTnLst>
                                </p:cTn>
                              </p:par>
                              <p:par>
                                <p:cTn fill="hold" grpId="0" id="46" nodeType="withEffect" presetClass="entr" presetID="42" presetSubtype="0">
                                  <p:stCondLst>
                                    <p:cond delay="0"/>
                                  </p:stCondLst>
                                  <p:childTnLst>
                                    <p:set>
                                      <p:cBhvr>
                                        <p:cTn dur="1" fill="hold" id="47">
                                          <p:stCondLst>
                                            <p:cond delay="0"/>
                                          </p:stCondLst>
                                        </p:cTn>
                                        <p:tgtEl>
                                          <p:spTgt spid="1048768">
                                            <p:txEl>
                                              <p:pRg st="8" end="8"/>
                                            </p:txEl>
                                          </p:spTgt>
                                        </p:tgtEl>
                                        <p:attrNameLst>
                                          <p:attrName>style.visibility</p:attrName>
                                        </p:attrNameLst>
                                      </p:cBhvr>
                                      <p:to>
                                        <p:strVal val="visible"/>
                                      </p:to>
                                    </p:set>
                                    <p:animEffect transition="in" filter="fade">
                                      <p:cBhvr>
                                        <p:cTn dur="1000" id="48"/>
                                        <p:tgtEl>
                                          <p:spTgt spid="1048768">
                                            <p:txEl>
                                              <p:pRg st="8" end="8"/>
                                            </p:txEl>
                                          </p:spTgt>
                                        </p:tgtEl>
                                      </p:cBhvr>
                                    </p:animEffect>
                                    <p:anim calcmode="lin" valueType="num">
                                      <p:cBhvr>
                                        <p:cTn dur="1000" fill="hold" id="49"/>
                                        <p:tgtEl>
                                          <p:spTgt spid="1048768">
                                            <p:txEl>
                                              <p:pRg st="8" end="8"/>
                                            </p:txEl>
                                          </p:spTgt>
                                        </p:tgtEl>
                                        <p:attrNameLst>
                                          <p:attrName>ppt_x</p:attrName>
                                        </p:attrNameLst>
                                      </p:cBhvr>
                                      <p:tavLst>
                                        <p:tav tm="0">
                                          <p:val>
                                            <p:strVal val="#ppt_x"/>
                                          </p:val>
                                        </p:tav>
                                        <p:tav tm="100000">
                                          <p:val>
                                            <p:strVal val="#ppt_x"/>
                                          </p:val>
                                        </p:tav>
                                      </p:tavLst>
                                    </p:anim>
                                    <p:anim calcmode="lin" valueType="num">
                                      <p:cBhvr>
                                        <p:cTn dur="1000" fill="hold" id="50"/>
                                        <p:tgtEl>
                                          <p:spTgt spid="104876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42" presetSubtype="0">
                                  <p:stCondLst>
                                    <p:cond delay="0"/>
                                  </p:stCondLst>
                                  <p:childTnLst>
                                    <p:set>
                                      <p:cBhvr>
                                        <p:cTn dur="1" fill="hold" id="54">
                                          <p:stCondLst>
                                            <p:cond delay="0"/>
                                          </p:stCondLst>
                                        </p:cTn>
                                        <p:tgtEl>
                                          <p:spTgt spid="1048768">
                                            <p:txEl>
                                              <p:pRg st="9" end="9"/>
                                            </p:txEl>
                                          </p:spTgt>
                                        </p:tgtEl>
                                        <p:attrNameLst>
                                          <p:attrName>style.visibility</p:attrName>
                                        </p:attrNameLst>
                                      </p:cBhvr>
                                      <p:to>
                                        <p:strVal val="visible"/>
                                      </p:to>
                                    </p:set>
                                    <p:animEffect transition="in" filter="fade">
                                      <p:cBhvr>
                                        <p:cTn dur="1000" id="55"/>
                                        <p:tgtEl>
                                          <p:spTgt spid="1048768">
                                            <p:txEl>
                                              <p:pRg st="9" end="9"/>
                                            </p:txEl>
                                          </p:spTgt>
                                        </p:tgtEl>
                                      </p:cBhvr>
                                    </p:animEffect>
                                    <p:anim calcmode="lin" valueType="num">
                                      <p:cBhvr>
                                        <p:cTn dur="1000" fill="hold" id="56"/>
                                        <p:tgtEl>
                                          <p:spTgt spid="1048768">
                                            <p:txEl>
                                              <p:pRg st="9" end="9"/>
                                            </p:txEl>
                                          </p:spTgt>
                                        </p:tgtEl>
                                        <p:attrNameLst>
                                          <p:attrName>ppt_x</p:attrName>
                                        </p:attrNameLst>
                                      </p:cBhvr>
                                      <p:tavLst>
                                        <p:tav tm="0">
                                          <p:val>
                                            <p:strVal val="#ppt_x"/>
                                          </p:val>
                                        </p:tav>
                                        <p:tav tm="100000">
                                          <p:val>
                                            <p:strVal val="#ppt_x"/>
                                          </p:val>
                                        </p:tav>
                                      </p:tavLst>
                                    </p:anim>
                                    <p:anim calcmode="lin" valueType="num">
                                      <p:cBhvr>
                                        <p:cTn dur="1000" fill="hold" id="57"/>
                                        <p:tgtEl>
                                          <p:spTgt spid="1048768">
                                            <p:txEl>
                                              <p:pRg st="9" end="9"/>
                                            </p:txEl>
                                          </p:spTgt>
                                        </p:tgtEl>
                                        <p:attrNameLst>
                                          <p:attrName>ppt_y</p:attrName>
                                        </p:attrNameLst>
                                      </p:cBhvr>
                                      <p:tavLst>
                                        <p:tav tm="0">
                                          <p:val>
                                            <p:strVal val="#ppt_y+.1"/>
                                          </p:val>
                                        </p:tav>
                                        <p:tav tm="100000">
                                          <p:val>
                                            <p:strVal val="#ppt_y"/>
                                          </p:val>
                                        </p:tav>
                                      </p:tavLst>
                                    </p:anim>
                                  </p:childTnLst>
                                </p:cTn>
                              </p:par>
                              <p:par>
                                <p:cTn fill="hold" grpId="0" id="58" nodeType="withEffect" presetClass="entr" presetID="42" presetSubtype="0">
                                  <p:stCondLst>
                                    <p:cond delay="0"/>
                                  </p:stCondLst>
                                  <p:childTnLst>
                                    <p:set>
                                      <p:cBhvr>
                                        <p:cTn dur="1" fill="hold" id="59">
                                          <p:stCondLst>
                                            <p:cond delay="0"/>
                                          </p:stCondLst>
                                        </p:cTn>
                                        <p:tgtEl>
                                          <p:spTgt spid="1048768">
                                            <p:txEl>
                                              <p:pRg st="10" end="10"/>
                                            </p:txEl>
                                          </p:spTgt>
                                        </p:tgtEl>
                                        <p:attrNameLst>
                                          <p:attrName>style.visibility</p:attrName>
                                        </p:attrNameLst>
                                      </p:cBhvr>
                                      <p:to>
                                        <p:strVal val="visible"/>
                                      </p:to>
                                    </p:set>
                                    <p:animEffect transition="in" filter="fade">
                                      <p:cBhvr>
                                        <p:cTn dur="1000" id="60"/>
                                        <p:tgtEl>
                                          <p:spTgt spid="1048768">
                                            <p:txEl>
                                              <p:pRg st="10" end="10"/>
                                            </p:txEl>
                                          </p:spTgt>
                                        </p:tgtEl>
                                      </p:cBhvr>
                                    </p:animEffect>
                                    <p:anim calcmode="lin" valueType="num">
                                      <p:cBhvr>
                                        <p:cTn dur="1000" fill="hold" id="61"/>
                                        <p:tgtEl>
                                          <p:spTgt spid="1048768">
                                            <p:txEl>
                                              <p:pRg st="10" end="10"/>
                                            </p:txEl>
                                          </p:spTgt>
                                        </p:tgtEl>
                                        <p:attrNameLst>
                                          <p:attrName>ppt_x</p:attrName>
                                        </p:attrNameLst>
                                      </p:cBhvr>
                                      <p:tavLst>
                                        <p:tav tm="0">
                                          <p:val>
                                            <p:strVal val="#ppt_x"/>
                                          </p:val>
                                        </p:tav>
                                        <p:tav tm="100000">
                                          <p:val>
                                            <p:strVal val="#ppt_x"/>
                                          </p:val>
                                        </p:tav>
                                      </p:tavLst>
                                    </p:anim>
                                    <p:anim calcmode="lin" valueType="num">
                                      <p:cBhvr>
                                        <p:cTn dur="1000" fill="hold" id="62"/>
                                        <p:tgtEl>
                                          <p:spTgt spid="1048768">
                                            <p:txEl>
                                              <p:pRg st="10" end="10"/>
                                            </p:txEl>
                                          </p:spTgt>
                                        </p:tgtEl>
                                        <p:attrNameLst>
                                          <p:attrName>ppt_y</p:attrName>
                                        </p:attrNameLst>
                                      </p:cBhvr>
                                      <p:tavLst>
                                        <p:tav tm="0">
                                          <p:val>
                                            <p:strVal val="#ppt_y+.1"/>
                                          </p:val>
                                        </p:tav>
                                        <p:tav tm="100000">
                                          <p:val>
                                            <p:strVal val="#ppt_y"/>
                                          </p:val>
                                        </p:tav>
                                      </p:tavLst>
                                    </p:anim>
                                  </p:childTnLst>
                                </p:cTn>
                              </p:par>
                              <p:par>
                                <p:cTn fill="hold" grpId="0" id="63" nodeType="withEffect" presetClass="entr" presetID="42" presetSubtype="0">
                                  <p:stCondLst>
                                    <p:cond delay="0"/>
                                  </p:stCondLst>
                                  <p:childTnLst>
                                    <p:set>
                                      <p:cBhvr>
                                        <p:cTn dur="1" fill="hold" id="64">
                                          <p:stCondLst>
                                            <p:cond delay="0"/>
                                          </p:stCondLst>
                                        </p:cTn>
                                        <p:tgtEl>
                                          <p:spTgt spid="1048768">
                                            <p:txEl>
                                              <p:pRg st="11" end="11"/>
                                            </p:txEl>
                                          </p:spTgt>
                                        </p:tgtEl>
                                        <p:attrNameLst>
                                          <p:attrName>style.visibility</p:attrName>
                                        </p:attrNameLst>
                                      </p:cBhvr>
                                      <p:to>
                                        <p:strVal val="visible"/>
                                      </p:to>
                                    </p:set>
                                    <p:animEffect transition="in" filter="fade">
                                      <p:cBhvr>
                                        <p:cTn dur="1000" id="65"/>
                                        <p:tgtEl>
                                          <p:spTgt spid="1048768">
                                            <p:txEl>
                                              <p:pRg st="11" end="11"/>
                                            </p:txEl>
                                          </p:spTgt>
                                        </p:tgtEl>
                                      </p:cBhvr>
                                    </p:animEffect>
                                    <p:anim calcmode="lin" valueType="num">
                                      <p:cBhvr>
                                        <p:cTn dur="1000" fill="hold" id="66"/>
                                        <p:tgtEl>
                                          <p:spTgt spid="1048768">
                                            <p:txEl>
                                              <p:pRg st="11" end="11"/>
                                            </p:txEl>
                                          </p:spTgt>
                                        </p:tgtEl>
                                        <p:attrNameLst>
                                          <p:attrName>ppt_x</p:attrName>
                                        </p:attrNameLst>
                                      </p:cBhvr>
                                      <p:tavLst>
                                        <p:tav tm="0">
                                          <p:val>
                                            <p:strVal val="#ppt_x"/>
                                          </p:val>
                                        </p:tav>
                                        <p:tav tm="100000">
                                          <p:val>
                                            <p:strVal val="#ppt_x"/>
                                          </p:val>
                                        </p:tav>
                                      </p:tavLst>
                                    </p:anim>
                                    <p:anim calcmode="lin" valueType="num">
                                      <p:cBhvr>
                                        <p:cTn dur="1000" fill="hold" id="67"/>
                                        <p:tgtEl>
                                          <p:spTgt spid="104876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fill="hold" id="68">
                      <p:stCondLst>
                        <p:cond delay="indefinite"/>
                      </p:stCondLst>
                      <p:childTnLst>
                        <p:par>
                          <p:cTn fill="hold" id="69">
                            <p:stCondLst>
                              <p:cond delay="0"/>
                            </p:stCondLst>
                            <p:childTnLst>
                              <p:par>
                                <p:cTn fill="hold" grpId="0" id="70" nodeType="clickEffect" presetClass="entr" presetID="42" presetSubtype="0">
                                  <p:stCondLst>
                                    <p:cond delay="0"/>
                                  </p:stCondLst>
                                  <p:childTnLst>
                                    <p:set>
                                      <p:cBhvr>
                                        <p:cTn dur="1" fill="hold" id="71">
                                          <p:stCondLst>
                                            <p:cond delay="0"/>
                                          </p:stCondLst>
                                        </p:cTn>
                                        <p:tgtEl>
                                          <p:spTgt spid="1048768">
                                            <p:txEl>
                                              <p:pRg st="12" end="12"/>
                                            </p:txEl>
                                          </p:spTgt>
                                        </p:tgtEl>
                                        <p:attrNameLst>
                                          <p:attrName>style.visibility</p:attrName>
                                        </p:attrNameLst>
                                      </p:cBhvr>
                                      <p:to>
                                        <p:strVal val="visible"/>
                                      </p:to>
                                    </p:set>
                                    <p:animEffect transition="in" filter="fade">
                                      <p:cBhvr>
                                        <p:cTn dur="1000" id="72"/>
                                        <p:tgtEl>
                                          <p:spTgt spid="1048768">
                                            <p:txEl>
                                              <p:pRg st="12" end="12"/>
                                            </p:txEl>
                                          </p:spTgt>
                                        </p:tgtEl>
                                      </p:cBhvr>
                                    </p:animEffect>
                                    <p:anim calcmode="lin" valueType="num">
                                      <p:cBhvr>
                                        <p:cTn dur="1000" fill="hold" id="73"/>
                                        <p:tgtEl>
                                          <p:spTgt spid="1048768">
                                            <p:txEl>
                                              <p:pRg st="12" end="12"/>
                                            </p:txEl>
                                          </p:spTgt>
                                        </p:tgtEl>
                                        <p:attrNameLst>
                                          <p:attrName>ppt_x</p:attrName>
                                        </p:attrNameLst>
                                      </p:cBhvr>
                                      <p:tavLst>
                                        <p:tav tm="0">
                                          <p:val>
                                            <p:strVal val="#ppt_x"/>
                                          </p:val>
                                        </p:tav>
                                        <p:tav tm="100000">
                                          <p:val>
                                            <p:strVal val="#ppt_x"/>
                                          </p:val>
                                        </p:tav>
                                      </p:tavLst>
                                    </p:anim>
                                    <p:anim calcmode="lin" valueType="num">
                                      <p:cBhvr>
                                        <p:cTn dur="1000" fill="hold" id="74"/>
                                        <p:tgtEl>
                                          <p:spTgt spid="1048768">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fill="hold" id="75">
                      <p:stCondLst>
                        <p:cond delay="indefinite"/>
                      </p:stCondLst>
                      <p:childTnLst>
                        <p:par>
                          <p:cTn fill="hold" id="76">
                            <p:stCondLst>
                              <p:cond delay="0"/>
                            </p:stCondLst>
                            <p:childTnLst>
                              <p:par>
                                <p:cTn fill="hold" grpId="0" id="77" nodeType="clickEffect" presetClass="entr" presetID="42" presetSubtype="0">
                                  <p:stCondLst>
                                    <p:cond delay="0"/>
                                  </p:stCondLst>
                                  <p:childTnLst>
                                    <p:set>
                                      <p:cBhvr>
                                        <p:cTn dur="1" fill="hold" id="78">
                                          <p:stCondLst>
                                            <p:cond delay="0"/>
                                          </p:stCondLst>
                                        </p:cTn>
                                        <p:tgtEl>
                                          <p:spTgt spid="1048768">
                                            <p:txEl>
                                              <p:pRg st="13" end="13"/>
                                            </p:txEl>
                                          </p:spTgt>
                                        </p:tgtEl>
                                        <p:attrNameLst>
                                          <p:attrName>style.visibility</p:attrName>
                                        </p:attrNameLst>
                                      </p:cBhvr>
                                      <p:to>
                                        <p:strVal val="visible"/>
                                      </p:to>
                                    </p:set>
                                    <p:animEffect transition="in" filter="fade">
                                      <p:cBhvr>
                                        <p:cTn dur="1000" id="79"/>
                                        <p:tgtEl>
                                          <p:spTgt spid="1048768">
                                            <p:txEl>
                                              <p:pRg st="13" end="13"/>
                                            </p:txEl>
                                          </p:spTgt>
                                        </p:tgtEl>
                                      </p:cBhvr>
                                    </p:animEffect>
                                    <p:anim calcmode="lin" valueType="num">
                                      <p:cBhvr>
                                        <p:cTn dur="1000" fill="hold" id="80"/>
                                        <p:tgtEl>
                                          <p:spTgt spid="1048768">
                                            <p:txEl>
                                              <p:pRg st="13" end="13"/>
                                            </p:txEl>
                                          </p:spTgt>
                                        </p:tgtEl>
                                        <p:attrNameLst>
                                          <p:attrName>ppt_x</p:attrName>
                                        </p:attrNameLst>
                                      </p:cBhvr>
                                      <p:tavLst>
                                        <p:tav tm="0">
                                          <p:val>
                                            <p:strVal val="#ppt_x"/>
                                          </p:val>
                                        </p:tav>
                                        <p:tav tm="100000">
                                          <p:val>
                                            <p:strVal val="#ppt_x"/>
                                          </p:val>
                                        </p:tav>
                                      </p:tavLst>
                                    </p:anim>
                                    <p:anim calcmode="lin" valueType="num">
                                      <p:cBhvr>
                                        <p:cTn dur="1000" fill="hold" id="81"/>
                                        <p:tgtEl>
                                          <p:spTgt spid="1048768">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fill="hold" id="82">
                      <p:stCondLst>
                        <p:cond delay="indefinite"/>
                      </p:stCondLst>
                      <p:childTnLst>
                        <p:par>
                          <p:cTn fill="hold" id="83">
                            <p:stCondLst>
                              <p:cond delay="0"/>
                            </p:stCondLst>
                            <p:childTnLst>
                              <p:par>
                                <p:cTn fill="hold" grpId="0" id="84" nodeType="clickEffect" presetClass="entr" presetID="42" presetSubtype="0">
                                  <p:stCondLst>
                                    <p:cond delay="0"/>
                                  </p:stCondLst>
                                  <p:childTnLst>
                                    <p:set>
                                      <p:cBhvr>
                                        <p:cTn dur="1" fill="hold" id="85">
                                          <p:stCondLst>
                                            <p:cond delay="0"/>
                                          </p:stCondLst>
                                        </p:cTn>
                                        <p:tgtEl>
                                          <p:spTgt spid="1048768">
                                            <p:txEl>
                                              <p:pRg st="14" end="14"/>
                                            </p:txEl>
                                          </p:spTgt>
                                        </p:tgtEl>
                                        <p:attrNameLst>
                                          <p:attrName>style.visibility</p:attrName>
                                        </p:attrNameLst>
                                      </p:cBhvr>
                                      <p:to>
                                        <p:strVal val="visible"/>
                                      </p:to>
                                    </p:set>
                                    <p:animEffect transition="in" filter="fade">
                                      <p:cBhvr>
                                        <p:cTn dur="1000" id="86"/>
                                        <p:tgtEl>
                                          <p:spTgt spid="1048768">
                                            <p:txEl>
                                              <p:pRg st="14" end="14"/>
                                            </p:txEl>
                                          </p:spTgt>
                                        </p:tgtEl>
                                      </p:cBhvr>
                                    </p:animEffect>
                                    <p:anim calcmode="lin" valueType="num">
                                      <p:cBhvr>
                                        <p:cTn dur="1000" fill="hold" id="87"/>
                                        <p:tgtEl>
                                          <p:spTgt spid="1048768">
                                            <p:txEl>
                                              <p:pRg st="14" end="14"/>
                                            </p:txEl>
                                          </p:spTgt>
                                        </p:tgtEl>
                                        <p:attrNameLst>
                                          <p:attrName>ppt_x</p:attrName>
                                        </p:attrNameLst>
                                      </p:cBhvr>
                                      <p:tavLst>
                                        <p:tav tm="0">
                                          <p:val>
                                            <p:strVal val="#ppt_x"/>
                                          </p:val>
                                        </p:tav>
                                        <p:tav tm="100000">
                                          <p:val>
                                            <p:strVal val="#ppt_x"/>
                                          </p:val>
                                        </p:tav>
                                      </p:tavLst>
                                    </p:anim>
                                    <p:anim calcmode="lin" valueType="num">
                                      <p:cBhvr>
                                        <p:cTn dur="1000" fill="hold" id="88"/>
                                        <p:tgtEl>
                                          <p:spTgt spid="1048768">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fill="hold" id="89">
                      <p:stCondLst>
                        <p:cond delay="indefinite"/>
                      </p:stCondLst>
                      <p:childTnLst>
                        <p:par>
                          <p:cTn fill="hold" id="90">
                            <p:stCondLst>
                              <p:cond delay="0"/>
                            </p:stCondLst>
                            <p:childTnLst>
                              <p:par>
                                <p:cTn fill="hold" grpId="0" id="91" nodeType="clickEffect" presetClass="entr" presetID="42" presetSubtype="0">
                                  <p:stCondLst>
                                    <p:cond delay="0"/>
                                  </p:stCondLst>
                                  <p:childTnLst>
                                    <p:set>
                                      <p:cBhvr>
                                        <p:cTn dur="1" fill="hold" id="92">
                                          <p:stCondLst>
                                            <p:cond delay="0"/>
                                          </p:stCondLst>
                                        </p:cTn>
                                        <p:tgtEl>
                                          <p:spTgt spid="1048768">
                                            <p:txEl>
                                              <p:pRg st="15" end="15"/>
                                            </p:txEl>
                                          </p:spTgt>
                                        </p:tgtEl>
                                        <p:attrNameLst>
                                          <p:attrName>style.visibility</p:attrName>
                                        </p:attrNameLst>
                                      </p:cBhvr>
                                      <p:to>
                                        <p:strVal val="visible"/>
                                      </p:to>
                                    </p:set>
                                    <p:animEffect transition="in" filter="fade">
                                      <p:cBhvr>
                                        <p:cTn dur="1000" id="93"/>
                                        <p:tgtEl>
                                          <p:spTgt spid="1048768">
                                            <p:txEl>
                                              <p:pRg st="15" end="15"/>
                                            </p:txEl>
                                          </p:spTgt>
                                        </p:tgtEl>
                                      </p:cBhvr>
                                    </p:animEffect>
                                    <p:anim calcmode="lin" valueType="num">
                                      <p:cBhvr>
                                        <p:cTn dur="1000" fill="hold" id="94"/>
                                        <p:tgtEl>
                                          <p:spTgt spid="1048768">
                                            <p:txEl>
                                              <p:pRg st="15" end="15"/>
                                            </p:txEl>
                                          </p:spTgt>
                                        </p:tgtEl>
                                        <p:attrNameLst>
                                          <p:attrName>ppt_x</p:attrName>
                                        </p:attrNameLst>
                                      </p:cBhvr>
                                      <p:tavLst>
                                        <p:tav tm="0">
                                          <p:val>
                                            <p:strVal val="#ppt_x"/>
                                          </p:val>
                                        </p:tav>
                                        <p:tav tm="100000">
                                          <p:val>
                                            <p:strVal val="#ppt_x"/>
                                          </p:val>
                                        </p:tav>
                                      </p:tavLst>
                                    </p:anim>
                                    <p:anim calcmode="lin" valueType="num">
                                      <p:cBhvr>
                                        <p:cTn dur="1000" fill="hold" id="95"/>
                                        <p:tgtEl>
                                          <p:spTgt spid="1048768">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6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20" name=""/>
        <p:cNvGrpSpPr/>
        <p:nvPr/>
      </p:nvGrpSpPr>
      <p:grpSpPr>
        <a:xfrm>
          <a:off x="0" y="0"/>
          <a:ext cx="0" cy="0"/>
          <a:chOff x="0" y="0"/>
          <a:chExt cx="0" cy="0"/>
        </a:xfrm>
      </p:grpSpPr>
      <p:sp>
        <p:nvSpPr>
          <p:cNvPr id="1048781" name="Title 1"/>
          <p:cNvSpPr>
            <a:spLocks noGrp="1"/>
          </p:cNvSpPr>
          <p:nvPr>
            <p:ph type="title"/>
          </p:nvPr>
        </p:nvSpPr>
        <p:spPr/>
        <p:txBody>
          <a:bodyPr/>
          <a:p>
            <a:pPr algn="ctr"/>
            <a:r>
              <a:rPr dirty="0" lang="en-US" smtClean="0"/>
              <a:t>      Consequences of GBV</a:t>
            </a:r>
            <a:endParaRPr dirty="0" lang="en-US"/>
          </a:p>
        </p:txBody>
      </p:sp>
      <p:sp>
        <p:nvSpPr>
          <p:cNvPr id="1048782" name="Content Placeholder 2"/>
          <p:cNvSpPr>
            <a:spLocks noGrp="1"/>
          </p:cNvSpPr>
          <p:nvPr>
            <p:ph sz="half" idx="1"/>
          </p:nvPr>
        </p:nvSpPr>
        <p:spPr/>
        <p:txBody>
          <a:bodyPr/>
          <a:p>
            <a:pPr>
              <a:buFont typeface="Wingdings" panose="05000000000000000000" pitchFamily="2" charset="2"/>
              <a:buChar char="q"/>
            </a:pPr>
            <a:r>
              <a:rPr b="1" dirty="0" lang="en-US" smtClean="0">
                <a:solidFill>
                  <a:srgbClr val="C00000"/>
                </a:solidFill>
              </a:rPr>
              <a:t>PHYSICAL CONSEQUENCES</a:t>
            </a:r>
          </a:p>
          <a:p>
            <a:pPr>
              <a:buFont typeface="Wingdings" panose="05000000000000000000" pitchFamily="2" charset="2"/>
              <a:buChar char="ü"/>
            </a:pPr>
            <a:r>
              <a:rPr dirty="0" lang="en-US" smtClean="0"/>
              <a:t>Injuries</a:t>
            </a:r>
          </a:p>
          <a:p>
            <a:pPr>
              <a:buFont typeface="Wingdings" panose="05000000000000000000" pitchFamily="2" charset="2"/>
              <a:buChar char="ü"/>
            </a:pPr>
            <a:r>
              <a:rPr dirty="0" lang="en-US" smtClean="0"/>
              <a:t>Functional impairments</a:t>
            </a:r>
          </a:p>
          <a:p>
            <a:pPr>
              <a:buFont typeface="Wingdings" panose="05000000000000000000" pitchFamily="2" charset="2"/>
              <a:buChar char="ü"/>
            </a:pPr>
            <a:r>
              <a:rPr dirty="0" lang="en-US" smtClean="0"/>
              <a:t>Permanent disabilities</a:t>
            </a:r>
          </a:p>
          <a:p>
            <a:pPr>
              <a:buFont typeface="Wingdings" panose="05000000000000000000" pitchFamily="2" charset="2"/>
              <a:buChar char="q"/>
            </a:pPr>
            <a:r>
              <a:rPr b="1" dirty="0" lang="en-US" smtClean="0">
                <a:solidFill>
                  <a:srgbClr val="FF0000"/>
                </a:solidFill>
              </a:rPr>
              <a:t> NEGATIVE HEALTH BEHAVIOURS</a:t>
            </a:r>
          </a:p>
          <a:p>
            <a:pPr>
              <a:buFont typeface="Wingdings" panose="05000000000000000000" pitchFamily="2" charset="2"/>
              <a:buChar char="ü"/>
            </a:pPr>
            <a:r>
              <a:rPr dirty="0" lang="en-US" smtClean="0"/>
              <a:t>Alcohol and drug abuse</a:t>
            </a:r>
          </a:p>
          <a:p>
            <a:pPr>
              <a:buFont typeface="Wingdings" panose="05000000000000000000" pitchFamily="2" charset="2"/>
              <a:buChar char="ü"/>
            </a:pPr>
            <a:r>
              <a:rPr dirty="0" lang="en-US" smtClean="0"/>
              <a:t>Smoking</a:t>
            </a:r>
          </a:p>
          <a:p>
            <a:pPr>
              <a:buFont typeface="Wingdings" panose="05000000000000000000" pitchFamily="2" charset="2"/>
              <a:buChar char="ü"/>
            </a:pPr>
            <a:r>
              <a:rPr dirty="0" lang="en-US" smtClean="0"/>
              <a:t>Sexual risk-taking</a:t>
            </a:r>
          </a:p>
          <a:p>
            <a:pPr>
              <a:buFont typeface="Wingdings" panose="05000000000000000000" pitchFamily="2" charset="2"/>
              <a:buChar char="ü"/>
            </a:pPr>
            <a:r>
              <a:rPr dirty="0" lang="en-US" smtClean="0"/>
              <a:t>Self-injurious behaviors</a:t>
            </a:r>
            <a:endParaRPr dirty="0" lang="en-US"/>
          </a:p>
        </p:txBody>
      </p:sp>
      <p:sp>
        <p:nvSpPr>
          <p:cNvPr id="1048783" name="Content Placeholder 3"/>
          <p:cNvSpPr>
            <a:spLocks noGrp="1"/>
          </p:cNvSpPr>
          <p:nvPr>
            <p:ph sz="half" idx="2"/>
          </p:nvPr>
        </p:nvSpPr>
        <p:spPr/>
        <p:txBody>
          <a:bodyPr/>
          <a:p>
            <a:pPr>
              <a:buFont typeface="Wingdings" panose="05000000000000000000" pitchFamily="2" charset="2"/>
              <a:buChar char="q"/>
            </a:pPr>
            <a:r>
              <a:rPr b="1" dirty="0" lang="en-US" smtClean="0">
                <a:solidFill>
                  <a:srgbClr val="C00000"/>
                </a:solidFill>
              </a:rPr>
              <a:t>PSYCHOSOMATIC CONSEQUENCES</a:t>
            </a:r>
          </a:p>
          <a:p>
            <a:pPr>
              <a:buFont typeface="Wingdings" panose="05000000000000000000" pitchFamily="2" charset="2"/>
              <a:buChar char="ü"/>
            </a:pPr>
            <a:r>
              <a:rPr dirty="0" lang="en-US" smtClean="0"/>
              <a:t>Chronic pain syndrome</a:t>
            </a:r>
          </a:p>
          <a:p>
            <a:pPr>
              <a:buFont typeface="Wingdings" panose="05000000000000000000" pitchFamily="2" charset="2"/>
              <a:buChar char="ü"/>
            </a:pPr>
            <a:r>
              <a:rPr dirty="0" lang="en-US" smtClean="0"/>
              <a:t>Irritable bowel syndrome</a:t>
            </a:r>
          </a:p>
          <a:p>
            <a:pPr>
              <a:buFont typeface="Wingdings" panose="05000000000000000000" pitchFamily="2" charset="2"/>
              <a:buChar char="ü"/>
            </a:pPr>
            <a:r>
              <a:rPr dirty="0" lang="en-US" smtClean="0"/>
              <a:t>Gastrointestinal disorders</a:t>
            </a:r>
          </a:p>
          <a:p>
            <a:pPr>
              <a:buFont typeface="Wingdings" panose="05000000000000000000" pitchFamily="2" charset="2"/>
              <a:buChar char="ü"/>
            </a:pPr>
            <a:r>
              <a:rPr dirty="0" lang="en-US" smtClean="0"/>
              <a:t>Urinary tract infections</a:t>
            </a:r>
          </a:p>
          <a:p>
            <a:pPr>
              <a:buFont typeface="Wingdings" panose="05000000000000000000" pitchFamily="2" charset="2"/>
              <a:buChar char="ü"/>
            </a:pPr>
            <a:r>
              <a:rPr dirty="0" lang="en-US" smtClean="0"/>
              <a:t>Respiratory disorders</a:t>
            </a:r>
          </a:p>
        </p:txBody>
      </p:sp>
      <p:sp>
        <p:nvSpPr>
          <p:cNvPr id="1048784" name="Date Placeholder 4"/>
          <p:cNvSpPr>
            <a:spLocks noGrp="1"/>
          </p:cNvSpPr>
          <p:nvPr>
            <p:ph type="dt" sz="half" idx="10"/>
          </p:nvPr>
        </p:nvSpPr>
        <p:spPr/>
        <p:txBody>
          <a:bodyPr/>
          <a:p>
            <a:fld id="{E80D33DF-D7B9-4AB5-859C-AD9CB975CEDB}" type="datetime2">
              <a:rPr lang="en-US" smtClean="0"/>
              <a:t>Saturday, October 10, 2020</a:t>
            </a:fld>
            <a:endParaRPr dirty="0" lang="en-US"/>
          </a:p>
        </p:txBody>
      </p:sp>
      <p:sp>
        <p:nvSpPr>
          <p:cNvPr id="1048785" name="Footer Placeholder 5"/>
          <p:cNvSpPr>
            <a:spLocks noGrp="1"/>
          </p:cNvSpPr>
          <p:nvPr>
            <p:ph type="ftr" sz="quarter" idx="11"/>
          </p:nvPr>
        </p:nvSpPr>
        <p:spPr/>
        <p:txBody>
          <a:bodyPr/>
          <a:p>
            <a:r>
              <a:rPr lang="en-US" smtClean="0"/>
              <a:t>PAUL  NYONGESA</a:t>
            </a:r>
            <a:endParaRPr dirty="0" lang="en-US"/>
          </a:p>
        </p:txBody>
      </p:sp>
      <p:sp>
        <p:nvSpPr>
          <p:cNvPr id="1048786" name="Slide Number Placeholder 6"/>
          <p:cNvSpPr>
            <a:spLocks noGrp="1"/>
          </p:cNvSpPr>
          <p:nvPr>
            <p:ph type="sldNum" sz="quarter" idx="12"/>
          </p:nvPr>
        </p:nvSpPr>
        <p:spPr/>
        <p:txBody>
          <a:bodyPr/>
          <a:p>
            <a:fld id="{4FAB73BC-B049-4115-A692-8D63A059BFB8}" type="slidenum">
              <a:rPr lang="en-US" smtClean="0"/>
              <a:t>35</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782">
                                            <p:txEl>
                                              <p:pRg st="0" end="0"/>
                                            </p:txEl>
                                          </p:spTgt>
                                        </p:tgtEl>
                                        <p:attrNameLst>
                                          <p:attrName>style.visibility</p:attrName>
                                        </p:attrNameLst>
                                      </p:cBhvr>
                                      <p:to>
                                        <p:strVal val="visible"/>
                                      </p:to>
                                    </p:set>
                                    <p:animEffect transition="in" filter="fade">
                                      <p:cBhvr>
                                        <p:cTn dur="1000" id="7"/>
                                        <p:tgtEl>
                                          <p:spTgt spid="1048782">
                                            <p:txEl>
                                              <p:pRg st="0" end="0"/>
                                            </p:txEl>
                                          </p:spTgt>
                                        </p:tgtEl>
                                      </p:cBhvr>
                                    </p:animEffect>
                                    <p:anim calcmode="lin" valueType="num">
                                      <p:cBhvr>
                                        <p:cTn dur="1000" fill="hold" id="8"/>
                                        <p:tgtEl>
                                          <p:spTgt spid="1048782">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78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782">
                                            <p:txEl>
                                              <p:pRg st="1" end="1"/>
                                            </p:txEl>
                                          </p:spTgt>
                                        </p:tgtEl>
                                        <p:attrNameLst>
                                          <p:attrName>style.visibility</p:attrName>
                                        </p:attrNameLst>
                                      </p:cBhvr>
                                      <p:to>
                                        <p:strVal val="visible"/>
                                      </p:to>
                                    </p:set>
                                    <p:animEffect transition="in" filter="fade">
                                      <p:cBhvr>
                                        <p:cTn dur="1000" id="14"/>
                                        <p:tgtEl>
                                          <p:spTgt spid="1048782">
                                            <p:txEl>
                                              <p:pRg st="1" end="1"/>
                                            </p:txEl>
                                          </p:spTgt>
                                        </p:tgtEl>
                                      </p:cBhvr>
                                    </p:animEffect>
                                    <p:anim calcmode="lin" valueType="num">
                                      <p:cBhvr>
                                        <p:cTn dur="1000" fill="hold" id="15"/>
                                        <p:tgtEl>
                                          <p:spTgt spid="1048782">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78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782">
                                            <p:txEl>
                                              <p:pRg st="2" end="2"/>
                                            </p:txEl>
                                          </p:spTgt>
                                        </p:tgtEl>
                                        <p:attrNameLst>
                                          <p:attrName>style.visibility</p:attrName>
                                        </p:attrNameLst>
                                      </p:cBhvr>
                                      <p:to>
                                        <p:strVal val="visible"/>
                                      </p:to>
                                    </p:set>
                                    <p:animEffect transition="in" filter="fade">
                                      <p:cBhvr>
                                        <p:cTn dur="1000" id="21"/>
                                        <p:tgtEl>
                                          <p:spTgt spid="1048782">
                                            <p:txEl>
                                              <p:pRg st="2" end="2"/>
                                            </p:txEl>
                                          </p:spTgt>
                                        </p:tgtEl>
                                      </p:cBhvr>
                                    </p:animEffect>
                                    <p:anim calcmode="lin" valueType="num">
                                      <p:cBhvr>
                                        <p:cTn dur="1000" fill="hold" id="22"/>
                                        <p:tgtEl>
                                          <p:spTgt spid="1048782">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878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782">
                                            <p:txEl>
                                              <p:pRg st="3" end="3"/>
                                            </p:txEl>
                                          </p:spTgt>
                                        </p:tgtEl>
                                        <p:attrNameLst>
                                          <p:attrName>style.visibility</p:attrName>
                                        </p:attrNameLst>
                                      </p:cBhvr>
                                      <p:to>
                                        <p:strVal val="visible"/>
                                      </p:to>
                                    </p:set>
                                    <p:animEffect transition="in" filter="fade">
                                      <p:cBhvr>
                                        <p:cTn dur="1000" id="28"/>
                                        <p:tgtEl>
                                          <p:spTgt spid="1048782">
                                            <p:txEl>
                                              <p:pRg st="3" end="3"/>
                                            </p:txEl>
                                          </p:spTgt>
                                        </p:tgtEl>
                                      </p:cBhvr>
                                    </p:animEffect>
                                    <p:anim calcmode="lin" valueType="num">
                                      <p:cBhvr>
                                        <p:cTn dur="1000" fill="hold" id="29"/>
                                        <p:tgtEl>
                                          <p:spTgt spid="1048782">
                                            <p:txEl>
                                              <p:pRg st="3" end="3"/>
                                            </p:txEl>
                                          </p:spTgt>
                                        </p:tgtEl>
                                        <p:attrNameLst>
                                          <p:attrName>ppt_x</p:attrName>
                                        </p:attrNameLst>
                                      </p:cBhvr>
                                      <p:tavLst>
                                        <p:tav tm="0">
                                          <p:val>
                                            <p:strVal val="#ppt_x"/>
                                          </p:val>
                                        </p:tav>
                                        <p:tav tm="100000">
                                          <p:val>
                                            <p:strVal val="#ppt_x"/>
                                          </p:val>
                                        </p:tav>
                                      </p:tavLst>
                                    </p:anim>
                                    <p:anim calcmode="lin" valueType="num">
                                      <p:cBhvr>
                                        <p:cTn dur="1000" fill="hold" id="30"/>
                                        <p:tgtEl>
                                          <p:spTgt spid="104878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42" presetSubtype="0">
                                  <p:stCondLst>
                                    <p:cond delay="0"/>
                                  </p:stCondLst>
                                  <p:childTnLst>
                                    <p:set>
                                      <p:cBhvr>
                                        <p:cTn dur="1" fill="hold" id="34">
                                          <p:stCondLst>
                                            <p:cond delay="0"/>
                                          </p:stCondLst>
                                        </p:cTn>
                                        <p:tgtEl>
                                          <p:spTgt spid="1048782">
                                            <p:txEl>
                                              <p:pRg st="4" end="4"/>
                                            </p:txEl>
                                          </p:spTgt>
                                        </p:tgtEl>
                                        <p:attrNameLst>
                                          <p:attrName>style.visibility</p:attrName>
                                        </p:attrNameLst>
                                      </p:cBhvr>
                                      <p:to>
                                        <p:strVal val="visible"/>
                                      </p:to>
                                    </p:set>
                                    <p:animEffect transition="in" filter="fade">
                                      <p:cBhvr>
                                        <p:cTn dur="1000" id="35"/>
                                        <p:tgtEl>
                                          <p:spTgt spid="1048782">
                                            <p:txEl>
                                              <p:pRg st="4" end="4"/>
                                            </p:txEl>
                                          </p:spTgt>
                                        </p:tgtEl>
                                      </p:cBhvr>
                                    </p:animEffect>
                                    <p:anim calcmode="lin" valueType="num">
                                      <p:cBhvr>
                                        <p:cTn dur="1000" fill="hold" id="36"/>
                                        <p:tgtEl>
                                          <p:spTgt spid="1048782">
                                            <p:txEl>
                                              <p:pRg st="4" end="4"/>
                                            </p:txEl>
                                          </p:spTgt>
                                        </p:tgtEl>
                                        <p:attrNameLst>
                                          <p:attrName>ppt_x</p:attrName>
                                        </p:attrNameLst>
                                      </p:cBhvr>
                                      <p:tavLst>
                                        <p:tav tm="0">
                                          <p:val>
                                            <p:strVal val="#ppt_x"/>
                                          </p:val>
                                        </p:tav>
                                        <p:tav tm="100000">
                                          <p:val>
                                            <p:strVal val="#ppt_x"/>
                                          </p:val>
                                        </p:tav>
                                      </p:tavLst>
                                    </p:anim>
                                    <p:anim calcmode="lin" valueType="num">
                                      <p:cBhvr>
                                        <p:cTn dur="1000" fill="hold" id="37"/>
                                        <p:tgtEl>
                                          <p:spTgt spid="104878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42" presetSubtype="0">
                                  <p:stCondLst>
                                    <p:cond delay="0"/>
                                  </p:stCondLst>
                                  <p:childTnLst>
                                    <p:set>
                                      <p:cBhvr>
                                        <p:cTn dur="1" fill="hold" id="41">
                                          <p:stCondLst>
                                            <p:cond delay="0"/>
                                          </p:stCondLst>
                                        </p:cTn>
                                        <p:tgtEl>
                                          <p:spTgt spid="1048782">
                                            <p:txEl>
                                              <p:pRg st="5" end="5"/>
                                            </p:txEl>
                                          </p:spTgt>
                                        </p:tgtEl>
                                        <p:attrNameLst>
                                          <p:attrName>style.visibility</p:attrName>
                                        </p:attrNameLst>
                                      </p:cBhvr>
                                      <p:to>
                                        <p:strVal val="visible"/>
                                      </p:to>
                                    </p:set>
                                    <p:animEffect transition="in" filter="fade">
                                      <p:cBhvr>
                                        <p:cTn dur="1000" id="42"/>
                                        <p:tgtEl>
                                          <p:spTgt spid="1048782">
                                            <p:txEl>
                                              <p:pRg st="5" end="5"/>
                                            </p:txEl>
                                          </p:spTgt>
                                        </p:tgtEl>
                                      </p:cBhvr>
                                    </p:animEffect>
                                    <p:anim calcmode="lin" valueType="num">
                                      <p:cBhvr>
                                        <p:cTn dur="1000" fill="hold" id="43"/>
                                        <p:tgtEl>
                                          <p:spTgt spid="1048782">
                                            <p:txEl>
                                              <p:pRg st="5" end="5"/>
                                            </p:txEl>
                                          </p:spTgt>
                                        </p:tgtEl>
                                        <p:attrNameLst>
                                          <p:attrName>ppt_x</p:attrName>
                                        </p:attrNameLst>
                                      </p:cBhvr>
                                      <p:tavLst>
                                        <p:tav tm="0">
                                          <p:val>
                                            <p:strVal val="#ppt_x"/>
                                          </p:val>
                                        </p:tav>
                                        <p:tav tm="100000">
                                          <p:val>
                                            <p:strVal val="#ppt_x"/>
                                          </p:val>
                                        </p:tav>
                                      </p:tavLst>
                                    </p:anim>
                                    <p:anim calcmode="lin" valueType="num">
                                      <p:cBhvr>
                                        <p:cTn dur="1000" fill="hold" id="44"/>
                                        <p:tgtEl>
                                          <p:spTgt spid="104878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42" presetSubtype="0">
                                  <p:stCondLst>
                                    <p:cond delay="0"/>
                                  </p:stCondLst>
                                  <p:childTnLst>
                                    <p:set>
                                      <p:cBhvr>
                                        <p:cTn dur="1" fill="hold" id="48">
                                          <p:stCondLst>
                                            <p:cond delay="0"/>
                                          </p:stCondLst>
                                        </p:cTn>
                                        <p:tgtEl>
                                          <p:spTgt spid="1048782">
                                            <p:txEl>
                                              <p:pRg st="6" end="6"/>
                                            </p:txEl>
                                          </p:spTgt>
                                        </p:tgtEl>
                                        <p:attrNameLst>
                                          <p:attrName>style.visibility</p:attrName>
                                        </p:attrNameLst>
                                      </p:cBhvr>
                                      <p:to>
                                        <p:strVal val="visible"/>
                                      </p:to>
                                    </p:set>
                                    <p:animEffect transition="in" filter="fade">
                                      <p:cBhvr>
                                        <p:cTn dur="1000" id="49"/>
                                        <p:tgtEl>
                                          <p:spTgt spid="1048782">
                                            <p:txEl>
                                              <p:pRg st="6" end="6"/>
                                            </p:txEl>
                                          </p:spTgt>
                                        </p:tgtEl>
                                      </p:cBhvr>
                                    </p:animEffect>
                                    <p:anim calcmode="lin" valueType="num">
                                      <p:cBhvr>
                                        <p:cTn dur="1000" fill="hold" id="50"/>
                                        <p:tgtEl>
                                          <p:spTgt spid="1048782">
                                            <p:txEl>
                                              <p:pRg st="6" end="6"/>
                                            </p:txEl>
                                          </p:spTgt>
                                        </p:tgtEl>
                                        <p:attrNameLst>
                                          <p:attrName>ppt_x</p:attrName>
                                        </p:attrNameLst>
                                      </p:cBhvr>
                                      <p:tavLst>
                                        <p:tav tm="0">
                                          <p:val>
                                            <p:strVal val="#ppt_x"/>
                                          </p:val>
                                        </p:tav>
                                        <p:tav tm="100000">
                                          <p:val>
                                            <p:strVal val="#ppt_x"/>
                                          </p:val>
                                        </p:tav>
                                      </p:tavLst>
                                    </p:anim>
                                    <p:anim calcmode="lin" valueType="num">
                                      <p:cBhvr>
                                        <p:cTn dur="1000" fill="hold" id="51"/>
                                        <p:tgtEl>
                                          <p:spTgt spid="104878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42" presetSubtype="0">
                                  <p:stCondLst>
                                    <p:cond delay="0"/>
                                  </p:stCondLst>
                                  <p:childTnLst>
                                    <p:set>
                                      <p:cBhvr>
                                        <p:cTn dur="1" fill="hold" id="55">
                                          <p:stCondLst>
                                            <p:cond delay="0"/>
                                          </p:stCondLst>
                                        </p:cTn>
                                        <p:tgtEl>
                                          <p:spTgt spid="1048782">
                                            <p:txEl>
                                              <p:pRg st="7" end="7"/>
                                            </p:txEl>
                                          </p:spTgt>
                                        </p:tgtEl>
                                        <p:attrNameLst>
                                          <p:attrName>style.visibility</p:attrName>
                                        </p:attrNameLst>
                                      </p:cBhvr>
                                      <p:to>
                                        <p:strVal val="visible"/>
                                      </p:to>
                                    </p:set>
                                    <p:animEffect transition="in" filter="fade">
                                      <p:cBhvr>
                                        <p:cTn dur="1000" id="56"/>
                                        <p:tgtEl>
                                          <p:spTgt spid="1048782">
                                            <p:txEl>
                                              <p:pRg st="7" end="7"/>
                                            </p:txEl>
                                          </p:spTgt>
                                        </p:tgtEl>
                                      </p:cBhvr>
                                    </p:animEffect>
                                    <p:anim calcmode="lin" valueType="num">
                                      <p:cBhvr>
                                        <p:cTn dur="1000" fill="hold" id="57"/>
                                        <p:tgtEl>
                                          <p:spTgt spid="1048782">
                                            <p:txEl>
                                              <p:pRg st="7" end="7"/>
                                            </p:txEl>
                                          </p:spTgt>
                                        </p:tgtEl>
                                        <p:attrNameLst>
                                          <p:attrName>ppt_x</p:attrName>
                                        </p:attrNameLst>
                                      </p:cBhvr>
                                      <p:tavLst>
                                        <p:tav tm="0">
                                          <p:val>
                                            <p:strVal val="#ppt_x"/>
                                          </p:val>
                                        </p:tav>
                                        <p:tav tm="100000">
                                          <p:val>
                                            <p:strVal val="#ppt_x"/>
                                          </p:val>
                                        </p:tav>
                                      </p:tavLst>
                                    </p:anim>
                                    <p:anim calcmode="lin" valueType="num">
                                      <p:cBhvr>
                                        <p:cTn dur="1000" fill="hold" id="58"/>
                                        <p:tgtEl>
                                          <p:spTgt spid="104878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fill="hold" id="59">
                      <p:stCondLst>
                        <p:cond delay="indefinite"/>
                      </p:stCondLst>
                      <p:childTnLst>
                        <p:par>
                          <p:cTn fill="hold" id="60">
                            <p:stCondLst>
                              <p:cond delay="0"/>
                            </p:stCondLst>
                            <p:childTnLst>
                              <p:par>
                                <p:cTn fill="hold" grpId="0" id="61" nodeType="clickEffect" presetClass="entr" presetID="42" presetSubtype="0">
                                  <p:stCondLst>
                                    <p:cond delay="0"/>
                                  </p:stCondLst>
                                  <p:childTnLst>
                                    <p:set>
                                      <p:cBhvr>
                                        <p:cTn dur="1" fill="hold" id="62">
                                          <p:stCondLst>
                                            <p:cond delay="0"/>
                                          </p:stCondLst>
                                        </p:cTn>
                                        <p:tgtEl>
                                          <p:spTgt spid="1048782">
                                            <p:txEl>
                                              <p:pRg st="8" end="8"/>
                                            </p:txEl>
                                          </p:spTgt>
                                        </p:tgtEl>
                                        <p:attrNameLst>
                                          <p:attrName>style.visibility</p:attrName>
                                        </p:attrNameLst>
                                      </p:cBhvr>
                                      <p:to>
                                        <p:strVal val="visible"/>
                                      </p:to>
                                    </p:set>
                                    <p:animEffect transition="in" filter="fade">
                                      <p:cBhvr>
                                        <p:cTn dur="1000" id="63"/>
                                        <p:tgtEl>
                                          <p:spTgt spid="1048782">
                                            <p:txEl>
                                              <p:pRg st="8" end="8"/>
                                            </p:txEl>
                                          </p:spTgt>
                                        </p:tgtEl>
                                      </p:cBhvr>
                                    </p:animEffect>
                                    <p:anim calcmode="lin" valueType="num">
                                      <p:cBhvr>
                                        <p:cTn dur="1000" fill="hold" id="64"/>
                                        <p:tgtEl>
                                          <p:spTgt spid="1048782">
                                            <p:txEl>
                                              <p:pRg st="8" end="8"/>
                                            </p:txEl>
                                          </p:spTgt>
                                        </p:tgtEl>
                                        <p:attrNameLst>
                                          <p:attrName>ppt_x</p:attrName>
                                        </p:attrNameLst>
                                      </p:cBhvr>
                                      <p:tavLst>
                                        <p:tav tm="0">
                                          <p:val>
                                            <p:strVal val="#ppt_x"/>
                                          </p:val>
                                        </p:tav>
                                        <p:tav tm="100000">
                                          <p:val>
                                            <p:strVal val="#ppt_x"/>
                                          </p:val>
                                        </p:tav>
                                      </p:tavLst>
                                    </p:anim>
                                    <p:anim calcmode="lin" valueType="num">
                                      <p:cBhvr>
                                        <p:cTn dur="1000" fill="hold" id="65"/>
                                        <p:tgtEl>
                                          <p:spTgt spid="104878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fill="hold" id="66">
                      <p:stCondLst>
                        <p:cond delay="indefinite"/>
                      </p:stCondLst>
                      <p:childTnLst>
                        <p:par>
                          <p:cTn fill="hold" id="67">
                            <p:stCondLst>
                              <p:cond delay="0"/>
                            </p:stCondLst>
                            <p:childTnLst>
                              <p:par>
                                <p:cTn fill="hold" grpId="0" id="68" nodeType="clickEffect" presetClass="entr" presetID="42" presetSubtype="0">
                                  <p:stCondLst>
                                    <p:cond delay="0"/>
                                  </p:stCondLst>
                                  <p:childTnLst>
                                    <p:set>
                                      <p:cBhvr>
                                        <p:cTn dur="1" fill="hold" id="69">
                                          <p:stCondLst>
                                            <p:cond delay="0"/>
                                          </p:stCondLst>
                                        </p:cTn>
                                        <p:tgtEl>
                                          <p:spTgt spid="1048783">
                                            <p:txEl>
                                              <p:pRg st="0" end="0"/>
                                            </p:txEl>
                                          </p:spTgt>
                                        </p:tgtEl>
                                        <p:attrNameLst>
                                          <p:attrName>style.visibility</p:attrName>
                                        </p:attrNameLst>
                                      </p:cBhvr>
                                      <p:to>
                                        <p:strVal val="visible"/>
                                      </p:to>
                                    </p:set>
                                    <p:animEffect transition="in" filter="fade">
                                      <p:cBhvr>
                                        <p:cTn dur="1000" id="70"/>
                                        <p:tgtEl>
                                          <p:spTgt spid="1048783">
                                            <p:txEl>
                                              <p:pRg st="0" end="0"/>
                                            </p:txEl>
                                          </p:spTgt>
                                        </p:tgtEl>
                                      </p:cBhvr>
                                    </p:animEffect>
                                    <p:anim calcmode="lin" valueType="num">
                                      <p:cBhvr>
                                        <p:cTn dur="1000" fill="hold" id="71"/>
                                        <p:tgtEl>
                                          <p:spTgt spid="1048783">
                                            <p:txEl>
                                              <p:pRg st="0" end="0"/>
                                            </p:txEl>
                                          </p:spTgt>
                                        </p:tgtEl>
                                        <p:attrNameLst>
                                          <p:attrName>ppt_x</p:attrName>
                                        </p:attrNameLst>
                                      </p:cBhvr>
                                      <p:tavLst>
                                        <p:tav tm="0">
                                          <p:val>
                                            <p:strVal val="#ppt_x"/>
                                          </p:val>
                                        </p:tav>
                                        <p:tav tm="100000">
                                          <p:val>
                                            <p:strVal val="#ppt_x"/>
                                          </p:val>
                                        </p:tav>
                                      </p:tavLst>
                                    </p:anim>
                                    <p:anim calcmode="lin" valueType="num">
                                      <p:cBhvr>
                                        <p:cTn dur="1000" fill="hold" id="72"/>
                                        <p:tgtEl>
                                          <p:spTgt spid="10487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73">
                      <p:stCondLst>
                        <p:cond delay="indefinite"/>
                      </p:stCondLst>
                      <p:childTnLst>
                        <p:par>
                          <p:cTn fill="hold" id="74">
                            <p:stCondLst>
                              <p:cond delay="0"/>
                            </p:stCondLst>
                            <p:childTnLst>
                              <p:par>
                                <p:cTn fill="hold" grpId="0" id="75" nodeType="clickEffect" presetClass="entr" presetID="42" presetSubtype="0">
                                  <p:stCondLst>
                                    <p:cond delay="0"/>
                                  </p:stCondLst>
                                  <p:childTnLst>
                                    <p:set>
                                      <p:cBhvr>
                                        <p:cTn dur="1" fill="hold" id="76">
                                          <p:stCondLst>
                                            <p:cond delay="0"/>
                                          </p:stCondLst>
                                        </p:cTn>
                                        <p:tgtEl>
                                          <p:spTgt spid="1048783">
                                            <p:txEl>
                                              <p:pRg st="1" end="1"/>
                                            </p:txEl>
                                          </p:spTgt>
                                        </p:tgtEl>
                                        <p:attrNameLst>
                                          <p:attrName>style.visibility</p:attrName>
                                        </p:attrNameLst>
                                      </p:cBhvr>
                                      <p:to>
                                        <p:strVal val="visible"/>
                                      </p:to>
                                    </p:set>
                                    <p:animEffect transition="in" filter="fade">
                                      <p:cBhvr>
                                        <p:cTn dur="1000" id="77"/>
                                        <p:tgtEl>
                                          <p:spTgt spid="1048783">
                                            <p:txEl>
                                              <p:pRg st="1" end="1"/>
                                            </p:txEl>
                                          </p:spTgt>
                                        </p:tgtEl>
                                      </p:cBhvr>
                                    </p:animEffect>
                                    <p:anim calcmode="lin" valueType="num">
                                      <p:cBhvr>
                                        <p:cTn dur="1000" fill="hold" id="78"/>
                                        <p:tgtEl>
                                          <p:spTgt spid="1048783">
                                            <p:txEl>
                                              <p:pRg st="1" end="1"/>
                                            </p:txEl>
                                          </p:spTgt>
                                        </p:tgtEl>
                                        <p:attrNameLst>
                                          <p:attrName>ppt_x</p:attrName>
                                        </p:attrNameLst>
                                      </p:cBhvr>
                                      <p:tavLst>
                                        <p:tav tm="0">
                                          <p:val>
                                            <p:strVal val="#ppt_x"/>
                                          </p:val>
                                        </p:tav>
                                        <p:tav tm="100000">
                                          <p:val>
                                            <p:strVal val="#ppt_x"/>
                                          </p:val>
                                        </p:tav>
                                      </p:tavLst>
                                    </p:anim>
                                    <p:anim calcmode="lin" valueType="num">
                                      <p:cBhvr>
                                        <p:cTn dur="1000" fill="hold" id="79"/>
                                        <p:tgtEl>
                                          <p:spTgt spid="104878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80">
                      <p:stCondLst>
                        <p:cond delay="indefinite"/>
                      </p:stCondLst>
                      <p:childTnLst>
                        <p:par>
                          <p:cTn fill="hold" id="81">
                            <p:stCondLst>
                              <p:cond delay="0"/>
                            </p:stCondLst>
                            <p:childTnLst>
                              <p:par>
                                <p:cTn fill="hold" grpId="0" id="82" nodeType="clickEffect" presetClass="entr" presetID="42" presetSubtype="0">
                                  <p:stCondLst>
                                    <p:cond delay="0"/>
                                  </p:stCondLst>
                                  <p:childTnLst>
                                    <p:set>
                                      <p:cBhvr>
                                        <p:cTn dur="1" fill="hold" id="83">
                                          <p:stCondLst>
                                            <p:cond delay="0"/>
                                          </p:stCondLst>
                                        </p:cTn>
                                        <p:tgtEl>
                                          <p:spTgt spid="1048783">
                                            <p:txEl>
                                              <p:pRg st="2" end="2"/>
                                            </p:txEl>
                                          </p:spTgt>
                                        </p:tgtEl>
                                        <p:attrNameLst>
                                          <p:attrName>style.visibility</p:attrName>
                                        </p:attrNameLst>
                                      </p:cBhvr>
                                      <p:to>
                                        <p:strVal val="visible"/>
                                      </p:to>
                                    </p:set>
                                    <p:animEffect transition="in" filter="fade">
                                      <p:cBhvr>
                                        <p:cTn dur="1000" id="84"/>
                                        <p:tgtEl>
                                          <p:spTgt spid="1048783">
                                            <p:txEl>
                                              <p:pRg st="2" end="2"/>
                                            </p:txEl>
                                          </p:spTgt>
                                        </p:tgtEl>
                                      </p:cBhvr>
                                    </p:animEffect>
                                    <p:anim calcmode="lin" valueType="num">
                                      <p:cBhvr>
                                        <p:cTn dur="1000" fill="hold" id="85"/>
                                        <p:tgtEl>
                                          <p:spTgt spid="1048783">
                                            <p:txEl>
                                              <p:pRg st="2" end="2"/>
                                            </p:txEl>
                                          </p:spTgt>
                                        </p:tgtEl>
                                        <p:attrNameLst>
                                          <p:attrName>ppt_x</p:attrName>
                                        </p:attrNameLst>
                                      </p:cBhvr>
                                      <p:tavLst>
                                        <p:tav tm="0">
                                          <p:val>
                                            <p:strVal val="#ppt_x"/>
                                          </p:val>
                                        </p:tav>
                                        <p:tav tm="100000">
                                          <p:val>
                                            <p:strVal val="#ppt_x"/>
                                          </p:val>
                                        </p:tav>
                                      </p:tavLst>
                                    </p:anim>
                                    <p:anim calcmode="lin" valueType="num">
                                      <p:cBhvr>
                                        <p:cTn dur="1000" fill="hold" id="86"/>
                                        <p:tgtEl>
                                          <p:spTgt spid="104878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87">
                      <p:stCondLst>
                        <p:cond delay="indefinite"/>
                      </p:stCondLst>
                      <p:childTnLst>
                        <p:par>
                          <p:cTn fill="hold" id="88">
                            <p:stCondLst>
                              <p:cond delay="0"/>
                            </p:stCondLst>
                            <p:childTnLst>
                              <p:par>
                                <p:cTn fill="hold" grpId="0" id="89" nodeType="clickEffect" presetClass="entr" presetID="42" presetSubtype="0">
                                  <p:stCondLst>
                                    <p:cond delay="0"/>
                                  </p:stCondLst>
                                  <p:childTnLst>
                                    <p:set>
                                      <p:cBhvr>
                                        <p:cTn dur="1" fill="hold" id="90">
                                          <p:stCondLst>
                                            <p:cond delay="0"/>
                                          </p:stCondLst>
                                        </p:cTn>
                                        <p:tgtEl>
                                          <p:spTgt spid="1048783">
                                            <p:txEl>
                                              <p:pRg st="3" end="3"/>
                                            </p:txEl>
                                          </p:spTgt>
                                        </p:tgtEl>
                                        <p:attrNameLst>
                                          <p:attrName>style.visibility</p:attrName>
                                        </p:attrNameLst>
                                      </p:cBhvr>
                                      <p:to>
                                        <p:strVal val="visible"/>
                                      </p:to>
                                    </p:set>
                                    <p:animEffect transition="in" filter="fade">
                                      <p:cBhvr>
                                        <p:cTn dur="1000" id="91"/>
                                        <p:tgtEl>
                                          <p:spTgt spid="1048783">
                                            <p:txEl>
                                              <p:pRg st="3" end="3"/>
                                            </p:txEl>
                                          </p:spTgt>
                                        </p:tgtEl>
                                      </p:cBhvr>
                                    </p:animEffect>
                                    <p:anim calcmode="lin" valueType="num">
                                      <p:cBhvr>
                                        <p:cTn dur="1000" fill="hold" id="92"/>
                                        <p:tgtEl>
                                          <p:spTgt spid="1048783">
                                            <p:txEl>
                                              <p:pRg st="3" end="3"/>
                                            </p:txEl>
                                          </p:spTgt>
                                        </p:tgtEl>
                                        <p:attrNameLst>
                                          <p:attrName>ppt_x</p:attrName>
                                        </p:attrNameLst>
                                      </p:cBhvr>
                                      <p:tavLst>
                                        <p:tav tm="0">
                                          <p:val>
                                            <p:strVal val="#ppt_x"/>
                                          </p:val>
                                        </p:tav>
                                        <p:tav tm="100000">
                                          <p:val>
                                            <p:strVal val="#ppt_x"/>
                                          </p:val>
                                        </p:tav>
                                      </p:tavLst>
                                    </p:anim>
                                    <p:anim calcmode="lin" valueType="num">
                                      <p:cBhvr>
                                        <p:cTn dur="1000" fill="hold" id="93"/>
                                        <p:tgtEl>
                                          <p:spTgt spid="10487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94">
                      <p:stCondLst>
                        <p:cond delay="indefinite"/>
                      </p:stCondLst>
                      <p:childTnLst>
                        <p:par>
                          <p:cTn fill="hold" id="95">
                            <p:stCondLst>
                              <p:cond delay="0"/>
                            </p:stCondLst>
                            <p:childTnLst>
                              <p:par>
                                <p:cTn fill="hold" grpId="0" id="96" nodeType="clickEffect" presetClass="entr" presetID="42" presetSubtype="0">
                                  <p:stCondLst>
                                    <p:cond delay="0"/>
                                  </p:stCondLst>
                                  <p:childTnLst>
                                    <p:set>
                                      <p:cBhvr>
                                        <p:cTn dur="1" fill="hold" id="97">
                                          <p:stCondLst>
                                            <p:cond delay="0"/>
                                          </p:stCondLst>
                                        </p:cTn>
                                        <p:tgtEl>
                                          <p:spTgt spid="1048783">
                                            <p:txEl>
                                              <p:pRg st="4" end="4"/>
                                            </p:txEl>
                                          </p:spTgt>
                                        </p:tgtEl>
                                        <p:attrNameLst>
                                          <p:attrName>style.visibility</p:attrName>
                                        </p:attrNameLst>
                                      </p:cBhvr>
                                      <p:to>
                                        <p:strVal val="visible"/>
                                      </p:to>
                                    </p:set>
                                    <p:animEffect transition="in" filter="fade">
                                      <p:cBhvr>
                                        <p:cTn dur="1000" id="98"/>
                                        <p:tgtEl>
                                          <p:spTgt spid="1048783">
                                            <p:txEl>
                                              <p:pRg st="4" end="4"/>
                                            </p:txEl>
                                          </p:spTgt>
                                        </p:tgtEl>
                                      </p:cBhvr>
                                    </p:animEffect>
                                    <p:anim calcmode="lin" valueType="num">
                                      <p:cBhvr>
                                        <p:cTn dur="1000" fill="hold" id="99"/>
                                        <p:tgtEl>
                                          <p:spTgt spid="1048783">
                                            <p:txEl>
                                              <p:pRg st="4" end="4"/>
                                            </p:txEl>
                                          </p:spTgt>
                                        </p:tgtEl>
                                        <p:attrNameLst>
                                          <p:attrName>ppt_x</p:attrName>
                                        </p:attrNameLst>
                                      </p:cBhvr>
                                      <p:tavLst>
                                        <p:tav tm="0">
                                          <p:val>
                                            <p:strVal val="#ppt_x"/>
                                          </p:val>
                                        </p:tav>
                                        <p:tav tm="100000">
                                          <p:val>
                                            <p:strVal val="#ppt_x"/>
                                          </p:val>
                                        </p:tav>
                                      </p:tavLst>
                                    </p:anim>
                                    <p:anim calcmode="lin" valueType="num">
                                      <p:cBhvr>
                                        <p:cTn dur="1000" fill="hold" id="100"/>
                                        <p:tgtEl>
                                          <p:spTgt spid="104878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fill="hold" id="101">
                      <p:stCondLst>
                        <p:cond delay="indefinite"/>
                      </p:stCondLst>
                      <p:childTnLst>
                        <p:par>
                          <p:cTn fill="hold" id="102">
                            <p:stCondLst>
                              <p:cond delay="0"/>
                            </p:stCondLst>
                            <p:childTnLst>
                              <p:par>
                                <p:cTn fill="hold" grpId="0" id="103" nodeType="clickEffect" presetClass="entr" presetID="42" presetSubtype="0">
                                  <p:stCondLst>
                                    <p:cond delay="0"/>
                                  </p:stCondLst>
                                  <p:childTnLst>
                                    <p:set>
                                      <p:cBhvr>
                                        <p:cTn dur="1" fill="hold" id="104">
                                          <p:stCondLst>
                                            <p:cond delay="0"/>
                                          </p:stCondLst>
                                        </p:cTn>
                                        <p:tgtEl>
                                          <p:spTgt spid="1048783">
                                            <p:txEl>
                                              <p:pRg st="5" end="5"/>
                                            </p:txEl>
                                          </p:spTgt>
                                        </p:tgtEl>
                                        <p:attrNameLst>
                                          <p:attrName>style.visibility</p:attrName>
                                        </p:attrNameLst>
                                      </p:cBhvr>
                                      <p:to>
                                        <p:strVal val="visible"/>
                                      </p:to>
                                    </p:set>
                                    <p:animEffect transition="in" filter="fade">
                                      <p:cBhvr>
                                        <p:cTn dur="1000" id="105"/>
                                        <p:tgtEl>
                                          <p:spTgt spid="1048783">
                                            <p:txEl>
                                              <p:pRg st="5" end="5"/>
                                            </p:txEl>
                                          </p:spTgt>
                                        </p:tgtEl>
                                      </p:cBhvr>
                                    </p:animEffect>
                                    <p:anim calcmode="lin" valueType="num">
                                      <p:cBhvr>
                                        <p:cTn dur="1000" fill="hold" id="106"/>
                                        <p:tgtEl>
                                          <p:spTgt spid="1048783">
                                            <p:txEl>
                                              <p:pRg st="5" end="5"/>
                                            </p:txEl>
                                          </p:spTgt>
                                        </p:tgtEl>
                                        <p:attrNameLst>
                                          <p:attrName>ppt_x</p:attrName>
                                        </p:attrNameLst>
                                      </p:cBhvr>
                                      <p:tavLst>
                                        <p:tav tm="0">
                                          <p:val>
                                            <p:strVal val="#ppt_x"/>
                                          </p:val>
                                        </p:tav>
                                        <p:tav tm="100000">
                                          <p:val>
                                            <p:strVal val="#ppt_x"/>
                                          </p:val>
                                        </p:tav>
                                      </p:tavLst>
                                    </p:anim>
                                    <p:anim calcmode="lin" valueType="num">
                                      <p:cBhvr>
                                        <p:cTn dur="1000" fill="hold" id="107"/>
                                        <p:tgtEl>
                                          <p:spTgt spid="104878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2" grpId="0" build="p"/>
      <p:bldP spid="104878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21" name=""/>
        <p:cNvGrpSpPr/>
        <p:nvPr/>
      </p:nvGrpSpPr>
      <p:grpSpPr>
        <a:xfrm>
          <a:off x="0" y="0"/>
          <a:ext cx="0" cy="0"/>
          <a:chOff x="0" y="0"/>
          <a:chExt cx="0" cy="0"/>
        </a:xfrm>
      </p:grpSpPr>
      <p:sp>
        <p:nvSpPr>
          <p:cNvPr id="1048787" name="Title 1"/>
          <p:cNvSpPr>
            <a:spLocks noGrp="1"/>
          </p:cNvSpPr>
          <p:nvPr>
            <p:ph type="title"/>
          </p:nvPr>
        </p:nvSpPr>
        <p:spPr/>
        <p:txBody>
          <a:bodyPr/>
          <a:p>
            <a:pPr algn="ctr"/>
            <a:r>
              <a:rPr dirty="0" lang="en-US" smtClean="0"/>
              <a:t>     Consequences </a:t>
            </a:r>
            <a:r>
              <a:rPr dirty="0" lang="en-US"/>
              <a:t>of GBV</a:t>
            </a:r>
          </a:p>
        </p:txBody>
      </p:sp>
      <p:sp>
        <p:nvSpPr>
          <p:cNvPr id="1048788" name="Content Placeholder 2"/>
          <p:cNvSpPr>
            <a:spLocks noGrp="1"/>
          </p:cNvSpPr>
          <p:nvPr>
            <p:ph sz="half" idx="1"/>
          </p:nvPr>
        </p:nvSpPr>
        <p:spPr/>
        <p:txBody>
          <a:bodyPr>
            <a:normAutofit fontScale="75000" lnSpcReduction="20000"/>
          </a:bodyPr>
          <a:p>
            <a:pPr>
              <a:buFont typeface="Wingdings" panose="05000000000000000000" pitchFamily="2" charset="2"/>
              <a:buChar char="q"/>
            </a:pPr>
            <a:r>
              <a:rPr b="1" dirty="0" lang="en-US" smtClean="0">
                <a:solidFill>
                  <a:srgbClr val="FF0000"/>
                </a:solidFill>
              </a:rPr>
              <a:t>REPRODUCTIVE HEALTH</a:t>
            </a:r>
          </a:p>
          <a:p>
            <a:pPr>
              <a:buFont typeface="Wingdings" panose="05000000000000000000" pitchFamily="2" charset="2"/>
              <a:buChar char="ü"/>
            </a:pPr>
            <a:r>
              <a:rPr dirty="0" lang="en-US" smtClean="0"/>
              <a:t>Pelvic inflammatory diseases</a:t>
            </a:r>
          </a:p>
          <a:p>
            <a:pPr>
              <a:buFont typeface="Wingdings" panose="05000000000000000000" pitchFamily="2" charset="2"/>
              <a:buChar char="ü"/>
            </a:pPr>
            <a:r>
              <a:rPr dirty="0" lang="en-US" smtClean="0"/>
              <a:t>Sexually transmitted diseases</a:t>
            </a:r>
          </a:p>
          <a:p>
            <a:pPr>
              <a:buFont typeface="Wingdings" panose="05000000000000000000" pitchFamily="2" charset="2"/>
              <a:buChar char="ü"/>
            </a:pPr>
            <a:r>
              <a:rPr dirty="0" lang="en-US" smtClean="0"/>
              <a:t>Unwanted pregnancies</a:t>
            </a:r>
          </a:p>
          <a:p>
            <a:pPr>
              <a:buFont typeface="Wingdings" panose="05000000000000000000" pitchFamily="2" charset="2"/>
              <a:buChar char="ü"/>
            </a:pPr>
            <a:r>
              <a:rPr dirty="0" lang="en-US" smtClean="0"/>
              <a:t>Pregnancy complications</a:t>
            </a:r>
          </a:p>
          <a:p>
            <a:pPr>
              <a:buFont typeface="Wingdings" panose="05000000000000000000" pitchFamily="2" charset="2"/>
              <a:buChar char="ü"/>
            </a:pPr>
            <a:r>
              <a:rPr dirty="0" lang="en-US" smtClean="0"/>
              <a:t>Miscarriage/ low birth weight</a:t>
            </a:r>
          </a:p>
          <a:p>
            <a:pPr>
              <a:buFont typeface="Wingdings" panose="05000000000000000000" pitchFamily="2" charset="2"/>
              <a:buChar char="q"/>
            </a:pPr>
            <a:r>
              <a:rPr b="1" dirty="0" lang="en-US" smtClean="0">
                <a:solidFill>
                  <a:srgbClr val="FF0000"/>
                </a:solidFill>
              </a:rPr>
              <a:t>PSYCHOSOCIAL</a:t>
            </a:r>
          </a:p>
          <a:p>
            <a:pPr>
              <a:buFont typeface="Wingdings" panose="05000000000000000000" pitchFamily="2" charset="2"/>
              <a:buChar char="ü"/>
            </a:pPr>
            <a:r>
              <a:rPr dirty="0" lang="en-US" smtClean="0"/>
              <a:t>Post traumatic stress disorder</a:t>
            </a:r>
          </a:p>
          <a:p>
            <a:pPr>
              <a:buFont typeface="Wingdings" panose="05000000000000000000" pitchFamily="2" charset="2"/>
              <a:buChar char="ü"/>
            </a:pPr>
            <a:r>
              <a:rPr dirty="0" lang="en-US" smtClean="0"/>
              <a:t>Depression, fears, sleeping disorders, panic disorders</a:t>
            </a:r>
          </a:p>
          <a:p>
            <a:pPr>
              <a:buFont typeface="Wingdings" panose="05000000000000000000" pitchFamily="2" charset="2"/>
              <a:buChar char="ü"/>
            </a:pPr>
            <a:r>
              <a:rPr dirty="0" lang="en-US" smtClean="0"/>
              <a:t>Eating disorders</a:t>
            </a:r>
          </a:p>
          <a:p>
            <a:pPr>
              <a:buFont typeface="Wingdings" panose="05000000000000000000" pitchFamily="2" charset="2"/>
              <a:buChar char="ü"/>
            </a:pPr>
            <a:r>
              <a:rPr dirty="0" lang="en-US" smtClean="0"/>
              <a:t>Low self-esteem</a:t>
            </a:r>
          </a:p>
          <a:p>
            <a:pPr>
              <a:buFont typeface="Wingdings" panose="05000000000000000000" pitchFamily="2" charset="2"/>
              <a:buChar char="ü"/>
            </a:pPr>
            <a:r>
              <a:rPr dirty="0" lang="en-US" smtClean="0"/>
              <a:t>Suicidal tendencies</a:t>
            </a:r>
            <a:endParaRPr dirty="0" lang="en-US"/>
          </a:p>
        </p:txBody>
      </p:sp>
      <p:sp>
        <p:nvSpPr>
          <p:cNvPr id="1048789" name="Content Placeholder 3"/>
          <p:cNvSpPr>
            <a:spLocks noGrp="1"/>
          </p:cNvSpPr>
          <p:nvPr>
            <p:ph sz="half" idx="2"/>
          </p:nvPr>
        </p:nvSpPr>
        <p:spPr/>
        <p:txBody>
          <a:bodyPr>
            <a:normAutofit/>
          </a:bodyPr>
          <a:p>
            <a:pPr>
              <a:buFont typeface="Wingdings" panose="05000000000000000000" pitchFamily="2" charset="2"/>
              <a:buChar char="q"/>
            </a:pPr>
            <a:r>
              <a:rPr b="1" dirty="0" lang="en-US" smtClean="0">
                <a:solidFill>
                  <a:srgbClr val="FF0000"/>
                </a:solidFill>
              </a:rPr>
              <a:t>FATAL OUTCOMES</a:t>
            </a:r>
          </a:p>
          <a:p>
            <a:pPr>
              <a:buFont typeface="Wingdings" panose="05000000000000000000" pitchFamily="2" charset="2"/>
              <a:buChar char="ü"/>
            </a:pPr>
            <a:r>
              <a:rPr dirty="0" lang="en-US" smtClean="0"/>
              <a:t>Fatal injuries</a:t>
            </a:r>
          </a:p>
          <a:p>
            <a:pPr>
              <a:buFont typeface="Wingdings" panose="05000000000000000000" pitchFamily="2" charset="2"/>
              <a:buChar char="ü"/>
            </a:pPr>
            <a:r>
              <a:rPr dirty="0" lang="en-US" smtClean="0"/>
              <a:t>Killings</a:t>
            </a:r>
          </a:p>
          <a:p>
            <a:pPr>
              <a:buFont typeface="Wingdings" panose="05000000000000000000" pitchFamily="2" charset="2"/>
              <a:buChar char="ü"/>
            </a:pPr>
            <a:r>
              <a:rPr dirty="0" lang="en-US" smtClean="0"/>
              <a:t>Homicide</a:t>
            </a:r>
          </a:p>
          <a:p>
            <a:pPr>
              <a:buFont typeface="Wingdings" panose="05000000000000000000" pitchFamily="2" charset="2"/>
              <a:buChar char="ü"/>
            </a:pPr>
            <a:r>
              <a:rPr dirty="0" lang="en-US" smtClean="0"/>
              <a:t>Suicide</a:t>
            </a:r>
          </a:p>
          <a:p>
            <a:pPr>
              <a:buFont typeface="Wingdings" panose="05000000000000000000" pitchFamily="2" charset="2"/>
              <a:buChar char="ü"/>
            </a:pPr>
            <a:endParaRPr dirty="0" lang="en-US" smtClean="0"/>
          </a:p>
          <a:p>
            <a:pPr>
              <a:buFont typeface="Wingdings" panose="05000000000000000000" pitchFamily="2" charset="2"/>
              <a:buChar char="ü"/>
            </a:pPr>
            <a:endParaRPr dirty="0" lang="en-US"/>
          </a:p>
        </p:txBody>
      </p:sp>
      <p:sp>
        <p:nvSpPr>
          <p:cNvPr id="1048790" name="Date Placeholder 4"/>
          <p:cNvSpPr>
            <a:spLocks noGrp="1"/>
          </p:cNvSpPr>
          <p:nvPr>
            <p:ph type="dt" sz="half" idx="10"/>
          </p:nvPr>
        </p:nvSpPr>
        <p:spPr/>
        <p:txBody>
          <a:bodyPr/>
          <a:p>
            <a:fld id="{B4F63A8A-18A3-4C4B-9021-D5B5A4392CA0}" type="datetime2">
              <a:rPr lang="en-US" smtClean="0"/>
              <a:t>Saturday, October 10, 2020</a:t>
            </a:fld>
            <a:endParaRPr dirty="0" lang="en-US"/>
          </a:p>
        </p:txBody>
      </p:sp>
      <p:sp>
        <p:nvSpPr>
          <p:cNvPr id="1048791" name="Footer Placeholder 5"/>
          <p:cNvSpPr>
            <a:spLocks noGrp="1"/>
          </p:cNvSpPr>
          <p:nvPr>
            <p:ph type="ftr" sz="quarter" idx="11"/>
          </p:nvPr>
        </p:nvSpPr>
        <p:spPr/>
        <p:txBody>
          <a:bodyPr/>
          <a:p>
            <a:r>
              <a:rPr lang="en-US" smtClean="0"/>
              <a:t>PAUL  NYONGESA</a:t>
            </a:r>
            <a:endParaRPr dirty="0" lang="en-US"/>
          </a:p>
        </p:txBody>
      </p:sp>
      <p:sp>
        <p:nvSpPr>
          <p:cNvPr id="1048792" name="Slide Number Placeholder 6"/>
          <p:cNvSpPr>
            <a:spLocks noGrp="1"/>
          </p:cNvSpPr>
          <p:nvPr>
            <p:ph type="sldNum" sz="quarter" idx="12"/>
          </p:nvPr>
        </p:nvSpPr>
        <p:spPr/>
        <p:txBody>
          <a:bodyPr/>
          <a:p>
            <a:fld id="{4FAB73BC-B049-4115-A692-8D63A059BFB8}" type="slidenum">
              <a:rPr lang="en-US" smtClean="0"/>
              <a:t>36</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6" presetSubtype="0">
                                  <p:stCondLst>
                                    <p:cond delay="0"/>
                                  </p:stCondLst>
                                  <p:childTnLst>
                                    <p:set>
                                      <p:cBhvr>
                                        <p:cTn dur="1" fill="hold" id="6">
                                          <p:stCondLst>
                                            <p:cond delay="0"/>
                                          </p:stCondLst>
                                        </p:cTn>
                                        <p:tgtEl>
                                          <p:spTgt spid="1048788">
                                            <p:txEl>
                                              <p:pRg st="0" end="0"/>
                                            </p:txEl>
                                          </p:spTgt>
                                        </p:tgtEl>
                                        <p:attrNameLst>
                                          <p:attrName>style.visibility</p:attrName>
                                        </p:attrNameLst>
                                      </p:cBhvr>
                                      <p:to>
                                        <p:strVal val="visible"/>
                                      </p:to>
                                    </p:set>
                                    <p:animEffect transition="in" filter="wipe(down)">
                                      <p:cBhvr>
                                        <p:cTn dur="580" id="7">
                                          <p:stCondLst>
                                            <p:cond delay="0"/>
                                          </p:stCondLst>
                                        </p:cTn>
                                        <p:tgtEl>
                                          <p:spTgt spid="1048788">
                                            <p:txEl>
                                              <p:pRg st="0" end="0"/>
                                            </p:txEl>
                                          </p:spTgt>
                                        </p:tgtEl>
                                      </p:cBhvr>
                                    </p:animEffect>
                                    <p:anim calcmode="lin" valueType="num">
                                      <p:cBhvr>
                                        <p:cTn dur="1822" id="8" tmFilter="0,0; 0.14,0.36; 0.43,0.73; 0.71,0.91; 1.0,1.0">
                                          <p:stCondLst>
                                            <p:cond delay="0"/>
                                          </p:stCondLst>
                                        </p:cTn>
                                        <p:tgtEl>
                                          <p:spTgt spid="1048788">
                                            <p:txEl>
                                              <p:pRg st="0" end="0"/>
                                            </p:txEl>
                                          </p:spTgt>
                                        </p:tgtEl>
                                        <p:attrNameLst>
                                          <p:attrName>ppt_x</p:attrName>
                                        </p:attrNameLst>
                                      </p:cBhvr>
                                      <p:tavLst>
                                        <p:tav tm="0">
                                          <p:val>
                                            <p:strVal val="#ppt_x-0.25"/>
                                          </p:val>
                                        </p:tav>
                                        <p:tav tm="100000">
                                          <p:val>
                                            <p:strVal val="#ppt_x"/>
                                          </p:val>
                                        </p:tav>
                                      </p:tavLst>
                                    </p:anim>
                                    <p:anim calcmode="lin" valueType="num">
                                      <p:cBhvr>
                                        <p:cTn dur="664" id="9" tmFilter="0.0,0.0; 0.25,0.07; 0.50,0.2; 0.75,0.467; 1.0,1.0">
                                          <p:stCondLst>
                                            <p:cond delay="0"/>
                                          </p:stCondLst>
                                        </p:cTn>
                                        <p:tgtEl>
                                          <p:spTgt spid="1048788">
                                            <p:txEl>
                                              <p:pRg st="0" end="0"/>
                                            </p:txEl>
                                          </p:spTgt>
                                        </p:tgtEl>
                                        <p:attrNameLst>
                                          <p:attrName>ppt_y</p:attrName>
                                        </p:attrNameLst>
                                      </p:cBhvr>
                                      <p:tavLst>
                                        <p:tav fmla="#ppt_y-sin(pi*$)/3" tm="0">
                                          <p:val>
                                            <p:fltVal val="0.5"/>
                                          </p:val>
                                        </p:tav>
                                        <p:tav tm="100000">
                                          <p:val>
                                            <p:fltVal val="1.0"/>
                                          </p:val>
                                        </p:tav>
                                      </p:tavLst>
                                    </p:anim>
                                    <p:anim calcmode="lin" valueType="num">
                                      <p:cBhvr>
                                        <p:cTn dur="664" id="10" tmFilter="0, 0; 0.125,0.2665; 0.25,0.4; 0.375,0.465; 0.5,0.5;  0.625,0.535; 0.75,0.6; 0.875,0.7335; 1,1">
                                          <p:stCondLst>
                                            <p:cond delay="664"/>
                                          </p:stCondLst>
                                        </p:cTn>
                                        <p:tgtEl>
                                          <p:spTgt spid="1048788">
                                            <p:txEl>
                                              <p:pRg st="0" end="0"/>
                                            </p:txEl>
                                          </p:spTgt>
                                        </p:tgtEl>
                                        <p:attrNameLst>
                                          <p:attrName>ppt_y</p:attrName>
                                        </p:attrNameLst>
                                      </p:cBhvr>
                                      <p:tavLst>
                                        <p:tav fmla="#ppt_y-sin(pi*$)/9" tm="0">
                                          <p:val>
                                            <p:fltVal val="0.0"/>
                                          </p:val>
                                        </p:tav>
                                        <p:tav tm="100000">
                                          <p:val>
                                            <p:fltVal val="1.0"/>
                                          </p:val>
                                        </p:tav>
                                      </p:tavLst>
                                    </p:anim>
                                    <p:anim calcmode="lin" valueType="num">
                                      <p:cBhvr>
                                        <p:cTn dur="332" id="11" tmFilter="0, 0; 0.125,0.2665; 0.25,0.4; 0.375,0.465; 0.5,0.5;  0.625,0.535; 0.75,0.6; 0.875,0.7335; 1,1">
                                          <p:stCondLst>
                                            <p:cond delay="1324"/>
                                          </p:stCondLst>
                                        </p:cTn>
                                        <p:tgtEl>
                                          <p:spTgt spid="1048788">
                                            <p:txEl>
                                              <p:pRg st="0" end="0"/>
                                            </p:txEl>
                                          </p:spTgt>
                                        </p:tgtEl>
                                        <p:attrNameLst>
                                          <p:attrName>ppt_y</p:attrName>
                                        </p:attrNameLst>
                                      </p:cBhvr>
                                      <p:tavLst>
                                        <p:tav fmla="#ppt_y-sin(pi*$)/27" tm="0">
                                          <p:val>
                                            <p:fltVal val="0.0"/>
                                          </p:val>
                                        </p:tav>
                                        <p:tav tm="100000">
                                          <p:val>
                                            <p:fltVal val="1.0"/>
                                          </p:val>
                                        </p:tav>
                                      </p:tavLst>
                                    </p:anim>
                                    <p:anim calcmode="lin" valueType="num">
                                      <p:cBhvr>
                                        <p:cTn dur="164" id="12" tmFilter="0, 0; 0.125,0.2665; 0.25,0.4; 0.375,0.465; 0.5,0.5;  0.625,0.535; 0.75,0.6; 0.875,0.7335; 1,1">
                                          <p:stCondLst>
                                            <p:cond delay="1656"/>
                                          </p:stCondLst>
                                        </p:cTn>
                                        <p:tgtEl>
                                          <p:spTgt spid="1048788">
                                            <p:txEl>
                                              <p:pRg st="0" end="0"/>
                                            </p:txEl>
                                          </p:spTgt>
                                        </p:tgtEl>
                                        <p:attrNameLst>
                                          <p:attrName>ppt_y</p:attrName>
                                        </p:attrNameLst>
                                      </p:cBhvr>
                                      <p:tavLst>
                                        <p:tav fmla="#ppt_y-sin(pi*$)/81" tm="0">
                                          <p:val>
                                            <p:fltVal val="0.0"/>
                                          </p:val>
                                        </p:tav>
                                        <p:tav tm="100000">
                                          <p:val>
                                            <p:fltVal val="1.0"/>
                                          </p:val>
                                        </p:tav>
                                      </p:tavLst>
                                    </p:anim>
                                    <p:animScale>
                                      <p:cBhvr>
                                        <p:cTn dur="26" id="13">
                                          <p:stCondLst>
                                            <p:cond delay="650"/>
                                          </p:stCondLst>
                                        </p:cTn>
                                        <p:tgtEl>
                                          <p:spTgt spid="1048788">
                                            <p:txEl>
                                              <p:pRg st="0" end="0"/>
                                            </p:txEl>
                                          </p:spTgt>
                                        </p:tgtEl>
                                      </p:cBhvr>
                                      <p:to x="100000" y="60000"/>
                                    </p:animScale>
                                    <p:animScale>
                                      <p:cBhvr>
                                        <p:cTn decel="50000" dur="166" id="14">
                                          <p:stCondLst>
                                            <p:cond delay="676"/>
                                          </p:stCondLst>
                                        </p:cTn>
                                        <p:tgtEl>
                                          <p:spTgt spid="1048788">
                                            <p:txEl>
                                              <p:pRg st="0" end="0"/>
                                            </p:txEl>
                                          </p:spTgt>
                                        </p:tgtEl>
                                      </p:cBhvr>
                                      <p:to x="100000" y="100000"/>
                                    </p:animScale>
                                    <p:animScale>
                                      <p:cBhvr>
                                        <p:cTn dur="26" id="15">
                                          <p:stCondLst>
                                            <p:cond delay="1312"/>
                                          </p:stCondLst>
                                        </p:cTn>
                                        <p:tgtEl>
                                          <p:spTgt spid="1048788">
                                            <p:txEl>
                                              <p:pRg st="0" end="0"/>
                                            </p:txEl>
                                          </p:spTgt>
                                        </p:tgtEl>
                                      </p:cBhvr>
                                      <p:to x="100000" y="80000"/>
                                    </p:animScale>
                                    <p:animScale>
                                      <p:cBhvr>
                                        <p:cTn decel="50000" dur="166" id="16">
                                          <p:stCondLst>
                                            <p:cond delay="1338"/>
                                          </p:stCondLst>
                                        </p:cTn>
                                        <p:tgtEl>
                                          <p:spTgt spid="1048788">
                                            <p:txEl>
                                              <p:pRg st="0" end="0"/>
                                            </p:txEl>
                                          </p:spTgt>
                                        </p:tgtEl>
                                      </p:cBhvr>
                                      <p:to x="100000" y="100000"/>
                                    </p:animScale>
                                    <p:animScale>
                                      <p:cBhvr>
                                        <p:cTn dur="26" id="17">
                                          <p:stCondLst>
                                            <p:cond delay="1642"/>
                                          </p:stCondLst>
                                        </p:cTn>
                                        <p:tgtEl>
                                          <p:spTgt spid="1048788">
                                            <p:txEl>
                                              <p:pRg st="0" end="0"/>
                                            </p:txEl>
                                          </p:spTgt>
                                        </p:tgtEl>
                                      </p:cBhvr>
                                      <p:to x="100000" y="90000"/>
                                    </p:animScale>
                                    <p:animScale>
                                      <p:cBhvr>
                                        <p:cTn decel="50000" dur="166" id="18">
                                          <p:stCondLst>
                                            <p:cond delay="1668"/>
                                          </p:stCondLst>
                                        </p:cTn>
                                        <p:tgtEl>
                                          <p:spTgt spid="1048788">
                                            <p:txEl>
                                              <p:pRg st="0" end="0"/>
                                            </p:txEl>
                                          </p:spTgt>
                                        </p:tgtEl>
                                      </p:cBhvr>
                                      <p:to x="100000" y="100000"/>
                                    </p:animScale>
                                    <p:animScale>
                                      <p:cBhvr>
                                        <p:cTn dur="26" id="19">
                                          <p:stCondLst>
                                            <p:cond delay="1808"/>
                                          </p:stCondLst>
                                        </p:cTn>
                                        <p:tgtEl>
                                          <p:spTgt spid="1048788">
                                            <p:txEl>
                                              <p:pRg st="0" end="0"/>
                                            </p:txEl>
                                          </p:spTgt>
                                        </p:tgtEl>
                                      </p:cBhvr>
                                      <p:to x="100000" y="95000"/>
                                    </p:animScale>
                                    <p:animScale>
                                      <p:cBhvr>
                                        <p:cTn decel="50000" dur="166" id="20">
                                          <p:stCondLst>
                                            <p:cond delay="1834"/>
                                          </p:stCondLst>
                                        </p:cTn>
                                        <p:tgtEl>
                                          <p:spTgt spid="1048788">
                                            <p:txEl>
                                              <p:pRg st="0" end="0"/>
                                            </p:txEl>
                                          </p:spTgt>
                                        </p:tgtEl>
                                      </p:cBhvr>
                                      <p:to x="100000" y="100000"/>
                                    </p:animScale>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6" presetSubtype="0">
                                  <p:stCondLst>
                                    <p:cond delay="0"/>
                                  </p:stCondLst>
                                  <p:childTnLst>
                                    <p:set>
                                      <p:cBhvr>
                                        <p:cTn dur="1" fill="hold" id="24">
                                          <p:stCondLst>
                                            <p:cond delay="0"/>
                                          </p:stCondLst>
                                        </p:cTn>
                                        <p:tgtEl>
                                          <p:spTgt spid="1048788">
                                            <p:txEl>
                                              <p:pRg st="1" end="1"/>
                                            </p:txEl>
                                          </p:spTgt>
                                        </p:tgtEl>
                                        <p:attrNameLst>
                                          <p:attrName>style.visibility</p:attrName>
                                        </p:attrNameLst>
                                      </p:cBhvr>
                                      <p:to>
                                        <p:strVal val="visible"/>
                                      </p:to>
                                    </p:set>
                                    <p:animEffect transition="in" filter="wipe(down)">
                                      <p:cBhvr>
                                        <p:cTn dur="580" id="25">
                                          <p:stCondLst>
                                            <p:cond delay="0"/>
                                          </p:stCondLst>
                                        </p:cTn>
                                        <p:tgtEl>
                                          <p:spTgt spid="1048788">
                                            <p:txEl>
                                              <p:pRg st="1" end="1"/>
                                            </p:txEl>
                                          </p:spTgt>
                                        </p:tgtEl>
                                      </p:cBhvr>
                                    </p:animEffect>
                                    <p:anim calcmode="lin" valueType="num">
                                      <p:cBhvr>
                                        <p:cTn dur="1822" id="26" tmFilter="0,0; 0.14,0.36; 0.43,0.73; 0.71,0.91; 1.0,1.0">
                                          <p:stCondLst>
                                            <p:cond delay="0"/>
                                          </p:stCondLst>
                                        </p:cTn>
                                        <p:tgtEl>
                                          <p:spTgt spid="1048788">
                                            <p:txEl>
                                              <p:pRg st="1" end="1"/>
                                            </p:txEl>
                                          </p:spTgt>
                                        </p:tgtEl>
                                        <p:attrNameLst>
                                          <p:attrName>ppt_x</p:attrName>
                                        </p:attrNameLst>
                                      </p:cBhvr>
                                      <p:tavLst>
                                        <p:tav tm="0">
                                          <p:val>
                                            <p:strVal val="#ppt_x-0.25"/>
                                          </p:val>
                                        </p:tav>
                                        <p:tav tm="100000">
                                          <p:val>
                                            <p:strVal val="#ppt_x"/>
                                          </p:val>
                                        </p:tav>
                                      </p:tavLst>
                                    </p:anim>
                                    <p:anim calcmode="lin" valueType="num">
                                      <p:cBhvr>
                                        <p:cTn dur="664" id="27" tmFilter="0.0,0.0; 0.25,0.07; 0.50,0.2; 0.75,0.467; 1.0,1.0">
                                          <p:stCondLst>
                                            <p:cond delay="0"/>
                                          </p:stCondLst>
                                        </p:cTn>
                                        <p:tgtEl>
                                          <p:spTgt spid="1048788">
                                            <p:txEl>
                                              <p:pRg st="1" end="1"/>
                                            </p:txEl>
                                          </p:spTgt>
                                        </p:tgtEl>
                                        <p:attrNameLst>
                                          <p:attrName>ppt_y</p:attrName>
                                        </p:attrNameLst>
                                      </p:cBhvr>
                                      <p:tavLst>
                                        <p:tav fmla="#ppt_y-sin(pi*$)/3" tm="0">
                                          <p:val>
                                            <p:fltVal val="0.5"/>
                                          </p:val>
                                        </p:tav>
                                        <p:tav tm="100000">
                                          <p:val>
                                            <p:fltVal val="1.0"/>
                                          </p:val>
                                        </p:tav>
                                      </p:tavLst>
                                    </p:anim>
                                    <p:anim calcmode="lin" valueType="num">
                                      <p:cBhvr>
                                        <p:cTn dur="664" id="28" tmFilter="0, 0; 0.125,0.2665; 0.25,0.4; 0.375,0.465; 0.5,0.5;  0.625,0.535; 0.75,0.6; 0.875,0.7335; 1,1">
                                          <p:stCondLst>
                                            <p:cond delay="664"/>
                                          </p:stCondLst>
                                        </p:cTn>
                                        <p:tgtEl>
                                          <p:spTgt spid="1048788">
                                            <p:txEl>
                                              <p:pRg st="1" end="1"/>
                                            </p:txEl>
                                          </p:spTgt>
                                        </p:tgtEl>
                                        <p:attrNameLst>
                                          <p:attrName>ppt_y</p:attrName>
                                        </p:attrNameLst>
                                      </p:cBhvr>
                                      <p:tavLst>
                                        <p:tav fmla="#ppt_y-sin(pi*$)/9" tm="0">
                                          <p:val>
                                            <p:fltVal val="0.0"/>
                                          </p:val>
                                        </p:tav>
                                        <p:tav tm="100000">
                                          <p:val>
                                            <p:fltVal val="1.0"/>
                                          </p:val>
                                        </p:tav>
                                      </p:tavLst>
                                    </p:anim>
                                    <p:anim calcmode="lin" valueType="num">
                                      <p:cBhvr>
                                        <p:cTn dur="332" id="29" tmFilter="0, 0; 0.125,0.2665; 0.25,0.4; 0.375,0.465; 0.5,0.5;  0.625,0.535; 0.75,0.6; 0.875,0.7335; 1,1">
                                          <p:stCondLst>
                                            <p:cond delay="1324"/>
                                          </p:stCondLst>
                                        </p:cTn>
                                        <p:tgtEl>
                                          <p:spTgt spid="1048788">
                                            <p:txEl>
                                              <p:pRg st="1" end="1"/>
                                            </p:txEl>
                                          </p:spTgt>
                                        </p:tgtEl>
                                        <p:attrNameLst>
                                          <p:attrName>ppt_y</p:attrName>
                                        </p:attrNameLst>
                                      </p:cBhvr>
                                      <p:tavLst>
                                        <p:tav fmla="#ppt_y-sin(pi*$)/27" tm="0">
                                          <p:val>
                                            <p:fltVal val="0.0"/>
                                          </p:val>
                                        </p:tav>
                                        <p:tav tm="100000">
                                          <p:val>
                                            <p:fltVal val="1.0"/>
                                          </p:val>
                                        </p:tav>
                                      </p:tavLst>
                                    </p:anim>
                                    <p:anim calcmode="lin" valueType="num">
                                      <p:cBhvr>
                                        <p:cTn dur="164" id="30" tmFilter="0, 0; 0.125,0.2665; 0.25,0.4; 0.375,0.465; 0.5,0.5;  0.625,0.535; 0.75,0.6; 0.875,0.7335; 1,1">
                                          <p:stCondLst>
                                            <p:cond delay="1656"/>
                                          </p:stCondLst>
                                        </p:cTn>
                                        <p:tgtEl>
                                          <p:spTgt spid="1048788">
                                            <p:txEl>
                                              <p:pRg st="1" end="1"/>
                                            </p:txEl>
                                          </p:spTgt>
                                        </p:tgtEl>
                                        <p:attrNameLst>
                                          <p:attrName>ppt_y</p:attrName>
                                        </p:attrNameLst>
                                      </p:cBhvr>
                                      <p:tavLst>
                                        <p:tav fmla="#ppt_y-sin(pi*$)/81" tm="0">
                                          <p:val>
                                            <p:fltVal val="0.0"/>
                                          </p:val>
                                        </p:tav>
                                        <p:tav tm="100000">
                                          <p:val>
                                            <p:fltVal val="1.0"/>
                                          </p:val>
                                        </p:tav>
                                      </p:tavLst>
                                    </p:anim>
                                    <p:animScale>
                                      <p:cBhvr>
                                        <p:cTn dur="26" id="31">
                                          <p:stCondLst>
                                            <p:cond delay="650"/>
                                          </p:stCondLst>
                                        </p:cTn>
                                        <p:tgtEl>
                                          <p:spTgt spid="1048788">
                                            <p:txEl>
                                              <p:pRg st="1" end="1"/>
                                            </p:txEl>
                                          </p:spTgt>
                                        </p:tgtEl>
                                      </p:cBhvr>
                                      <p:to x="100000" y="60000"/>
                                    </p:animScale>
                                    <p:animScale>
                                      <p:cBhvr>
                                        <p:cTn decel="50000" dur="166" id="32">
                                          <p:stCondLst>
                                            <p:cond delay="676"/>
                                          </p:stCondLst>
                                        </p:cTn>
                                        <p:tgtEl>
                                          <p:spTgt spid="1048788">
                                            <p:txEl>
                                              <p:pRg st="1" end="1"/>
                                            </p:txEl>
                                          </p:spTgt>
                                        </p:tgtEl>
                                      </p:cBhvr>
                                      <p:to x="100000" y="100000"/>
                                    </p:animScale>
                                    <p:animScale>
                                      <p:cBhvr>
                                        <p:cTn dur="26" id="33">
                                          <p:stCondLst>
                                            <p:cond delay="1312"/>
                                          </p:stCondLst>
                                        </p:cTn>
                                        <p:tgtEl>
                                          <p:spTgt spid="1048788">
                                            <p:txEl>
                                              <p:pRg st="1" end="1"/>
                                            </p:txEl>
                                          </p:spTgt>
                                        </p:tgtEl>
                                      </p:cBhvr>
                                      <p:to x="100000" y="80000"/>
                                    </p:animScale>
                                    <p:animScale>
                                      <p:cBhvr>
                                        <p:cTn decel="50000" dur="166" id="34">
                                          <p:stCondLst>
                                            <p:cond delay="1338"/>
                                          </p:stCondLst>
                                        </p:cTn>
                                        <p:tgtEl>
                                          <p:spTgt spid="1048788">
                                            <p:txEl>
                                              <p:pRg st="1" end="1"/>
                                            </p:txEl>
                                          </p:spTgt>
                                        </p:tgtEl>
                                      </p:cBhvr>
                                      <p:to x="100000" y="100000"/>
                                    </p:animScale>
                                    <p:animScale>
                                      <p:cBhvr>
                                        <p:cTn dur="26" id="35">
                                          <p:stCondLst>
                                            <p:cond delay="1642"/>
                                          </p:stCondLst>
                                        </p:cTn>
                                        <p:tgtEl>
                                          <p:spTgt spid="1048788">
                                            <p:txEl>
                                              <p:pRg st="1" end="1"/>
                                            </p:txEl>
                                          </p:spTgt>
                                        </p:tgtEl>
                                      </p:cBhvr>
                                      <p:to x="100000" y="90000"/>
                                    </p:animScale>
                                    <p:animScale>
                                      <p:cBhvr>
                                        <p:cTn decel="50000" dur="166" id="36">
                                          <p:stCondLst>
                                            <p:cond delay="1668"/>
                                          </p:stCondLst>
                                        </p:cTn>
                                        <p:tgtEl>
                                          <p:spTgt spid="1048788">
                                            <p:txEl>
                                              <p:pRg st="1" end="1"/>
                                            </p:txEl>
                                          </p:spTgt>
                                        </p:tgtEl>
                                      </p:cBhvr>
                                      <p:to x="100000" y="100000"/>
                                    </p:animScale>
                                    <p:animScale>
                                      <p:cBhvr>
                                        <p:cTn dur="26" id="37">
                                          <p:stCondLst>
                                            <p:cond delay="1808"/>
                                          </p:stCondLst>
                                        </p:cTn>
                                        <p:tgtEl>
                                          <p:spTgt spid="1048788">
                                            <p:txEl>
                                              <p:pRg st="1" end="1"/>
                                            </p:txEl>
                                          </p:spTgt>
                                        </p:tgtEl>
                                      </p:cBhvr>
                                      <p:to x="100000" y="95000"/>
                                    </p:animScale>
                                    <p:animScale>
                                      <p:cBhvr>
                                        <p:cTn decel="50000" dur="166" id="38">
                                          <p:stCondLst>
                                            <p:cond delay="1834"/>
                                          </p:stCondLst>
                                        </p:cTn>
                                        <p:tgtEl>
                                          <p:spTgt spid="1048788">
                                            <p:txEl>
                                              <p:pRg st="1" end="1"/>
                                            </p:txEl>
                                          </p:spTgt>
                                        </p:tgtEl>
                                      </p:cBhvr>
                                      <p:to x="100000" y="100000"/>
                                    </p:animScale>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6" presetSubtype="0">
                                  <p:stCondLst>
                                    <p:cond delay="0"/>
                                  </p:stCondLst>
                                  <p:childTnLst>
                                    <p:set>
                                      <p:cBhvr>
                                        <p:cTn dur="1" fill="hold" id="42">
                                          <p:stCondLst>
                                            <p:cond delay="0"/>
                                          </p:stCondLst>
                                        </p:cTn>
                                        <p:tgtEl>
                                          <p:spTgt spid="1048788">
                                            <p:txEl>
                                              <p:pRg st="2" end="2"/>
                                            </p:txEl>
                                          </p:spTgt>
                                        </p:tgtEl>
                                        <p:attrNameLst>
                                          <p:attrName>style.visibility</p:attrName>
                                        </p:attrNameLst>
                                      </p:cBhvr>
                                      <p:to>
                                        <p:strVal val="visible"/>
                                      </p:to>
                                    </p:set>
                                    <p:animEffect transition="in" filter="wipe(down)">
                                      <p:cBhvr>
                                        <p:cTn dur="580" id="43">
                                          <p:stCondLst>
                                            <p:cond delay="0"/>
                                          </p:stCondLst>
                                        </p:cTn>
                                        <p:tgtEl>
                                          <p:spTgt spid="1048788">
                                            <p:txEl>
                                              <p:pRg st="2" end="2"/>
                                            </p:txEl>
                                          </p:spTgt>
                                        </p:tgtEl>
                                      </p:cBhvr>
                                    </p:animEffect>
                                    <p:anim calcmode="lin" valueType="num">
                                      <p:cBhvr>
                                        <p:cTn dur="1822" id="44" tmFilter="0,0; 0.14,0.36; 0.43,0.73; 0.71,0.91; 1.0,1.0">
                                          <p:stCondLst>
                                            <p:cond delay="0"/>
                                          </p:stCondLst>
                                        </p:cTn>
                                        <p:tgtEl>
                                          <p:spTgt spid="1048788">
                                            <p:txEl>
                                              <p:pRg st="2" end="2"/>
                                            </p:txEl>
                                          </p:spTgt>
                                        </p:tgtEl>
                                        <p:attrNameLst>
                                          <p:attrName>ppt_x</p:attrName>
                                        </p:attrNameLst>
                                      </p:cBhvr>
                                      <p:tavLst>
                                        <p:tav tm="0">
                                          <p:val>
                                            <p:strVal val="#ppt_x-0.25"/>
                                          </p:val>
                                        </p:tav>
                                        <p:tav tm="100000">
                                          <p:val>
                                            <p:strVal val="#ppt_x"/>
                                          </p:val>
                                        </p:tav>
                                      </p:tavLst>
                                    </p:anim>
                                    <p:anim calcmode="lin" valueType="num">
                                      <p:cBhvr>
                                        <p:cTn dur="664" id="45" tmFilter="0.0,0.0; 0.25,0.07; 0.50,0.2; 0.75,0.467; 1.0,1.0">
                                          <p:stCondLst>
                                            <p:cond delay="0"/>
                                          </p:stCondLst>
                                        </p:cTn>
                                        <p:tgtEl>
                                          <p:spTgt spid="1048788">
                                            <p:txEl>
                                              <p:pRg st="2" end="2"/>
                                            </p:txEl>
                                          </p:spTgt>
                                        </p:tgtEl>
                                        <p:attrNameLst>
                                          <p:attrName>ppt_y</p:attrName>
                                        </p:attrNameLst>
                                      </p:cBhvr>
                                      <p:tavLst>
                                        <p:tav fmla="#ppt_y-sin(pi*$)/3" tm="0">
                                          <p:val>
                                            <p:fltVal val="0.5"/>
                                          </p:val>
                                        </p:tav>
                                        <p:tav tm="100000">
                                          <p:val>
                                            <p:fltVal val="1.0"/>
                                          </p:val>
                                        </p:tav>
                                      </p:tavLst>
                                    </p:anim>
                                    <p:anim calcmode="lin" valueType="num">
                                      <p:cBhvr>
                                        <p:cTn dur="664" id="46" tmFilter="0, 0; 0.125,0.2665; 0.25,0.4; 0.375,0.465; 0.5,0.5;  0.625,0.535; 0.75,0.6; 0.875,0.7335; 1,1">
                                          <p:stCondLst>
                                            <p:cond delay="664"/>
                                          </p:stCondLst>
                                        </p:cTn>
                                        <p:tgtEl>
                                          <p:spTgt spid="1048788">
                                            <p:txEl>
                                              <p:pRg st="2" end="2"/>
                                            </p:txEl>
                                          </p:spTgt>
                                        </p:tgtEl>
                                        <p:attrNameLst>
                                          <p:attrName>ppt_y</p:attrName>
                                        </p:attrNameLst>
                                      </p:cBhvr>
                                      <p:tavLst>
                                        <p:tav fmla="#ppt_y-sin(pi*$)/9" tm="0">
                                          <p:val>
                                            <p:fltVal val="0.0"/>
                                          </p:val>
                                        </p:tav>
                                        <p:tav tm="100000">
                                          <p:val>
                                            <p:fltVal val="1.0"/>
                                          </p:val>
                                        </p:tav>
                                      </p:tavLst>
                                    </p:anim>
                                    <p:anim calcmode="lin" valueType="num">
                                      <p:cBhvr>
                                        <p:cTn dur="332" id="47" tmFilter="0, 0; 0.125,0.2665; 0.25,0.4; 0.375,0.465; 0.5,0.5;  0.625,0.535; 0.75,0.6; 0.875,0.7335; 1,1">
                                          <p:stCondLst>
                                            <p:cond delay="1324"/>
                                          </p:stCondLst>
                                        </p:cTn>
                                        <p:tgtEl>
                                          <p:spTgt spid="1048788">
                                            <p:txEl>
                                              <p:pRg st="2" end="2"/>
                                            </p:txEl>
                                          </p:spTgt>
                                        </p:tgtEl>
                                        <p:attrNameLst>
                                          <p:attrName>ppt_y</p:attrName>
                                        </p:attrNameLst>
                                      </p:cBhvr>
                                      <p:tavLst>
                                        <p:tav fmla="#ppt_y-sin(pi*$)/27" tm="0">
                                          <p:val>
                                            <p:fltVal val="0.0"/>
                                          </p:val>
                                        </p:tav>
                                        <p:tav tm="100000">
                                          <p:val>
                                            <p:fltVal val="1.0"/>
                                          </p:val>
                                        </p:tav>
                                      </p:tavLst>
                                    </p:anim>
                                    <p:anim calcmode="lin" valueType="num">
                                      <p:cBhvr>
                                        <p:cTn dur="164" id="48" tmFilter="0, 0; 0.125,0.2665; 0.25,0.4; 0.375,0.465; 0.5,0.5;  0.625,0.535; 0.75,0.6; 0.875,0.7335; 1,1">
                                          <p:stCondLst>
                                            <p:cond delay="1656"/>
                                          </p:stCondLst>
                                        </p:cTn>
                                        <p:tgtEl>
                                          <p:spTgt spid="1048788">
                                            <p:txEl>
                                              <p:pRg st="2" end="2"/>
                                            </p:txEl>
                                          </p:spTgt>
                                        </p:tgtEl>
                                        <p:attrNameLst>
                                          <p:attrName>ppt_y</p:attrName>
                                        </p:attrNameLst>
                                      </p:cBhvr>
                                      <p:tavLst>
                                        <p:tav fmla="#ppt_y-sin(pi*$)/81" tm="0">
                                          <p:val>
                                            <p:fltVal val="0.0"/>
                                          </p:val>
                                        </p:tav>
                                        <p:tav tm="100000">
                                          <p:val>
                                            <p:fltVal val="1.0"/>
                                          </p:val>
                                        </p:tav>
                                      </p:tavLst>
                                    </p:anim>
                                    <p:animScale>
                                      <p:cBhvr>
                                        <p:cTn dur="26" id="49">
                                          <p:stCondLst>
                                            <p:cond delay="650"/>
                                          </p:stCondLst>
                                        </p:cTn>
                                        <p:tgtEl>
                                          <p:spTgt spid="1048788">
                                            <p:txEl>
                                              <p:pRg st="2" end="2"/>
                                            </p:txEl>
                                          </p:spTgt>
                                        </p:tgtEl>
                                      </p:cBhvr>
                                      <p:to x="100000" y="60000"/>
                                    </p:animScale>
                                    <p:animScale>
                                      <p:cBhvr>
                                        <p:cTn decel="50000" dur="166" id="50">
                                          <p:stCondLst>
                                            <p:cond delay="676"/>
                                          </p:stCondLst>
                                        </p:cTn>
                                        <p:tgtEl>
                                          <p:spTgt spid="1048788">
                                            <p:txEl>
                                              <p:pRg st="2" end="2"/>
                                            </p:txEl>
                                          </p:spTgt>
                                        </p:tgtEl>
                                      </p:cBhvr>
                                      <p:to x="100000" y="100000"/>
                                    </p:animScale>
                                    <p:animScale>
                                      <p:cBhvr>
                                        <p:cTn dur="26" id="51">
                                          <p:stCondLst>
                                            <p:cond delay="1312"/>
                                          </p:stCondLst>
                                        </p:cTn>
                                        <p:tgtEl>
                                          <p:spTgt spid="1048788">
                                            <p:txEl>
                                              <p:pRg st="2" end="2"/>
                                            </p:txEl>
                                          </p:spTgt>
                                        </p:tgtEl>
                                      </p:cBhvr>
                                      <p:to x="100000" y="80000"/>
                                    </p:animScale>
                                    <p:animScale>
                                      <p:cBhvr>
                                        <p:cTn decel="50000" dur="166" id="52">
                                          <p:stCondLst>
                                            <p:cond delay="1338"/>
                                          </p:stCondLst>
                                        </p:cTn>
                                        <p:tgtEl>
                                          <p:spTgt spid="1048788">
                                            <p:txEl>
                                              <p:pRg st="2" end="2"/>
                                            </p:txEl>
                                          </p:spTgt>
                                        </p:tgtEl>
                                      </p:cBhvr>
                                      <p:to x="100000" y="100000"/>
                                    </p:animScale>
                                    <p:animScale>
                                      <p:cBhvr>
                                        <p:cTn dur="26" id="53">
                                          <p:stCondLst>
                                            <p:cond delay="1642"/>
                                          </p:stCondLst>
                                        </p:cTn>
                                        <p:tgtEl>
                                          <p:spTgt spid="1048788">
                                            <p:txEl>
                                              <p:pRg st="2" end="2"/>
                                            </p:txEl>
                                          </p:spTgt>
                                        </p:tgtEl>
                                      </p:cBhvr>
                                      <p:to x="100000" y="90000"/>
                                    </p:animScale>
                                    <p:animScale>
                                      <p:cBhvr>
                                        <p:cTn decel="50000" dur="166" id="54">
                                          <p:stCondLst>
                                            <p:cond delay="1668"/>
                                          </p:stCondLst>
                                        </p:cTn>
                                        <p:tgtEl>
                                          <p:spTgt spid="1048788">
                                            <p:txEl>
                                              <p:pRg st="2" end="2"/>
                                            </p:txEl>
                                          </p:spTgt>
                                        </p:tgtEl>
                                      </p:cBhvr>
                                      <p:to x="100000" y="100000"/>
                                    </p:animScale>
                                    <p:animScale>
                                      <p:cBhvr>
                                        <p:cTn dur="26" id="55">
                                          <p:stCondLst>
                                            <p:cond delay="1808"/>
                                          </p:stCondLst>
                                        </p:cTn>
                                        <p:tgtEl>
                                          <p:spTgt spid="1048788">
                                            <p:txEl>
                                              <p:pRg st="2" end="2"/>
                                            </p:txEl>
                                          </p:spTgt>
                                        </p:tgtEl>
                                      </p:cBhvr>
                                      <p:to x="100000" y="95000"/>
                                    </p:animScale>
                                    <p:animScale>
                                      <p:cBhvr>
                                        <p:cTn decel="50000" dur="166" id="56">
                                          <p:stCondLst>
                                            <p:cond delay="1834"/>
                                          </p:stCondLst>
                                        </p:cTn>
                                        <p:tgtEl>
                                          <p:spTgt spid="1048788">
                                            <p:txEl>
                                              <p:pRg st="2" end="2"/>
                                            </p:txEl>
                                          </p:spTgt>
                                        </p:tgtEl>
                                      </p:cBhvr>
                                      <p:to x="100000" y="100000"/>
                                    </p:animScale>
                                  </p:childTnLst>
                                </p:cTn>
                              </p:par>
                            </p:childTnLst>
                          </p:cTn>
                        </p:par>
                      </p:childTnLst>
                    </p:cTn>
                  </p:par>
                  <p:par>
                    <p:cTn fill="hold" id="57">
                      <p:stCondLst>
                        <p:cond delay="indefinite"/>
                      </p:stCondLst>
                      <p:childTnLst>
                        <p:par>
                          <p:cTn fill="hold" id="58">
                            <p:stCondLst>
                              <p:cond delay="0"/>
                            </p:stCondLst>
                            <p:childTnLst>
                              <p:par>
                                <p:cTn fill="hold" grpId="0" id="59" nodeType="clickEffect" presetClass="entr" presetID="26" presetSubtype="0">
                                  <p:stCondLst>
                                    <p:cond delay="0"/>
                                  </p:stCondLst>
                                  <p:childTnLst>
                                    <p:set>
                                      <p:cBhvr>
                                        <p:cTn dur="1" fill="hold" id="60">
                                          <p:stCondLst>
                                            <p:cond delay="0"/>
                                          </p:stCondLst>
                                        </p:cTn>
                                        <p:tgtEl>
                                          <p:spTgt spid="1048788">
                                            <p:txEl>
                                              <p:pRg st="3" end="3"/>
                                            </p:txEl>
                                          </p:spTgt>
                                        </p:tgtEl>
                                        <p:attrNameLst>
                                          <p:attrName>style.visibility</p:attrName>
                                        </p:attrNameLst>
                                      </p:cBhvr>
                                      <p:to>
                                        <p:strVal val="visible"/>
                                      </p:to>
                                    </p:set>
                                    <p:animEffect transition="in" filter="wipe(down)">
                                      <p:cBhvr>
                                        <p:cTn dur="580" id="61">
                                          <p:stCondLst>
                                            <p:cond delay="0"/>
                                          </p:stCondLst>
                                        </p:cTn>
                                        <p:tgtEl>
                                          <p:spTgt spid="1048788">
                                            <p:txEl>
                                              <p:pRg st="3" end="3"/>
                                            </p:txEl>
                                          </p:spTgt>
                                        </p:tgtEl>
                                      </p:cBhvr>
                                    </p:animEffect>
                                    <p:anim calcmode="lin" valueType="num">
                                      <p:cBhvr>
                                        <p:cTn dur="1822" id="62" tmFilter="0,0; 0.14,0.36; 0.43,0.73; 0.71,0.91; 1.0,1.0">
                                          <p:stCondLst>
                                            <p:cond delay="0"/>
                                          </p:stCondLst>
                                        </p:cTn>
                                        <p:tgtEl>
                                          <p:spTgt spid="1048788">
                                            <p:txEl>
                                              <p:pRg st="3" end="3"/>
                                            </p:txEl>
                                          </p:spTgt>
                                        </p:tgtEl>
                                        <p:attrNameLst>
                                          <p:attrName>ppt_x</p:attrName>
                                        </p:attrNameLst>
                                      </p:cBhvr>
                                      <p:tavLst>
                                        <p:tav tm="0">
                                          <p:val>
                                            <p:strVal val="#ppt_x-0.25"/>
                                          </p:val>
                                        </p:tav>
                                        <p:tav tm="100000">
                                          <p:val>
                                            <p:strVal val="#ppt_x"/>
                                          </p:val>
                                        </p:tav>
                                      </p:tavLst>
                                    </p:anim>
                                    <p:anim calcmode="lin" valueType="num">
                                      <p:cBhvr>
                                        <p:cTn dur="664" id="63" tmFilter="0.0,0.0; 0.25,0.07; 0.50,0.2; 0.75,0.467; 1.0,1.0">
                                          <p:stCondLst>
                                            <p:cond delay="0"/>
                                          </p:stCondLst>
                                        </p:cTn>
                                        <p:tgtEl>
                                          <p:spTgt spid="1048788">
                                            <p:txEl>
                                              <p:pRg st="3" end="3"/>
                                            </p:txEl>
                                          </p:spTgt>
                                        </p:tgtEl>
                                        <p:attrNameLst>
                                          <p:attrName>ppt_y</p:attrName>
                                        </p:attrNameLst>
                                      </p:cBhvr>
                                      <p:tavLst>
                                        <p:tav fmla="#ppt_y-sin(pi*$)/3" tm="0">
                                          <p:val>
                                            <p:fltVal val="0.5"/>
                                          </p:val>
                                        </p:tav>
                                        <p:tav tm="100000">
                                          <p:val>
                                            <p:fltVal val="1.0"/>
                                          </p:val>
                                        </p:tav>
                                      </p:tavLst>
                                    </p:anim>
                                    <p:anim calcmode="lin" valueType="num">
                                      <p:cBhvr>
                                        <p:cTn dur="664" id="64" tmFilter="0, 0; 0.125,0.2665; 0.25,0.4; 0.375,0.465; 0.5,0.5;  0.625,0.535; 0.75,0.6; 0.875,0.7335; 1,1">
                                          <p:stCondLst>
                                            <p:cond delay="664"/>
                                          </p:stCondLst>
                                        </p:cTn>
                                        <p:tgtEl>
                                          <p:spTgt spid="1048788">
                                            <p:txEl>
                                              <p:pRg st="3" end="3"/>
                                            </p:txEl>
                                          </p:spTgt>
                                        </p:tgtEl>
                                        <p:attrNameLst>
                                          <p:attrName>ppt_y</p:attrName>
                                        </p:attrNameLst>
                                      </p:cBhvr>
                                      <p:tavLst>
                                        <p:tav fmla="#ppt_y-sin(pi*$)/9" tm="0">
                                          <p:val>
                                            <p:fltVal val="0.0"/>
                                          </p:val>
                                        </p:tav>
                                        <p:tav tm="100000">
                                          <p:val>
                                            <p:fltVal val="1.0"/>
                                          </p:val>
                                        </p:tav>
                                      </p:tavLst>
                                    </p:anim>
                                    <p:anim calcmode="lin" valueType="num">
                                      <p:cBhvr>
                                        <p:cTn dur="332" id="65" tmFilter="0, 0; 0.125,0.2665; 0.25,0.4; 0.375,0.465; 0.5,0.5;  0.625,0.535; 0.75,0.6; 0.875,0.7335; 1,1">
                                          <p:stCondLst>
                                            <p:cond delay="1324"/>
                                          </p:stCondLst>
                                        </p:cTn>
                                        <p:tgtEl>
                                          <p:spTgt spid="1048788">
                                            <p:txEl>
                                              <p:pRg st="3" end="3"/>
                                            </p:txEl>
                                          </p:spTgt>
                                        </p:tgtEl>
                                        <p:attrNameLst>
                                          <p:attrName>ppt_y</p:attrName>
                                        </p:attrNameLst>
                                      </p:cBhvr>
                                      <p:tavLst>
                                        <p:tav fmla="#ppt_y-sin(pi*$)/27" tm="0">
                                          <p:val>
                                            <p:fltVal val="0.0"/>
                                          </p:val>
                                        </p:tav>
                                        <p:tav tm="100000">
                                          <p:val>
                                            <p:fltVal val="1.0"/>
                                          </p:val>
                                        </p:tav>
                                      </p:tavLst>
                                    </p:anim>
                                    <p:anim calcmode="lin" valueType="num">
                                      <p:cBhvr>
                                        <p:cTn dur="164" id="66" tmFilter="0, 0; 0.125,0.2665; 0.25,0.4; 0.375,0.465; 0.5,0.5;  0.625,0.535; 0.75,0.6; 0.875,0.7335; 1,1">
                                          <p:stCondLst>
                                            <p:cond delay="1656"/>
                                          </p:stCondLst>
                                        </p:cTn>
                                        <p:tgtEl>
                                          <p:spTgt spid="1048788">
                                            <p:txEl>
                                              <p:pRg st="3" end="3"/>
                                            </p:txEl>
                                          </p:spTgt>
                                        </p:tgtEl>
                                        <p:attrNameLst>
                                          <p:attrName>ppt_y</p:attrName>
                                        </p:attrNameLst>
                                      </p:cBhvr>
                                      <p:tavLst>
                                        <p:tav fmla="#ppt_y-sin(pi*$)/81" tm="0">
                                          <p:val>
                                            <p:fltVal val="0.0"/>
                                          </p:val>
                                        </p:tav>
                                        <p:tav tm="100000">
                                          <p:val>
                                            <p:fltVal val="1.0"/>
                                          </p:val>
                                        </p:tav>
                                      </p:tavLst>
                                    </p:anim>
                                    <p:animScale>
                                      <p:cBhvr>
                                        <p:cTn dur="26" id="67">
                                          <p:stCondLst>
                                            <p:cond delay="650"/>
                                          </p:stCondLst>
                                        </p:cTn>
                                        <p:tgtEl>
                                          <p:spTgt spid="1048788">
                                            <p:txEl>
                                              <p:pRg st="3" end="3"/>
                                            </p:txEl>
                                          </p:spTgt>
                                        </p:tgtEl>
                                      </p:cBhvr>
                                      <p:to x="100000" y="60000"/>
                                    </p:animScale>
                                    <p:animScale>
                                      <p:cBhvr>
                                        <p:cTn decel="50000" dur="166" id="68">
                                          <p:stCondLst>
                                            <p:cond delay="676"/>
                                          </p:stCondLst>
                                        </p:cTn>
                                        <p:tgtEl>
                                          <p:spTgt spid="1048788">
                                            <p:txEl>
                                              <p:pRg st="3" end="3"/>
                                            </p:txEl>
                                          </p:spTgt>
                                        </p:tgtEl>
                                      </p:cBhvr>
                                      <p:to x="100000" y="100000"/>
                                    </p:animScale>
                                    <p:animScale>
                                      <p:cBhvr>
                                        <p:cTn dur="26" id="69">
                                          <p:stCondLst>
                                            <p:cond delay="1312"/>
                                          </p:stCondLst>
                                        </p:cTn>
                                        <p:tgtEl>
                                          <p:spTgt spid="1048788">
                                            <p:txEl>
                                              <p:pRg st="3" end="3"/>
                                            </p:txEl>
                                          </p:spTgt>
                                        </p:tgtEl>
                                      </p:cBhvr>
                                      <p:to x="100000" y="80000"/>
                                    </p:animScale>
                                    <p:animScale>
                                      <p:cBhvr>
                                        <p:cTn decel="50000" dur="166" id="70">
                                          <p:stCondLst>
                                            <p:cond delay="1338"/>
                                          </p:stCondLst>
                                        </p:cTn>
                                        <p:tgtEl>
                                          <p:spTgt spid="1048788">
                                            <p:txEl>
                                              <p:pRg st="3" end="3"/>
                                            </p:txEl>
                                          </p:spTgt>
                                        </p:tgtEl>
                                      </p:cBhvr>
                                      <p:to x="100000" y="100000"/>
                                    </p:animScale>
                                    <p:animScale>
                                      <p:cBhvr>
                                        <p:cTn dur="26" id="71">
                                          <p:stCondLst>
                                            <p:cond delay="1642"/>
                                          </p:stCondLst>
                                        </p:cTn>
                                        <p:tgtEl>
                                          <p:spTgt spid="1048788">
                                            <p:txEl>
                                              <p:pRg st="3" end="3"/>
                                            </p:txEl>
                                          </p:spTgt>
                                        </p:tgtEl>
                                      </p:cBhvr>
                                      <p:to x="100000" y="90000"/>
                                    </p:animScale>
                                    <p:animScale>
                                      <p:cBhvr>
                                        <p:cTn decel="50000" dur="166" id="72">
                                          <p:stCondLst>
                                            <p:cond delay="1668"/>
                                          </p:stCondLst>
                                        </p:cTn>
                                        <p:tgtEl>
                                          <p:spTgt spid="1048788">
                                            <p:txEl>
                                              <p:pRg st="3" end="3"/>
                                            </p:txEl>
                                          </p:spTgt>
                                        </p:tgtEl>
                                      </p:cBhvr>
                                      <p:to x="100000" y="100000"/>
                                    </p:animScale>
                                    <p:animScale>
                                      <p:cBhvr>
                                        <p:cTn dur="26" id="73">
                                          <p:stCondLst>
                                            <p:cond delay="1808"/>
                                          </p:stCondLst>
                                        </p:cTn>
                                        <p:tgtEl>
                                          <p:spTgt spid="1048788">
                                            <p:txEl>
                                              <p:pRg st="3" end="3"/>
                                            </p:txEl>
                                          </p:spTgt>
                                        </p:tgtEl>
                                      </p:cBhvr>
                                      <p:to x="100000" y="95000"/>
                                    </p:animScale>
                                    <p:animScale>
                                      <p:cBhvr>
                                        <p:cTn decel="50000" dur="166" id="74">
                                          <p:stCondLst>
                                            <p:cond delay="1834"/>
                                          </p:stCondLst>
                                        </p:cTn>
                                        <p:tgtEl>
                                          <p:spTgt spid="1048788">
                                            <p:txEl>
                                              <p:pRg st="3" end="3"/>
                                            </p:txEl>
                                          </p:spTgt>
                                        </p:tgtEl>
                                      </p:cBhvr>
                                      <p:to x="100000" y="100000"/>
                                    </p:animScale>
                                  </p:childTnLst>
                                </p:cTn>
                              </p:par>
                            </p:childTnLst>
                          </p:cTn>
                        </p:par>
                      </p:childTnLst>
                    </p:cTn>
                  </p:par>
                  <p:par>
                    <p:cTn fill="hold" id="75">
                      <p:stCondLst>
                        <p:cond delay="indefinite"/>
                      </p:stCondLst>
                      <p:childTnLst>
                        <p:par>
                          <p:cTn fill="hold" id="76">
                            <p:stCondLst>
                              <p:cond delay="0"/>
                            </p:stCondLst>
                            <p:childTnLst>
                              <p:par>
                                <p:cTn fill="hold" grpId="0" id="77" nodeType="clickEffect" presetClass="entr" presetID="26" presetSubtype="0">
                                  <p:stCondLst>
                                    <p:cond delay="0"/>
                                  </p:stCondLst>
                                  <p:childTnLst>
                                    <p:set>
                                      <p:cBhvr>
                                        <p:cTn dur="1" fill="hold" id="78">
                                          <p:stCondLst>
                                            <p:cond delay="0"/>
                                          </p:stCondLst>
                                        </p:cTn>
                                        <p:tgtEl>
                                          <p:spTgt spid="1048788">
                                            <p:txEl>
                                              <p:pRg st="4" end="4"/>
                                            </p:txEl>
                                          </p:spTgt>
                                        </p:tgtEl>
                                        <p:attrNameLst>
                                          <p:attrName>style.visibility</p:attrName>
                                        </p:attrNameLst>
                                      </p:cBhvr>
                                      <p:to>
                                        <p:strVal val="visible"/>
                                      </p:to>
                                    </p:set>
                                    <p:animEffect transition="in" filter="wipe(down)">
                                      <p:cBhvr>
                                        <p:cTn dur="580" id="79">
                                          <p:stCondLst>
                                            <p:cond delay="0"/>
                                          </p:stCondLst>
                                        </p:cTn>
                                        <p:tgtEl>
                                          <p:spTgt spid="1048788">
                                            <p:txEl>
                                              <p:pRg st="4" end="4"/>
                                            </p:txEl>
                                          </p:spTgt>
                                        </p:tgtEl>
                                      </p:cBhvr>
                                    </p:animEffect>
                                    <p:anim calcmode="lin" valueType="num">
                                      <p:cBhvr>
                                        <p:cTn dur="1822" id="80" tmFilter="0,0; 0.14,0.36; 0.43,0.73; 0.71,0.91; 1.0,1.0">
                                          <p:stCondLst>
                                            <p:cond delay="0"/>
                                          </p:stCondLst>
                                        </p:cTn>
                                        <p:tgtEl>
                                          <p:spTgt spid="1048788">
                                            <p:txEl>
                                              <p:pRg st="4" end="4"/>
                                            </p:txEl>
                                          </p:spTgt>
                                        </p:tgtEl>
                                        <p:attrNameLst>
                                          <p:attrName>ppt_x</p:attrName>
                                        </p:attrNameLst>
                                      </p:cBhvr>
                                      <p:tavLst>
                                        <p:tav tm="0">
                                          <p:val>
                                            <p:strVal val="#ppt_x-0.25"/>
                                          </p:val>
                                        </p:tav>
                                        <p:tav tm="100000">
                                          <p:val>
                                            <p:strVal val="#ppt_x"/>
                                          </p:val>
                                        </p:tav>
                                      </p:tavLst>
                                    </p:anim>
                                    <p:anim calcmode="lin" valueType="num">
                                      <p:cBhvr>
                                        <p:cTn dur="664" id="81" tmFilter="0.0,0.0; 0.25,0.07; 0.50,0.2; 0.75,0.467; 1.0,1.0">
                                          <p:stCondLst>
                                            <p:cond delay="0"/>
                                          </p:stCondLst>
                                        </p:cTn>
                                        <p:tgtEl>
                                          <p:spTgt spid="1048788">
                                            <p:txEl>
                                              <p:pRg st="4" end="4"/>
                                            </p:txEl>
                                          </p:spTgt>
                                        </p:tgtEl>
                                        <p:attrNameLst>
                                          <p:attrName>ppt_y</p:attrName>
                                        </p:attrNameLst>
                                      </p:cBhvr>
                                      <p:tavLst>
                                        <p:tav fmla="#ppt_y-sin(pi*$)/3" tm="0">
                                          <p:val>
                                            <p:fltVal val="0.5"/>
                                          </p:val>
                                        </p:tav>
                                        <p:tav tm="100000">
                                          <p:val>
                                            <p:fltVal val="1.0"/>
                                          </p:val>
                                        </p:tav>
                                      </p:tavLst>
                                    </p:anim>
                                    <p:anim calcmode="lin" valueType="num">
                                      <p:cBhvr>
                                        <p:cTn dur="664" id="82" tmFilter="0, 0; 0.125,0.2665; 0.25,0.4; 0.375,0.465; 0.5,0.5;  0.625,0.535; 0.75,0.6; 0.875,0.7335; 1,1">
                                          <p:stCondLst>
                                            <p:cond delay="664"/>
                                          </p:stCondLst>
                                        </p:cTn>
                                        <p:tgtEl>
                                          <p:spTgt spid="1048788">
                                            <p:txEl>
                                              <p:pRg st="4" end="4"/>
                                            </p:txEl>
                                          </p:spTgt>
                                        </p:tgtEl>
                                        <p:attrNameLst>
                                          <p:attrName>ppt_y</p:attrName>
                                        </p:attrNameLst>
                                      </p:cBhvr>
                                      <p:tavLst>
                                        <p:tav fmla="#ppt_y-sin(pi*$)/9" tm="0">
                                          <p:val>
                                            <p:fltVal val="0.0"/>
                                          </p:val>
                                        </p:tav>
                                        <p:tav tm="100000">
                                          <p:val>
                                            <p:fltVal val="1.0"/>
                                          </p:val>
                                        </p:tav>
                                      </p:tavLst>
                                    </p:anim>
                                    <p:anim calcmode="lin" valueType="num">
                                      <p:cBhvr>
                                        <p:cTn dur="332" id="83" tmFilter="0, 0; 0.125,0.2665; 0.25,0.4; 0.375,0.465; 0.5,0.5;  0.625,0.535; 0.75,0.6; 0.875,0.7335; 1,1">
                                          <p:stCondLst>
                                            <p:cond delay="1324"/>
                                          </p:stCondLst>
                                        </p:cTn>
                                        <p:tgtEl>
                                          <p:spTgt spid="1048788">
                                            <p:txEl>
                                              <p:pRg st="4" end="4"/>
                                            </p:txEl>
                                          </p:spTgt>
                                        </p:tgtEl>
                                        <p:attrNameLst>
                                          <p:attrName>ppt_y</p:attrName>
                                        </p:attrNameLst>
                                      </p:cBhvr>
                                      <p:tavLst>
                                        <p:tav fmla="#ppt_y-sin(pi*$)/27" tm="0">
                                          <p:val>
                                            <p:fltVal val="0.0"/>
                                          </p:val>
                                        </p:tav>
                                        <p:tav tm="100000">
                                          <p:val>
                                            <p:fltVal val="1.0"/>
                                          </p:val>
                                        </p:tav>
                                      </p:tavLst>
                                    </p:anim>
                                    <p:anim calcmode="lin" valueType="num">
                                      <p:cBhvr>
                                        <p:cTn dur="164" id="84" tmFilter="0, 0; 0.125,0.2665; 0.25,0.4; 0.375,0.465; 0.5,0.5;  0.625,0.535; 0.75,0.6; 0.875,0.7335; 1,1">
                                          <p:stCondLst>
                                            <p:cond delay="1656"/>
                                          </p:stCondLst>
                                        </p:cTn>
                                        <p:tgtEl>
                                          <p:spTgt spid="1048788">
                                            <p:txEl>
                                              <p:pRg st="4" end="4"/>
                                            </p:txEl>
                                          </p:spTgt>
                                        </p:tgtEl>
                                        <p:attrNameLst>
                                          <p:attrName>ppt_y</p:attrName>
                                        </p:attrNameLst>
                                      </p:cBhvr>
                                      <p:tavLst>
                                        <p:tav fmla="#ppt_y-sin(pi*$)/81" tm="0">
                                          <p:val>
                                            <p:fltVal val="0.0"/>
                                          </p:val>
                                        </p:tav>
                                        <p:tav tm="100000">
                                          <p:val>
                                            <p:fltVal val="1.0"/>
                                          </p:val>
                                        </p:tav>
                                      </p:tavLst>
                                    </p:anim>
                                    <p:animScale>
                                      <p:cBhvr>
                                        <p:cTn dur="26" id="85">
                                          <p:stCondLst>
                                            <p:cond delay="650"/>
                                          </p:stCondLst>
                                        </p:cTn>
                                        <p:tgtEl>
                                          <p:spTgt spid="1048788">
                                            <p:txEl>
                                              <p:pRg st="4" end="4"/>
                                            </p:txEl>
                                          </p:spTgt>
                                        </p:tgtEl>
                                      </p:cBhvr>
                                      <p:to x="100000" y="60000"/>
                                    </p:animScale>
                                    <p:animScale>
                                      <p:cBhvr>
                                        <p:cTn decel="50000" dur="166" id="86">
                                          <p:stCondLst>
                                            <p:cond delay="676"/>
                                          </p:stCondLst>
                                        </p:cTn>
                                        <p:tgtEl>
                                          <p:spTgt spid="1048788">
                                            <p:txEl>
                                              <p:pRg st="4" end="4"/>
                                            </p:txEl>
                                          </p:spTgt>
                                        </p:tgtEl>
                                      </p:cBhvr>
                                      <p:to x="100000" y="100000"/>
                                    </p:animScale>
                                    <p:animScale>
                                      <p:cBhvr>
                                        <p:cTn dur="26" id="87">
                                          <p:stCondLst>
                                            <p:cond delay="1312"/>
                                          </p:stCondLst>
                                        </p:cTn>
                                        <p:tgtEl>
                                          <p:spTgt spid="1048788">
                                            <p:txEl>
                                              <p:pRg st="4" end="4"/>
                                            </p:txEl>
                                          </p:spTgt>
                                        </p:tgtEl>
                                      </p:cBhvr>
                                      <p:to x="100000" y="80000"/>
                                    </p:animScale>
                                    <p:animScale>
                                      <p:cBhvr>
                                        <p:cTn decel="50000" dur="166" id="88">
                                          <p:stCondLst>
                                            <p:cond delay="1338"/>
                                          </p:stCondLst>
                                        </p:cTn>
                                        <p:tgtEl>
                                          <p:spTgt spid="1048788">
                                            <p:txEl>
                                              <p:pRg st="4" end="4"/>
                                            </p:txEl>
                                          </p:spTgt>
                                        </p:tgtEl>
                                      </p:cBhvr>
                                      <p:to x="100000" y="100000"/>
                                    </p:animScale>
                                    <p:animScale>
                                      <p:cBhvr>
                                        <p:cTn dur="26" id="89">
                                          <p:stCondLst>
                                            <p:cond delay="1642"/>
                                          </p:stCondLst>
                                        </p:cTn>
                                        <p:tgtEl>
                                          <p:spTgt spid="1048788">
                                            <p:txEl>
                                              <p:pRg st="4" end="4"/>
                                            </p:txEl>
                                          </p:spTgt>
                                        </p:tgtEl>
                                      </p:cBhvr>
                                      <p:to x="100000" y="90000"/>
                                    </p:animScale>
                                    <p:animScale>
                                      <p:cBhvr>
                                        <p:cTn decel="50000" dur="166" id="90">
                                          <p:stCondLst>
                                            <p:cond delay="1668"/>
                                          </p:stCondLst>
                                        </p:cTn>
                                        <p:tgtEl>
                                          <p:spTgt spid="1048788">
                                            <p:txEl>
                                              <p:pRg st="4" end="4"/>
                                            </p:txEl>
                                          </p:spTgt>
                                        </p:tgtEl>
                                      </p:cBhvr>
                                      <p:to x="100000" y="100000"/>
                                    </p:animScale>
                                    <p:animScale>
                                      <p:cBhvr>
                                        <p:cTn dur="26" id="91">
                                          <p:stCondLst>
                                            <p:cond delay="1808"/>
                                          </p:stCondLst>
                                        </p:cTn>
                                        <p:tgtEl>
                                          <p:spTgt spid="1048788">
                                            <p:txEl>
                                              <p:pRg st="4" end="4"/>
                                            </p:txEl>
                                          </p:spTgt>
                                        </p:tgtEl>
                                      </p:cBhvr>
                                      <p:to x="100000" y="95000"/>
                                    </p:animScale>
                                    <p:animScale>
                                      <p:cBhvr>
                                        <p:cTn decel="50000" dur="166" id="92">
                                          <p:stCondLst>
                                            <p:cond delay="1834"/>
                                          </p:stCondLst>
                                        </p:cTn>
                                        <p:tgtEl>
                                          <p:spTgt spid="1048788">
                                            <p:txEl>
                                              <p:pRg st="4" end="4"/>
                                            </p:txEl>
                                          </p:spTgt>
                                        </p:tgtEl>
                                      </p:cBhvr>
                                      <p:to x="100000" y="100000"/>
                                    </p:animScale>
                                  </p:childTnLst>
                                </p:cTn>
                              </p:par>
                            </p:childTnLst>
                          </p:cTn>
                        </p:par>
                      </p:childTnLst>
                    </p:cTn>
                  </p:par>
                  <p:par>
                    <p:cTn fill="hold" id="93">
                      <p:stCondLst>
                        <p:cond delay="indefinite"/>
                      </p:stCondLst>
                      <p:childTnLst>
                        <p:par>
                          <p:cTn fill="hold" id="94">
                            <p:stCondLst>
                              <p:cond delay="0"/>
                            </p:stCondLst>
                            <p:childTnLst>
                              <p:par>
                                <p:cTn fill="hold" grpId="0" id="95" nodeType="clickEffect" presetClass="entr" presetID="26" presetSubtype="0">
                                  <p:stCondLst>
                                    <p:cond delay="0"/>
                                  </p:stCondLst>
                                  <p:childTnLst>
                                    <p:set>
                                      <p:cBhvr>
                                        <p:cTn dur="1" fill="hold" id="96">
                                          <p:stCondLst>
                                            <p:cond delay="0"/>
                                          </p:stCondLst>
                                        </p:cTn>
                                        <p:tgtEl>
                                          <p:spTgt spid="1048788">
                                            <p:txEl>
                                              <p:pRg st="5" end="5"/>
                                            </p:txEl>
                                          </p:spTgt>
                                        </p:tgtEl>
                                        <p:attrNameLst>
                                          <p:attrName>style.visibility</p:attrName>
                                        </p:attrNameLst>
                                      </p:cBhvr>
                                      <p:to>
                                        <p:strVal val="visible"/>
                                      </p:to>
                                    </p:set>
                                    <p:animEffect transition="in" filter="wipe(down)">
                                      <p:cBhvr>
                                        <p:cTn dur="580" id="97">
                                          <p:stCondLst>
                                            <p:cond delay="0"/>
                                          </p:stCondLst>
                                        </p:cTn>
                                        <p:tgtEl>
                                          <p:spTgt spid="1048788">
                                            <p:txEl>
                                              <p:pRg st="5" end="5"/>
                                            </p:txEl>
                                          </p:spTgt>
                                        </p:tgtEl>
                                      </p:cBhvr>
                                    </p:animEffect>
                                    <p:anim calcmode="lin" valueType="num">
                                      <p:cBhvr>
                                        <p:cTn dur="1822" id="98" tmFilter="0,0; 0.14,0.36; 0.43,0.73; 0.71,0.91; 1.0,1.0">
                                          <p:stCondLst>
                                            <p:cond delay="0"/>
                                          </p:stCondLst>
                                        </p:cTn>
                                        <p:tgtEl>
                                          <p:spTgt spid="1048788">
                                            <p:txEl>
                                              <p:pRg st="5" end="5"/>
                                            </p:txEl>
                                          </p:spTgt>
                                        </p:tgtEl>
                                        <p:attrNameLst>
                                          <p:attrName>ppt_x</p:attrName>
                                        </p:attrNameLst>
                                      </p:cBhvr>
                                      <p:tavLst>
                                        <p:tav tm="0">
                                          <p:val>
                                            <p:strVal val="#ppt_x-0.25"/>
                                          </p:val>
                                        </p:tav>
                                        <p:tav tm="100000">
                                          <p:val>
                                            <p:strVal val="#ppt_x"/>
                                          </p:val>
                                        </p:tav>
                                      </p:tavLst>
                                    </p:anim>
                                    <p:anim calcmode="lin" valueType="num">
                                      <p:cBhvr>
                                        <p:cTn dur="664" id="99" tmFilter="0.0,0.0; 0.25,0.07; 0.50,0.2; 0.75,0.467; 1.0,1.0">
                                          <p:stCondLst>
                                            <p:cond delay="0"/>
                                          </p:stCondLst>
                                        </p:cTn>
                                        <p:tgtEl>
                                          <p:spTgt spid="1048788">
                                            <p:txEl>
                                              <p:pRg st="5" end="5"/>
                                            </p:txEl>
                                          </p:spTgt>
                                        </p:tgtEl>
                                        <p:attrNameLst>
                                          <p:attrName>ppt_y</p:attrName>
                                        </p:attrNameLst>
                                      </p:cBhvr>
                                      <p:tavLst>
                                        <p:tav fmla="#ppt_y-sin(pi*$)/3" tm="0">
                                          <p:val>
                                            <p:fltVal val="0.5"/>
                                          </p:val>
                                        </p:tav>
                                        <p:tav tm="100000">
                                          <p:val>
                                            <p:fltVal val="1.0"/>
                                          </p:val>
                                        </p:tav>
                                      </p:tavLst>
                                    </p:anim>
                                    <p:anim calcmode="lin" valueType="num">
                                      <p:cBhvr>
                                        <p:cTn dur="664" id="100" tmFilter="0, 0; 0.125,0.2665; 0.25,0.4; 0.375,0.465; 0.5,0.5;  0.625,0.535; 0.75,0.6; 0.875,0.7335; 1,1">
                                          <p:stCondLst>
                                            <p:cond delay="664"/>
                                          </p:stCondLst>
                                        </p:cTn>
                                        <p:tgtEl>
                                          <p:spTgt spid="1048788">
                                            <p:txEl>
                                              <p:pRg st="5" end="5"/>
                                            </p:txEl>
                                          </p:spTgt>
                                        </p:tgtEl>
                                        <p:attrNameLst>
                                          <p:attrName>ppt_y</p:attrName>
                                        </p:attrNameLst>
                                      </p:cBhvr>
                                      <p:tavLst>
                                        <p:tav fmla="#ppt_y-sin(pi*$)/9" tm="0">
                                          <p:val>
                                            <p:fltVal val="0.0"/>
                                          </p:val>
                                        </p:tav>
                                        <p:tav tm="100000">
                                          <p:val>
                                            <p:fltVal val="1.0"/>
                                          </p:val>
                                        </p:tav>
                                      </p:tavLst>
                                    </p:anim>
                                    <p:anim calcmode="lin" valueType="num">
                                      <p:cBhvr>
                                        <p:cTn dur="332" id="101" tmFilter="0, 0; 0.125,0.2665; 0.25,0.4; 0.375,0.465; 0.5,0.5;  0.625,0.535; 0.75,0.6; 0.875,0.7335; 1,1">
                                          <p:stCondLst>
                                            <p:cond delay="1324"/>
                                          </p:stCondLst>
                                        </p:cTn>
                                        <p:tgtEl>
                                          <p:spTgt spid="1048788">
                                            <p:txEl>
                                              <p:pRg st="5" end="5"/>
                                            </p:txEl>
                                          </p:spTgt>
                                        </p:tgtEl>
                                        <p:attrNameLst>
                                          <p:attrName>ppt_y</p:attrName>
                                        </p:attrNameLst>
                                      </p:cBhvr>
                                      <p:tavLst>
                                        <p:tav fmla="#ppt_y-sin(pi*$)/27" tm="0">
                                          <p:val>
                                            <p:fltVal val="0.0"/>
                                          </p:val>
                                        </p:tav>
                                        <p:tav tm="100000">
                                          <p:val>
                                            <p:fltVal val="1.0"/>
                                          </p:val>
                                        </p:tav>
                                      </p:tavLst>
                                    </p:anim>
                                    <p:anim calcmode="lin" valueType="num">
                                      <p:cBhvr>
                                        <p:cTn dur="164" id="102" tmFilter="0, 0; 0.125,0.2665; 0.25,0.4; 0.375,0.465; 0.5,0.5;  0.625,0.535; 0.75,0.6; 0.875,0.7335; 1,1">
                                          <p:stCondLst>
                                            <p:cond delay="1656"/>
                                          </p:stCondLst>
                                        </p:cTn>
                                        <p:tgtEl>
                                          <p:spTgt spid="1048788">
                                            <p:txEl>
                                              <p:pRg st="5" end="5"/>
                                            </p:txEl>
                                          </p:spTgt>
                                        </p:tgtEl>
                                        <p:attrNameLst>
                                          <p:attrName>ppt_y</p:attrName>
                                        </p:attrNameLst>
                                      </p:cBhvr>
                                      <p:tavLst>
                                        <p:tav fmla="#ppt_y-sin(pi*$)/81" tm="0">
                                          <p:val>
                                            <p:fltVal val="0.0"/>
                                          </p:val>
                                        </p:tav>
                                        <p:tav tm="100000">
                                          <p:val>
                                            <p:fltVal val="1.0"/>
                                          </p:val>
                                        </p:tav>
                                      </p:tavLst>
                                    </p:anim>
                                    <p:animScale>
                                      <p:cBhvr>
                                        <p:cTn dur="26" id="103">
                                          <p:stCondLst>
                                            <p:cond delay="650"/>
                                          </p:stCondLst>
                                        </p:cTn>
                                        <p:tgtEl>
                                          <p:spTgt spid="1048788">
                                            <p:txEl>
                                              <p:pRg st="5" end="5"/>
                                            </p:txEl>
                                          </p:spTgt>
                                        </p:tgtEl>
                                      </p:cBhvr>
                                      <p:to x="100000" y="60000"/>
                                    </p:animScale>
                                    <p:animScale>
                                      <p:cBhvr>
                                        <p:cTn decel="50000" dur="166" id="104">
                                          <p:stCondLst>
                                            <p:cond delay="676"/>
                                          </p:stCondLst>
                                        </p:cTn>
                                        <p:tgtEl>
                                          <p:spTgt spid="1048788">
                                            <p:txEl>
                                              <p:pRg st="5" end="5"/>
                                            </p:txEl>
                                          </p:spTgt>
                                        </p:tgtEl>
                                      </p:cBhvr>
                                      <p:to x="100000" y="100000"/>
                                    </p:animScale>
                                    <p:animScale>
                                      <p:cBhvr>
                                        <p:cTn dur="26" id="105">
                                          <p:stCondLst>
                                            <p:cond delay="1312"/>
                                          </p:stCondLst>
                                        </p:cTn>
                                        <p:tgtEl>
                                          <p:spTgt spid="1048788">
                                            <p:txEl>
                                              <p:pRg st="5" end="5"/>
                                            </p:txEl>
                                          </p:spTgt>
                                        </p:tgtEl>
                                      </p:cBhvr>
                                      <p:to x="100000" y="80000"/>
                                    </p:animScale>
                                    <p:animScale>
                                      <p:cBhvr>
                                        <p:cTn decel="50000" dur="166" id="106">
                                          <p:stCondLst>
                                            <p:cond delay="1338"/>
                                          </p:stCondLst>
                                        </p:cTn>
                                        <p:tgtEl>
                                          <p:spTgt spid="1048788">
                                            <p:txEl>
                                              <p:pRg st="5" end="5"/>
                                            </p:txEl>
                                          </p:spTgt>
                                        </p:tgtEl>
                                      </p:cBhvr>
                                      <p:to x="100000" y="100000"/>
                                    </p:animScale>
                                    <p:animScale>
                                      <p:cBhvr>
                                        <p:cTn dur="26" id="107">
                                          <p:stCondLst>
                                            <p:cond delay="1642"/>
                                          </p:stCondLst>
                                        </p:cTn>
                                        <p:tgtEl>
                                          <p:spTgt spid="1048788">
                                            <p:txEl>
                                              <p:pRg st="5" end="5"/>
                                            </p:txEl>
                                          </p:spTgt>
                                        </p:tgtEl>
                                      </p:cBhvr>
                                      <p:to x="100000" y="90000"/>
                                    </p:animScale>
                                    <p:animScale>
                                      <p:cBhvr>
                                        <p:cTn decel="50000" dur="166" id="108">
                                          <p:stCondLst>
                                            <p:cond delay="1668"/>
                                          </p:stCondLst>
                                        </p:cTn>
                                        <p:tgtEl>
                                          <p:spTgt spid="1048788">
                                            <p:txEl>
                                              <p:pRg st="5" end="5"/>
                                            </p:txEl>
                                          </p:spTgt>
                                        </p:tgtEl>
                                      </p:cBhvr>
                                      <p:to x="100000" y="100000"/>
                                    </p:animScale>
                                    <p:animScale>
                                      <p:cBhvr>
                                        <p:cTn dur="26" id="109">
                                          <p:stCondLst>
                                            <p:cond delay="1808"/>
                                          </p:stCondLst>
                                        </p:cTn>
                                        <p:tgtEl>
                                          <p:spTgt spid="1048788">
                                            <p:txEl>
                                              <p:pRg st="5" end="5"/>
                                            </p:txEl>
                                          </p:spTgt>
                                        </p:tgtEl>
                                      </p:cBhvr>
                                      <p:to x="100000" y="95000"/>
                                    </p:animScale>
                                    <p:animScale>
                                      <p:cBhvr>
                                        <p:cTn decel="50000" dur="166" id="110">
                                          <p:stCondLst>
                                            <p:cond delay="1834"/>
                                          </p:stCondLst>
                                        </p:cTn>
                                        <p:tgtEl>
                                          <p:spTgt spid="1048788">
                                            <p:txEl>
                                              <p:pRg st="5" end="5"/>
                                            </p:txEl>
                                          </p:spTgt>
                                        </p:tgtEl>
                                      </p:cBhvr>
                                      <p:to x="100000" y="100000"/>
                                    </p:animScale>
                                  </p:childTnLst>
                                </p:cTn>
                              </p:par>
                            </p:childTnLst>
                          </p:cTn>
                        </p:par>
                      </p:childTnLst>
                    </p:cTn>
                  </p:par>
                  <p:par>
                    <p:cTn fill="hold" id="111">
                      <p:stCondLst>
                        <p:cond delay="indefinite"/>
                      </p:stCondLst>
                      <p:childTnLst>
                        <p:par>
                          <p:cTn fill="hold" id="112">
                            <p:stCondLst>
                              <p:cond delay="0"/>
                            </p:stCondLst>
                            <p:childTnLst>
                              <p:par>
                                <p:cTn fill="hold" grpId="0" id="113" nodeType="clickEffect" presetClass="entr" presetID="26" presetSubtype="0">
                                  <p:stCondLst>
                                    <p:cond delay="0"/>
                                  </p:stCondLst>
                                  <p:childTnLst>
                                    <p:set>
                                      <p:cBhvr>
                                        <p:cTn dur="1" fill="hold" id="114">
                                          <p:stCondLst>
                                            <p:cond delay="0"/>
                                          </p:stCondLst>
                                        </p:cTn>
                                        <p:tgtEl>
                                          <p:spTgt spid="1048788">
                                            <p:txEl>
                                              <p:pRg st="6" end="6"/>
                                            </p:txEl>
                                          </p:spTgt>
                                        </p:tgtEl>
                                        <p:attrNameLst>
                                          <p:attrName>style.visibility</p:attrName>
                                        </p:attrNameLst>
                                      </p:cBhvr>
                                      <p:to>
                                        <p:strVal val="visible"/>
                                      </p:to>
                                    </p:set>
                                    <p:animEffect transition="in" filter="wipe(down)">
                                      <p:cBhvr>
                                        <p:cTn dur="580" id="115">
                                          <p:stCondLst>
                                            <p:cond delay="0"/>
                                          </p:stCondLst>
                                        </p:cTn>
                                        <p:tgtEl>
                                          <p:spTgt spid="1048788">
                                            <p:txEl>
                                              <p:pRg st="6" end="6"/>
                                            </p:txEl>
                                          </p:spTgt>
                                        </p:tgtEl>
                                      </p:cBhvr>
                                    </p:animEffect>
                                    <p:anim calcmode="lin" valueType="num">
                                      <p:cBhvr>
                                        <p:cTn dur="1822" id="116" tmFilter="0,0; 0.14,0.36; 0.43,0.73; 0.71,0.91; 1.0,1.0">
                                          <p:stCondLst>
                                            <p:cond delay="0"/>
                                          </p:stCondLst>
                                        </p:cTn>
                                        <p:tgtEl>
                                          <p:spTgt spid="1048788">
                                            <p:txEl>
                                              <p:pRg st="6" end="6"/>
                                            </p:txEl>
                                          </p:spTgt>
                                        </p:tgtEl>
                                        <p:attrNameLst>
                                          <p:attrName>ppt_x</p:attrName>
                                        </p:attrNameLst>
                                      </p:cBhvr>
                                      <p:tavLst>
                                        <p:tav tm="0">
                                          <p:val>
                                            <p:strVal val="#ppt_x-0.25"/>
                                          </p:val>
                                        </p:tav>
                                        <p:tav tm="100000">
                                          <p:val>
                                            <p:strVal val="#ppt_x"/>
                                          </p:val>
                                        </p:tav>
                                      </p:tavLst>
                                    </p:anim>
                                    <p:anim calcmode="lin" valueType="num">
                                      <p:cBhvr>
                                        <p:cTn dur="664" id="117" tmFilter="0.0,0.0; 0.25,0.07; 0.50,0.2; 0.75,0.467; 1.0,1.0">
                                          <p:stCondLst>
                                            <p:cond delay="0"/>
                                          </p:stCondLst>
                                        </p:cTn>
                                        <p:tgtEl>
                                          <p:spTgt spid="1048788">
                                            <p:txEl>
                                              <p:pRg st="6" end="6"/>
                                            </p:txEl>
                                          </p:spTgt>
                                        </p:tgtEl>
                                        <p:attrNameLst>
                                          <p:attrName>ppt_y</p:attrName>
                                        </p:attrNameLst>
                                      </p:cBhvr>
                                      <p:tavLst>
                                        <p:tav fmla="#ppt_y-sin(pi*$)/3" tm="0">
                                          <p:val>
                                            <p:fltVal val="0.5"/>
                                          </p:val>
                                        </p:tav>
                                        <p:tav tm="100000">
                                          <p:val>
                                            <p:fltVal val="1.0"/>
                                          </p:val>
                                        </p:tav>
                                      </p:tavLst>
                                    </p:anim>
                                    <p:anim calcmode="lin" valueType="num">
                                      <p:cBhvr>
                                        <p:cTn dur="664" id="118" tmFilter="0, 0; 0.125,0.2665; 0.25,0.4; 0.375,0.465; 0.5,0.5;  0.625,0.535; 0.75,0.6; 0.875,0.7335; 1,1">
                                          <p:stCondLst>
                                            <p:cond delay="664"/>
                                          </p:stCondLst>
                                        </p:cTn>
                                        <p:tgtEl>
                                          <p:spTgt spid="1048788">
                                            <p:txEl>
                                              <p:pRg st="6" end="6"/>
                                            </p:txEl>
                                          </p:spTgt>
                                        </p:tgtEl>
                                        <p:attrNameLst>
                                          <p:attrName>ppt_y</p:attrName>
                                        </p:attrNameLst>
                                      </p:cBhvr>
                                      <p:tavLst>
                                        <p:tav fmla="#ppt_y-sin(pi*$)/9" tm="0">
                                          <p:val>
                                            <p:fltVal val="0.0"/>
                                          </p:val>
                                        </p:tav>
                                        <p:tav tm="100000">
                                          <p:val>
                                            <p:fltVal val="1.0"/>
                                          </p:val>
                                        </p:tav>
                                      </p:tavLst>
                                    </p:anim>
                                    <p:anim calcmode="lin" valueType="num">
                                      <p:cBhvr>
                                        <p:cTn dur="332" id="119" tmFilter="0, 0; 0.125,0.2665; 0.25,0.4; 0.375,0.465; 0.5,0.5;  0.625,0.535; 0.75,0.6; 0.875,0.7335; 1,1">
                                          <p:stCondLst>
                                            <p:cond delay="1324"/>
                                          </p:stCondLst>
                                        </p:cTn>
                                        <p:tgtEl>
                                          <p:spTgt spid="1048788">
                                            <p:txEl>
                                              <p:pRg st="6" end="6"/>
                                            </p:txEl>
                                          </p:spTgt>
                                        </p:tgtEl>
                                        <p:attrNameLst>
                                          <p:attrName>ppt_y</p:attrName>
                                        </p:attrNameLst>
                                      </p:cBhvr>
                                      <p:tavLst>
                                        <p:tav fmla="#ppt_y-sin(pi*$)/27" tm="0">
                                          <p:val>
                                            <p:fltVal val="0.0"/>
                                          </p:val>
                                        </p:tav>
                                        <p:tav tm="100000">
                                          <p:val>
                                            <p:fltVal val="1.0"/>
                                          </p:val>
                                        </p:tav>
                                      </p:tavLst>
                                    </p:anim>
                                    <p:anim calcmode="lin" valueType="num">
                                      <p:cBhvr>
                                        <p:cTn dur="164" id="120" tmFilter="0, 0; 0.125,0.2665; 0.25,0.4; 0.375,0.465; 0.5,0.5;  0.625,0.535; 0.75,0.6; 0.875,0.7335; 1,1">
                                          <p:stCondLst>
                                            <p:cond delay="1656"/>
                                          </p:stCondLst>
                                        </p:cTn>
                                        <p:tgtEl>
                                          <p:spTgt spid="1048788">
                                            <p:txEl>
                                              <p:pRg st="6" end="6"/>
                                            </p:txEl>
                                          </p:spTgt>
                                        </p:tgtEl>
                                        <p:attrNameLst>
                                          <p:attrName>ppt_y</p:attrName>
                                        </p:attrNameLst>
                                      </p:cBhvr>
                                      <p:tavLst>
                                        <p:tav fmla="#ppt_y-sin(pi*$)/81" tm="0">
                                          <p:val>
                                            <p:fltVal val="0.0"/>
                                          </p:val>
                                        </p:tav>
                                        <p:tav tm="100000">
                                          <p:val>
                                            <p:fltVal val="1.0"/>
                                          </p:val>
                                        </p:tav>
                                      </p:tavLst>
                                    </p:anim>
                                    <p:animScale>
                                      <p:cBhvr>
                                        <p:cTn dur="26" id="121">
                                          <p:stCondLst>
                                            <p:cond delay="650"/>
                                          </p:stCondLst>
                                        </p:cTn>
                                        <p:tgtEl>
                                          <p:spTgt spid="1048788">
                                            <p:txEl>
                                              <p:pRg st="6" end="6"/>
                                            </p:txEl>
                                          </p:spTgt>
                                        </p:tgtEl>
                                      </p:cBhvr>
                                      <p:to x="100000" y="60000"/>
                                    </p:animScale>
                                    <p:animScale>
                                      <p:cBhvr>
                                        <p:cTn decel="50000" dur="166" id="122">
                                          <p:stCondLst>
                                            <p:cond delay="676"/>
                                          </p:stCondLst>
                                        </p:cTn>
                                        <p:tgtEl>
                                          <p:spTgt spid="1048788">
                                            <p:txEl>
                                              <p:pRg st="6" end="6"/>
                                            </p:txEl>
                                          </p:spTgt>
                                        </p:tgtEl>
                                      </p:cBhvr>
                                      <p:to x="100000" y="100000"/>
                                    </p:animScale>
                                    <p:animScale>
                                      <p:cBhvr>
                                        <p:cTn dur="26" id="123">
                                          <p:stCondLst>
                                            <p:cond delay="1312"/>
                                          </p:stCondLst>
                                        </p:cTn>
                                        <p:tgtEl>
                                          <p:spTgt spid="1048788">
                                            <p:txEl>
                                              <p:pRg st="6" end="6"/>
                                            </p:txEl>
                                          </p:spTgt>
                                        </p:tgtEl>
                                      </p:cBhvr>
                                      <p:to x="100000" y="80000"/>
                                    </p:animScale>
                                    <p:animScale>
                                      <p:cBhvr>
                                        <p:cTn decel="50000" dur="166" id="124">
                                          <p:stCondLst>
                                            <p:cond delay="1338"/>
                                          </p:stCondLst>
                                        </p:cTn>
                                        <p:tgtEl>
                                          <p:spTgt spid="1048788">
                                            <p:txEl>
                                              <p:pRg st="6" end="6"/>
                                            </p:txEl>
                                          </p:spTgt>
                                        </p:tgtEl>
                                      </p:cBhvr>
                                      <p:to x="100000" y="100000"/>
                                    </p:animScale>
                                    <p:animScale>
                                      <p:cBhvr>
                                        <p:cTn dur="26" id="125">
                                          <p:stCondLst>
                                            <p:cond delay="1642"/>
                                          </p:stCondLst>
                                        </p:cTn>
                                        <p:tgtEl>
                                          <p:spTgt spid="1048788">
                                            <p:txEl>
                                              <p:pRg st="6" end="6"/>
                                            </p:txEl>
                                          </p:spTgt>
                                        </p:tgtEl>
                                      </p:cBhvr>
                                      <p:to x="100000" y="90000"/>
                                    </p:animScale>
                                    <p:animScale>
                                      <p:cBhvr>
                                        <p:cTn decel="50000" dur="166" id="126">
                                          <p:stCondLst>
                                            <p:cond delay="1668"/>
                                          </p:stCondLst>
                                        </p:cTn>
                                        <p:tgtEl>
                                          <p:spTgt spid="1048788">
                                            <p:txEl>
                                              <p:pRg st="6" end="6"/>
                                            </p:txEl>
                                          </p:spTgt>
                                        </p:tgtEl>
                                      </p:cBhvr>
                                      <p:to x="100000" y="100000"/>
                                    </p:animScale>
                                    <p:animScale>
                                      <p:cBhvr>
                                        <p:cTn dur="26" id="127">
                                          <p:stCondLst>
                                            <p:cond delay="1808"/>
                                          </p:stCondLst>
                                        </p:cTn>
                                        <p:tgtEl>
                                          <p:spTgt spid="1048788">
                                            <p:txEl>
                                              <p:pRg st="6" end="6"/>
                                            </p:txEl>
                                          </p:spTgt>
                                        </p:tgtEl>
                                      </p:cBhvr>
                                      <p:to x="100000" y="95000"/>
                                    </p:animScale>
                                    <p:animScale>
                                      <p:cBhvr>
                                        <p:cTn decel="50000" dur="166" id="128">
                                          <p:stCondLst>
                                            <p:cond delay="1834"/>
                                          </p:stCondLst>
                                        </p:cTn>
                                        <p:tgtEl>
                                          <p:spTgt spid="1048788">
                                            <p:txEl>
                                              <p:pRg st="6" end="6"/>
                                            </p:txEl>
                                          </p:spTgt>
                                        </p:tgtEl>
                                      </p:cBhvr>
                                      <p:to x="100000" y="100000"/>
                                    </p:animScale>
                                  </p:childTnLst>
                                </p:cTn>
                              </p:par>
                            </p:childTnLst>
                          </p:cTn>
                        </p:par>
                      </p:childTnLst>
                    </p:cTn>
                  </p:par>
                  <p:par>
                    <p:cTn fill="hold" id="129">
                      <p:stCondLst>
                        <p:cond delay="indefinite"/>
                      </p:stCondLst>
                      <p:childTnLst>
                        <p:par>
                          <p:cTn fill="hold" id="130">
                            <p:stCondLst>
                              <p:cond delay="0"/>
                            </p:stCondLst>
                            <p:childTnLst>
                              <p:par>
                                <p:cTn fill="hold" grpId="0" id="131" nodeType="clickEffect" presetClass="entr" presetID="26" presetSubtype="0">
                                  <p:stCondLst>
                                    <p:cond delay="0"/>
                                  </p:stCondLst>
                                  <p:childTnLst>
                                    <p:set>
                                      <p:cBhvr>
                                        <p:cTn dur="1" fill="hold" id="132">
                                          <p:stCondLst>
                                            <p:cond delay="0"/>
                                          </p:stCondLst>
                                        </p:cTn>
                                        <p:tgtEl>
                                          <p:spTgt spid="1048788">
                                            <p:txEl>
                                              <p:pRg st="7" end="7"/>
                                            </p:txEl>
                                          </p:spTgt>
                                        </p:tgtEl>
                                        <p:attrNameLst>
                                          <p:attrName>style.visibility</p:attrName>
                                        </p:attrNameLst>
                                      </p:cBhvr>
                                      <p:to>
                                        <p:strVal val="visible"/>
                                      </p:to>
                                    </p:set>
                                    <p:animEffect transition="in" filter="wipe(down)">
                                      <p:cBhvr>
                                        <p:cTn dur="580" id="133">
                                          <p:stCondLst>
                                            <p:cond delay="0"/>
                                          </p:stCondLst>
                                        </p:cTn>
                                        <p:tgtEl>
                                          <p:spTgt spid="1048788">
                                            <p:txEl>
                                              <p:pRg st="7" end="7"/>
                                            </p:txEl>
                                          </p:spTgt>
                                        </p:tgtEl>
                                      </p:cBhvr>
                                    </p:animEffect>
                                    <p:anim calcmode="lin" valueType="num">
                                      <p:cBhvr>
                                        <p:cTn dur="1822" id="134" tmFilter="0,0; 0.14,0.36; 0.43,0.73; 0.71,0.91; 1.0,1.0">
                                          <p:stCondLst>
                                            <p:cond delay="0"/>
                                          </p:stCondLst>
                                        </p:cTn>
                                        <p:tgtEl>
                                          <p:spTgt spid="1048788">
                                            <p:txEl>
                                              <p:pRg st="7" end="7"/>
                                            </p:txEl>
                                          </p:spTgt>
                                        </p:tgtEl>
                                        <p:attrNameLst>
                                          <p:attrName>ppt_x</p:attrName>
                                        </p:attrNameLst>
                                      </p:cBhvr>
                                      <p:tavLst>
                                        <p:tav tm="0">
                                          <p:val>
                                            <p:strVal val="#ppt_x-0.25"/>
                                          </p:val>
                                        </p:tav>
                                        <p:tav tm="100000">
                                          <p:val>
                                            <p:strVal val="#ppt_x"/>
                                          </p:val>
                                        </p:tav>
                                      </p:tavLst>
                                    </p:anim>
                                    <p:anim calcmode="lin" valueType="num">
                                      <p:cBhvr>
                                        <p:cTn dur="664" id="135" tmFilter="0.0,0.0; 0.25,0.07; 0.50,0.2; 0.75,0.467; 1.0,1.0">
                                          <p:stCondLst>
                                            <p:cond delay="0"/>
                                          </p:stCondLst>
                                        </p:cTn>
                                        <p:tgtEl>
                                          <p:spTgt spid="1048788">
                                            <p:txEl>
                                              <p:pRg st="7" end="7"/>
                                            </p:txEl>
                                          </p:spTgt>
                                        </p:tgtEl>
                                        <p:attrNameLst>
                                          <p:attrName>ppt_y</p:attrName>
                                        </p:attrNameLst>
                                      </p:cBhvr>
                                      <p:tavLst>
                                        <p:tav fmla="#ppt_y-sin(pi*$)/3" tm="0">
                                          <p:val>
                                            <p:fltVal val="0.5"/>
                                          </p:val>
                                        </p:tav>
                                        <p:tav tm="100000">
                                          <p:val>
                                            <p:fltVal val="1.0"/>
                                          </p:val>
                                        </p:tav>
                                      </p:tavLst>
                                    </p:anim>
                                    <p:anim calcmode="lin" valueType="num">
                                      <p:cBhvr>
                                        <p:cTn dur="664" id="136" tmFilter="0, 0; 0.125,0.2665; 0.25,0.4; 0.375,0.465; 0.5,0.5;  0.625,0.535; 0.75,0.6; 0.875,0.7335; 1,1">
                                          <p:stCondLst>
                                            <p:cond delay="664"/>
                                          </p:stCondLst>
                                        </p:cTn>
                                        <p:tgtEl>
                                          <p:spTgt spid="1048788">
                                            <p:txEl>
                                              <p:pRg st="7" end="7"/>
                                            </p:txEl>
                                          </p:spTgt>
                                        </p:tgtEl>
                                        <p:attrNameLst>
                                          <p:attrName>ppt_y</p:attrName>
                                        </p:attrNameLst>
                                      </p:cBhvr>
                                      <p:tavLst>
                                        <p:tav fmla="#ppt_y-sin(pi*$)/9" tm="0">
                                          <p:val>
                                            <p:fltVal val="0.0"/>
                                          </p:val>
                                        </p:tav>
                                        <p:tav tm="100000">
                                          <p:val>
                                            <p:fltVal val="1.0"/>
                                          </p:val>
                                        </p:tav>
                                      </p:tavLst>
                                    </p:anim>
                                    <p:anim calcmode="lin" valueType="num">
                                      <p:cBhvr>
                                        <p:cTn dur="332" id="137" tmFilter="0, 0; 0.125,0.2665; 0.25,0.4; 0.375,0.465; 0.5,0.5;  0.625,0.535; 0.75,0.6; 0.875,0.7335; 1,1">
                                          <p:stCondLst>
                                            <p:cond delay="1324"/>
                                          </p:stCondLst>
                                        </p:cTn>
                                        <p:tgtEl>
                                          <p:spTgt spid="1048788">
                                            <p:txEl>
                                              <p:pRg st="7" end="7"/>
                                            </p:txEl>
                                          </p:spTgt>
                                        </p:tgtEl>
                                        <p:attrNameLst>
                                          <p:attrName>ppt_y</p:attrName>
                                        </p:attrNameLst>
                                      </p:cBhvr>
                                      <p:tavLst>
                                        <p:tav fmla="#ppt_y-sin(pi*$)/27" tm="0">
                                          <p:val>
                                            <p:fltVal val="0.0"/>
                                          </p:val>
                                        </p:tav>
                                        <p:tav tm="100000">
                                          <p:val>
                                            <p:fltVal val="1.0"/>
                                          </p:val>
                                        </p:tav>
                                      </p:tavLst>
                                    </p:anim>
                                    <p:anim calcmode="lin" valueType="num">
                                      <p:cBhvr>
                                        <p:cTn dur="164" id="138" tmFilter="0, 0; 0.125,0.2665; 0.25,0.4; 0.375,0.465; 0.5,0.5;  0.625,0.535; 0.75,0.6; 0.875,0.7335; 1,1">
                                          <p:stCondLst>
                                            <p:cond delay="1656"/>
                                          </p:stCondLst>
                                        </p:cTn>
                                        <p:tgtEl>
                                          <p:spTgt spid="1048788">
                                            <p:txEl>
                                              <p:pRg st="7" end="7"/>
                                            </p:txEl>
                                          </p:spTgt>
                                        </p:tgtEl>
                                        <p:attrNameLst>
                                          <p:attrName>ppt_y</p:attrName>
                                        </p:attrNameLst>
                                      </p:cBhvr>
                                      <p:tavLst>
                                        <p:tav fmla="#ppt_y-sin(pi*$)/81" tm="0">
                                          <p:val>
                                            <p:fltVal val="0.0"/>
                                          </p:val>
                                        </p:tav>
                                        <p:tav tm="100000">
                                          <p:val>
                                            <p:fltVal val="1.0"/>
                                          </p:val>
                                        </p:tav>
                                      </p:tavLst>
                                    </p:anim>
                                    <p:animScale>
                                      <p:cBhvr>
                                        <p:cTn dur="26" id="139">
                                          <p:stCondLst>
                                            <p:cond delay="650"/>
                                          </p:stCondLst>
                                        </p:cTn>
                                        <p:tgtEl>
                                          <p:spTgt spid="1048788">
                                            <p:txEl>
                                              <p:pRg st="7" end="7"/>
                                            </p:txEl>
                                          </p:spTgt>
                                        </p:tgtEl>
                                      </p:cBhvr>
                                      <p:to x="100000" y="60000"/>
                                    </p:animScale>
                                    <p:animScale>
                                      <p:cBhvr>
                                        <p:cTn decel="50000" dur="166" id="140">
                                          <p:stCondLst>
                                            <p:cond delay="676"/>
                                          </p:stCondLst>
                                        </p:cTn>
                                        <p:tgtEl>
                                          <p:spTgt spid="1048788">
                                            <p:txEl>
                                              <p:pRg st="7" end="7"/>
                                            </p:txEl>
                                          </p:spTgt>
                                        </p:tgtEl>
                                      </p:cBhvr>
                                      <p:to x="100000" y="100000"/>
                                    </p:animScale>
                                    <p:animScale>
                                      <p:cBhvr>
                                        <p:cTn dur="26" id="141">
                                          <p:stCondLst>
                                            <p:cond delay="1312"/>
                                          </p:stCondLst>
                                        </p:cTn>
                                        <p:tgtEl>
                                          <p:spTgt spid="1048788">
                                            <p:txEl>
                                              <p:pRg st="7" end="7"/>
                                            </p:txEl>
                                          </p:spTgt>
                                        </p:tgtEl>
                                      </p:cBhvr>
                                      <p:to x="100000" y="80000"/>
                                    </p:animScale>
                                    <p:animScale>
                                      <p:cBhvr>
                                        <p:cTn decel="50000" dur="166" id="142">
                                          <p:stCondLst>
                                            <p:cond delay="1338"/>
                                          </p:stCondLst>
                                        </p:cTn>
                                        <p:tgtEl>
                                          <p:spTgt spid="1048788">
                                            <p:txEl>
                                              <p:pRg st="7" end="7"/>
                                            </p:txEl>
                                          </p:spTgt>
                                        </p:tgtEl>
                                      </p:cBhvr>
                                      <p:to x="100000" y="100000"/>
                                    </p:animScale>
                                    <p:animScale>
                                      <p:cBhvr>
                                        <p:cTn dur="26" id="143">
                                          <p:stCondLst>
                                            <p:cond delay="1642"/>
                                          </p:stCondLst>
                                        </p:cTn>
                                        <p:tgtEl>
                                          <p:spTgt spid="1048788">
                                            <p:txEl>
                                              <p:pRg st="7" end="7"/>
                                            </p:txEl>
                                          </p:spTgt>
                                        </p:tgtEl>
                                      </p:cBhvr>
                                      <p:to x="100000" y="90000"/>
                                    </p:animScale>
                                    <p:animScale>
                                      <p:cBhvr>
                                        <p:cTn decel="50000" dur="166" id="144">
                                          <p:stCondLst>
                                            <p:cond delay="1668"/>
                                          </p:stCondLst>
                                        </p:cTn>
                                        <p:tgtEl>
                                          <p:spTgt spid="1048788">
                                            <p:txEl>
                                              <p:pRg st="7" end="7"/>
                                            </p:txEl>
                                          </p:spTgt>
                                        </p:tgtEl>
                                      </p:cBhvr>
                                      <p:to x="100000" y="100000"/>
                                    </p:animScale>
                                    <p:animScale>
                                      <p:cBhvr>
                                        <p:cTn dur="26" id="145">
                                          <p:stCondLst>
                                            <p:cond delay="1808"/>
                                          </p:stCondLst>
                                        </p:cTn>
                                        <p:tgtEl>
                                          <p:spTgt spid="1048788">
                                            <p:txEl>
                                              <p:pRg st="7" end="7"/>
                                            </p:txEl>
                                          </p:spTgt>
                                        </p:tgtEl>
                                      </p:cBhvr>
                                      <p:to x="100000" y="95000"/>
                                    </p:animScale>
                                    <p:animScale>
                                      <p:cBhvr>
                                        <p:cTn decel="50000" dur="166" id="146">
                                          <p:stCondLst>
                                            <p:cond delay="1834"/>
                                          </p:stCondLst>
                                        </p:cTn>
                                        <p:tgtEl>
                                          <p:spTgt spid="1048788">
                                            <p:txEl>
                                              <p:pRg st="7" end="7"/>
                                            </p:txEl>
                                          </p:spTgt>
                                        </p:tgtEl>
                                      </p:cBhvr>
                                      <p:to x="100000" y="100000"/>
                                    </p:animScale>
                                  </p:childTnLst>
                                </p:cTn>
                              </p:par>
                            </p:childTnLst>
                          </p:cTn>
                        </p:par>
                      </p:childTnLst>
                    </p:cTn>
                  </p:par>
                  <p:par>
                    <p:cTn fill="hold" id="147">
                      <p:stCondLst>
                        <p:cond delay="indefinite"/>
                      </p:stCondLst>
                      <p:childTnLst>
                        <p:par>
                          <p:cTn fill="hold" id="148">
                            <p:stCondLst>
                              <p:cond delay="0"/>
                            </p:stCondLst>
                            <p:childTnLst>
                              <p:par>
                                <p:cTn fill="hold" grpId="0" id="149" nodeType="clickEffect" presetClass="entr" presetID="26" presetSubtype="0">
                                  <p:stCondLst>
                                    <p:cond delay="0"/>
                                  </p:stCondLst>
                                  <p:childTnLst>
                                    <p:set>
                                      <p:cBhvr>
                                        <p:cTn dur="1" fill="hold" id="150">
                                          <p:stCondLst>
                                            <p:cond delay="0"/>
                                          </p:stCondLst>
                                        </p:cTn>
                                        <p:tgtEl>
                                          <p:spTgt spid="1048788">
                                            <p:txEl>
                                              <p:pRg st="8" end="8"/>
                                            </p:txEl>
                                          </p:spTgt>
                                        </p:tgtEl>
                                        <p:attrNameLst>
                                          <p:attrName>style.visibility</p:attrName>
                                        </p:attrNameLst>
                                      </p:cBhvr>
                                      <p:to>
                                        <p:strVal val="visible"/>
                                      </p:to>
                                    </p:set>
                                    <p:animEffect transition="in" filter="wipe(down)">
                                      <p:cBhvr>
                                        <p:cTn dur="580" id="151">
                                          <p:stCondLst>
                                            <p:cond delay="0"/>
                                          </p:stCondLst>
                                        </p:cTn>
                                        <p:tgtEl>
                                          <p:spTgt spid="1048788">
                                            <p:txEl>
                                              <p:pRg st="8" end="8"/>
                                            </p:txEl>
                                          </p:spTgt>
                                        </p:tgtEl>
                                      </p:cBhvr>
                                    </p:animEffect>
                                    <p:anim calcmode="lin" valueType="num">
                                      <p:cBhvr>
                                        <p:cTn dur="1822" id="152" tmFilter="0,0; 0.14,0.36; 0.43,0.73; 0.71,0.91; 1.0,1.0">
                                          <p:stCondLst>
                                            <p:cond delay="0"/>
                                          </p:stCondLst>
                                        </p:cTn>
                                        <p:tgtEl>
                                          <p:spTgt spid="1048788">
                                            <p:txEl>
                                              <p:pRg st="8" end="8"/>
                                            </p:txEl>
                                          </p:spTgt>
                                        </p:tgtEl>
                                        <p:attrNameLst>
                                          <p:attrName>ppt_x</p:attrName>
                                        </p:attrNameLst>
                                      </p:cBhvr>
                                      <p:tavLst>
                                        <p:tav tm="0">
                                          <p:val>
                                            <p:strVal val="#ppt_x-0.25"/>
                                          </p:val>
                                        </p:tav>
                                        <p:tav tm="100000">
                                          <p:val>
                                            <p:strVal val="#ppt_x"/>
                                          </p:val>
                                        </p:tav>
                                      </p:tavLst>
                                    </p:anim>
                                    <p:anim calcmode="lin" valueType="num">
                                      <p:cBhvr>
                                        <p:cTn dur="664" id="153" tmFilter="0.0,0.0; 0.25,0.07; 0.50,0.2; 0.75,0.467; 1.0,1.0">
                                          <p:stCondLst>
                                            <p:cond delay="0"/>
                                          </p:stCondLst>
                                        </p:cTn>
                                        <p:tgtEl>
                                          <p:spTgt spid="1048788">
                                            <p:txEl>
                                              <p:pRg st="8" end="8"/>
                                            </p:txEl>
                                          </p:spTgt>
                                        </p:tgtEl>
                                        <p:attrNameLst>
                                          <p:attrName>ppt_y</p:attrName>
                                        </p:attrNameLst>
                                      </p:cBhvr>
                                      <p:tavLst>
                                        <p:tav fmla="#ppt_y-sin(pi*$)/3" tm="0">
                                          <p:val>
                                            <p:fltVal val="0.5"/>
                                          </p:val>
                                        </p:tav>
                                        <p:tav tm="100000">
                                          <p:val>
                                            <p:fltVal val="1.0"/>
                                          </p:val>
                                        </p:tav>
                                      </p:tavLst>
                                    </p:anim>
                                    <p:anim calcmode="lin" valueType="num">
                                      <p:cBhvr>
                                        <p:cTn dur="664" id="154" tmFilter="0, 0; 0.125,0.2665; 0.25,0.4; 0.375,0.465; 0.5,0.5;  0.625,0.535; 0.75,0.6; 0.875,0.7335; 1,1">
                                          <p:stCondLst>
                                            <p:cond delay="664"/>
                                          </p:stCondLst>
                                        </p:cTn>
                                        <p:tgtEl>
                                          <p:spTgt spid="1048788">
                                            <p:txEl>
                                              <p:pRg st="8" end="8"/>
                                            </p:txEl>
                                          </p:spTgt>
                                        </p:tgtEl>
                                        <p:attrNameLst>
                                          <p:attrName>ppt_y</p:attrName>
                                        </p:attrNameLst>
                                      </p:cBhvr>
                                      <p:tavLst>
                                        <p:tav fmla="#ppt_y-sin(pi*$)/9" tm="0">
                                          <p:val>
                                            <p:fltVal val="0.0"/>
                                          </p:val>
                                        </p:tav>
                                        <p:tav tm="100000">
                                          <p:val>
                                            <p:fltVal val="1.0"/>
                                          </p:val>
                                        </p:tav>
                                      </p:tavLst>
                                    </p:anim>
                                    <p:anim calcmode="lin" valueType="num">
                                      <p:cBhvr>
                                        <p:cTn dur="332" id="155" tmFilter="0, 0; 0.125,0.2665; 0.25,0.4; 0.375,0.465; 0.5,0.5;  0.625,0.535; 0.75,0.6; 0.875,0.7335; 1,1">
                                          <p:stCondLst>
                                            <p:cond delay="1324"/>
                                          </p:stCondLst>
                                        </p:cTn>
                                        <p:tgtEl>
                                          <p:spTgt spid="1048788">
                                            <p:txEl>
                                              <p:pRg st="8" end="8"/>
                                            </p:txEl>
                                          </p:spTgt>
                                        </p:tgtEl>
                                        <p:attrNameLst>
                                          <p:attrName>ppt_y</p:attrName>
                                        </p:attrNameLst>
                                      </p:cBhvr>
                                      <p:tavLst>
                                        <p:tav fmla="#ppt_y-sin(pi*$)/27" tm="0">
                                          <p:val>
                                            <p:fltVal val="0.0"/>
                                          </p:val>
                                        </p:tav>
                                        <p:tav tm="100000">
                                          <p:val>
                                            <p:fltVal val="1.0"/>
                                          </p:val>
                                        </p:tav>
                                      </p:tavLst>
                                    </p:anim>
                                    <p:anim calcmode="lin" valueType="num">
                                      <p:cBhvr>
                                        <p:cTn dur="164" id="156" tmFilter="0, 0; 0.125,0.2665; 0.25,0.4; 0.375,0.465; 0.5,0.5;  0.625,0.535; 0.75,0.6; 0.875,0.7335; 1,1">
                                          <p:stCondLst>
                                            <p:cond delay="1656"/>
                                          </p:stCondLst>
                                        </p:cTn>
                                        <p:tgtEl>
                                          <p:spTgt spid="1048788">
                                            <p:txEl>
                                              <p:pRg st="8" end="8"/>
                                            </p:txEl>
                                          </p:spTgt>
                                        </p:tgtEl>
                                        <p:attrNameLst>
                                          <p:attrName>ppt_y</p:attrName>
                                        </p:attrNameLst>
                                      </p:cBhvr>
                                      <p:tavLst>
                                        <p:tav fmla="#ppt_y-sin(pi*$)/81" tm="0">
                                          <p:val>
                                            <p:fltVal val="0.0"/>
                                          </p:val>
                                        </p:tav>
                                        <p:tav tm="100000">
                                          <p:val>
                                            <p:fltVal val="1.0"/>
                                          </p:val>
                                        </p:tav>
                                      </p:tavLst>
                                    </p:anim>
                                    <p:animScale>
                                      <p:cBhvr>
                                        <p:cTn dur="26" id="157">
                                          <p:stCondLst>
                                            <p:cond delay="650"/>
                                          </p:stCondLst>
                                        </p:cTn>
                                        <p:tgtEl>
                                          <p:spTgt spid="1048788">
                                            <p:txEl>
                                              <p:pRg st="8" end="8"/>
                                            </p:txEl>
                                          </p:spTgt>
                                        </p:tgtEl>
                                      </p:cBhvr>
                                      <p:to x="100000" y="60000"/>
                                    </p:animScale>
                                    <p:animScale>
                                      <p:cBhvr>
                                        <p:cTn decel="50000" dur="166" id="158">
                                          <p:stCondLst>
                                            <p:cond delay="676"/>
                                          </p:stCondLst>
                                        </p:cTn>
                                        <p:tgtEl>
                                          <p:spTgt spid="1048788">
                                            <p:txEl>
                                              <p:pRg st="8" end="8"/>
                                            </p:txEl>
                                          </p:spTgt>
                                        </p:tgtEl>
                                      </p:cBhvr>
                                      <p:to x="100000" y="100000"/>
                                    </p:animScale>
                                    <p:animScale>
                                      <p:cBhvr>
                                        <p:cTn dur="26" id="159">
                                          <p:stCondLst>
                                            <p:cond delay="1312"/>
                                          </p:stCondLst>
                                        </p:cTn>
                                        <p:tgtEl>
                                          <p:spTgt spid="1048788">
                                            <p:txEl>
                                              <p:pRg st="8" end="8"/>
                                            </p:txEl>
                                          </p:spTgt>
                                        </p:tgtEl>
                                      </p:cBhvr>
                                      <p:to x="100000" y="80000"/>
                                    </p:animScale>
                                    <p:animScale>
                                      <p:cBhvr>
                                        <p:cTn decel="50000" dur="166" id="160">
                                          <p:stCondLst>
                                            <p:cond delay="1338"/>
                                          </p:stCondLst>
                                        </p:cTn>
                                        <p:tgtEl>
                                          <p:spTgt spid="1048788">
                                            <p:txEl>
                                              <p:pRg st="8" end="8"/>
                                            </p:txEl>
                                          </p:spTgt>
                                        </p:tgtEl>
                                      </p:cBhvr>
                                      <p:to x="100000" y="100000"/>
                                    </p:animScale>
                                    <p:animScale>
                                      <p:cBhvr>
                                        <p:cTn dur="26" id="161">
                                          <p:stCondLst>
                                            <p:cond delay="1642"/>
                                          </p:stCondLst>
                                        </p:cTn>
                                        <p:tgtEl>
                                          <p:spTgt spid="1048788">
                                            <p:txEl>
                                              <p:pRg st="8" end="8"/>
                                            </p:txEl>
                                          </p:spTgt>
                                        </p:tgtEl>
                                      </p:cBhvr>
                                      <p:to x="100000" y="90000"/>
                                    </p:animScale>
                                    <p:animScale>
                                      <p:cBhvr>
                                        <p:cTn decel="50000" dur="166" id="162">
                                          <p:stCondLst>
                                            <p:cond delay="1668"/>
                                          </p:stCondLst>
                                        </p:cTn>
                                        <p:tgtEl>
                                          <p:spTgt spid="1048788">
                                            <p:txEl>
                                              <p:pRg st="8" end="8"/>
                                            </p:txEl>
                                          </p:spTgt>
                                        </p:tgtEl>
                                      </p:cBhvr>
                                      <p:to x="100000" y="100000"/>
                                    </p:animScale>
                                    <p:animScale>
                                      <p:cBhvr>
                                        <p:cTn dur="26" id="163">
                                          <p:stCondLst>
                                            <p:cond delay="1808"/>
                                          </p:stCondLst>
                                        </p:cTn>
                                        <p:tgtEl>
                                          <p:spTgt spid="1048788">
                                            <p:txEl>
                                              <p:pRg st="8" end="8"/>
                                            </p:txEl>
                                          </p:spTgt>
                                        </p:tgtEl>
                                      </p:cBhvr>
                                      <p:to x="100000" y="95000"/>
                                    </p:animScale>
                                    <p:animScale>
                                      <p:cBhvr>
                                        <p:cTn decel="50000" dur="166" id="164">
                                          <p:stCondLst>
                                            <p:cond delay="1834"/>
                                          </p:stCondLst>
                                        </p:cTn>
                                        <p:tgtEl>
                                          <p:spTgt spid="1048788">
                                            <p:txEl>
                                              <p:pRg st="8" end="8"/>
                                            </p:txEl>
                                          </p:spTgt>
                                        </p:tgtEl>
                                      </p:cBhvr>
                                      <p:to x="100000" y="100000"/>
                                    </p:animScale>
                                  </p:childTnLst>
                                </p:cTn>
                              </p:par>
                            </p:childTnLst>
                          </p:cTn>
                        </p:par>
                      </p:childTnLst>
                    </p:cTn>
                  </p:par>
                  <p:par>
                    <p:cTn fill="hold" id="165">
                      <p:stCondLst>
                        <p:cond delay="indefinite"/>
                      </p:stCondLst>
                      <p:childTnLst>
                        <p:par>
                          <p:cTn fill="hold" id="166">
                            <p:stCondLst>
                              <p:cond delay="0"/>
                            </p:stCondLst>
                            <p:childTnLst>
                              <p:par>
                                <p:cTn fill="hold" grpId="0" id="167" nodeType="clickEffect" presetClass="entr" presetID="26" presetSubtype="0">
                                  <p:stCondLst>
                                    <p:cond delay="0"/>
                                  </p:stCondLst>
                                  <p:childTnLst>
                                    <p:set>
                                      <p:cBhvr>
                                        <p:cTn dur="1" fill="hold" id="168">
                                          <p:stCondLst>
                                            <p:cond delay="0"/>
                                          </p:stCondLst>
                                        </p:cTn>
                                        <p:tgtEl>
                                          <p:spTgt spid="1048788">
                                            <p:txEl>
                                              <p:pRg st="9" end="9"/>
                                            </p:txEl>
                                          </p:spTgt>
                                        </p:tgtEl>
                                        <p:attrNameLst>
                                          <p:attrName>style.visibility</p:attrName>
                                        </p:attrNameLst>
                                      </p:cBhvr>
                                      <p:to>
                                        <p:strVal val="visible"/>
                                      </p:to>
                                    </p:set>
                                    <p:animEffect transition="in" filter="wipe(down)">
                                      <p:cBhvr>
                                        <p:cTn dur="580" id="169">
                                          <p:stCondLst>
                                            <p:cond delay="0"/>
                                          </p:stCondLst>
                                        </p:cTn>
                                        <p:tgtEl>
                                          <p:spTgt spid="1048788">
                                            <p:txEl>
                                              <p:pRg st="9" end="9"/>
                                            </p:txEl>
                                          </p:spTgt>
                                        </p:tgtEl>
                                      </p:cBhvr>
                                    </p:animEffect>
                                    <p:anim calcmode="lin" valueType="num">
                                      <p:cBhvr>
                                        <p:cTn dur="1822" id="170" tmFilter="0,0; 0.14,0.36; 0.43,0.73; 0.71,0.91; 1.0,1.0">
                                          <p:stCondLst>
                                            <p:cond delay="0"/>
                                          </p:stCondLst>
                                        </p:cTn>
                                        <p:tgtEl>
                                          <p:spTgt spid="1048788">
                                            <p:txEl>
                                              <p:pRg st="9" end="9"/>
                                            </p:txEl>
                                          </p:spTgt>
                                        </p:tgtEl>
                                        <p:attrNameLst>
                                          <p:attrName>ppt_x</p:attrName>
                                        </p:attrNameLst>
                                      </p:cBhvr>
                                      <p:tavLst>
                                        <p:tav tm="0">
                                          <p:val>
                                            <p:strVal val="#ppt_x-0.25"/>
                                          </p:val>
                                        </p:tav>
                                        <p:tav tm="100000">
                                          <p:val>
                                            <p:strVal val="#ppt_x"/>
                                          </p:val>
                                        </p:tav>
                                      </p:tavLst>
                                    </p:anim>
                                    <p:anim calcmode="lin" valueType="num">
                                      <p:cBhvr>
                                        <p:cTn dur="664" id="171" tmFilter="0.0,0.0; 0.25,0.07; 0.50,0.2; 0.75,0.467; 1.0,1.0">
                                          <p:stCondLst>
                                            <p:cond delay="0"/>
                                          </p:stCondLst>
                                        </p:cTn>
                                        <p:tgtEl>
                                          <p:spTgt spid="1048788">
                                            <p:txEl>
                                              <p:pRg st="9" end="9"/>
                                            </p:txEl>
                                          </p:spTgt>
                                        </p:tgtEl>
                                        <p:attrNameLst>
                                          <p:attrName>ppt_y</p:attrName>
                                        </p:attrNameLst>
                                      </p:cBhvr>
                                      <p:tavLst>
                                        <p:tav fmla="#ppt_y-sin(pi*$)/3" tm="0">
                                          <p:val>
                                            <p:fltVal val="0.5"/>
                                          </p:val>
                                        </p:tav>
                                        <p:tav tm="100000">
                                          <p:val>
                                            <p:fltVal val="1.0"/>
                                          </p:val>
                                        </p:tav>
                                      </p:tavLst>
                                    </p:anim>
                                    <p:anim calcmode="lin" valueType="num">
                                      <p:cBhvr>
                                        <p:cTn dur="664" id="172" tmFilter="0, 0; 0.125,0.2665; 0.25,0.4; 0.375,0.465; 0.5,0.5;  0.625,0.535; 0.75,0.6; 0.875,0.7335; 1,1">
                                          <p:stCondLst>
                                            <p:cond delay="664"/>
                                          </p:stCondLst>
                                        </p:cTn>
                                        <p:tgtEl>
                                          <p:spTgt spid="1048788">
                                            <p:txEl>
                                              <p:pRg st="9" end="9"/>
                                            </p:txEl>
                                          </p:spTgt>
                                        </p:tgtEl>
                                        <p:attrNameLst>
                                          <p:attrName>ppt_y</p:attrName>
                                        </p:attrNameLst>
                                      </p:cBhvr>
                                      <p:tavLst>
                                        <p:tav fmla="#ppt_y-sin(pi*$)/9" tm="0">
                                          <p:val>
                                            <p:fltVal val="0.0"/>
                                          </p:val>
                                        </p:tav>
                                        <p:tav tm="100000">
                                          <p:val>
                                            <p:fltVal val="1.0"/>
                                          </p:val>
                                        </p:tav>
                                      </p:tavLst>
                                    </p:anim>
                                    <p:anim calcmode="lin" valueType="num">
                                      <p:cBhvr>
                                        <p:cTn dur="332" id="173" tmFilter="0, 0; 0.125,0.2665; 0.25,0.4; 0.375,0.465; 0.5,0.5;  0.625,0.535; 0.75,0.6; 0.875,0.7335; 1,1">
                                          <p:stCondLst>
                                            <p:cond delay="1324"/>
                                          </p:stCondLst>
                                        </p:cTn>
                                        <p:tgtEl>
                                          <p:spTgt spid="1048788">
                                            <p:txEl>
                                              <p:pRg st="9" end="9"/>
                                            </p:txEl>
                                          </p:spTgt>
                                        </p:tgtEl>
                                        <p:attrNameLst>
                                          <p:attrName>ppt_y</p:attrName>
                                        </p:attrNameLst>
                                      </p:cBhvr>
                                      <p:tavLst>
                                        <p:tav fmla="#ppt_y-sin(pi*$)/27" tm="0">
                                          <p:val>
                                            <p:fltVal val="0.0"/>
                                          </p:val>
                                        </p:tav>
                                        <p:tav tm="100000">
                                          <p:val>
                                            <p:fltVal val="1.0"/>
                                          </p:val>
                                        </p:tav>
                                      </p:tavLst>
                                    </p:anim>
                                    <p:anim calcmode="lin" valueType="num">
                                      <p:cBhvr>
                                        <p:cTn dur="164" id="174" tmFilter="0, 0; 0.125,0.2665; 0.25,0.4; 0.375,0.465; 0.5,0.5;  0.625,0.535; 0.75,0.6; 0.875,0.7335; 1,1">
                                          <p:stCondLst>
                                            <p:cond delay="1656"/>
                                          </p:stCondLst>
                                        </p:cTn>
                                        <p:tgtEl>
                                          <p:spTgt spid="1048788">
                                            <p:txEl>
                                              <p:pRg st="9" end="9"/>
                                            </p:txEl>
                                          </p:spTgt>
                                        </p:tgtEl>
                                        <p:attrNameLst>
                                          <p:attrName>ppt_y</p:attrName>
                                        </p:attrNameLst>
                                      </p:cBhvr>
                                      <p:tavLst>
                                        <p:tav fmla="#ppt_y-sin(pi*$)/81" tm="0">
                                          <p:val>
                                            <p:fltVal val="0.0"/>
                                          </p:val>
                                        </p:tav>
                                        <p:tav tm="100000">
                                          <p:val>
                                            <p:fltVal val="1.0"/>
                                          </p:val>
                                        </p:tav>
                                      </p:tavLst>
                                    </p:anim>
                                    <p:animScale>
                                      <p:cBhvr>
                                        <p:cTn dur="26" id="175">
                                          <p:stCondLst>
                                            <p:cond delay="650"/>
                                          </p:stCondLst>
                                        </p:cTn>
                                        <p:tgtEl>
                                          <p:spTgt spid="1048788">
                                            <p:txEl>
                                              <p:pRg st="9" end="9"/>
                                            </p:txEl>
                                          </p:spTgt>
                                        </p:tgtEl>
                                      </p:cBhvr>
                                      <p:to x="100000" y="60000"/>
                                    </p:animScale>
                                    <p:animScale>
                                      <p:cBhvr>
                                        <p:cTn decel="50000" dur="166" id="176">
                                          <p:stCondLst>
                                            <p:cond delay="676"/>
                                          </p:stCondLst>
                                        </p:cTn>
                                        <p:tgtEl>
                                          <p:spTgt spid="1048788">
                                            <p:txEl>
                                              <p:pRg st="9" end="9"/>
                                            </p:txEl>
                                          </p:spTgt>
                                        </p:tgtEl>
                                      </p:cBhvr>
                                      <p:to x="100000" y="100000"/>
                                    </p:animScale>
                                    <p:animScale>
                                      <p:cBhvr>
                                        <p:cTn dur="26" id="177">
                                          <p:stCondLst>
                                            <p:cond delay="1312"/>
                                          </p:stCondLst>
                                        </p:cTn>
                                        <p:tgtEl>
                                          <p:spTgt spid="1048788">
                                            <p:txEl>
                                              <p:pRg st="9" end="9"/>
                                            </p:txEl>
                                          </p:spTgt>
                                        </p:tgtEl>
                                      </p:cBhvr>
                                      <p:to x="100000" y="80000"/>
                                    </p:animScale>
                                    <p:animScale>
                                      <p:cBhvr>
                                        <p:cTn decel="50000" dur="166" id="178">
                                          <p:stCondLst>
                                            <p:cond delay="1338"/>
                                          </p:stCondLst>
                                        </p:cTn>
                                        <p:tgtEl>
                                          <p:spTgt spid="1048788">
                                            <p:txEl>
                                              <p:pRg st="9" end="9"/>
                                            </p:txEl>
                                          </p:spTgt>
                                        </p:tgtEl>
                                      </p:cBhvr>
                                      <p:to x="100000" y="100000"/>
                                    </p:animScale>
                                    <p:animScale>
                                      <p:cBhvr>
                                        <p:cTn dur="26" id="179">
                                          <p:stCondLst>
                                            <p:cond delay="1642"/>
                                          </p:stCondLst>
                                        </p:cTn>
                                        <p:tgtEl>
                                          <p:spTgt spid="1048788">
                                            <p:txEl>
                                              <p:pRg st="9" end="9"/>
                                            </p:txEl>
                                          </p:spTgt>
                                        </p:tgtEl>
                                      </p:cBhvr>
                                      <p:to x="100000" y="90000"/>
                                    </p:animScale>
                                    <p:animScale>
                                      <p:cBhvr>
                                        <p:cTn decel="50000" dur="166" id="180">
                                          <p:stCondLst>
                                            <p:cond delay="1668"/>
                                          </p:stCondLst>
                                        </p:cTn>
                                        <p:tgtEl>
                                          <p:spTgt spid="1048788">
                                            <p:txEl>
                                              <p:pRg st="9" end="9"/>
                                            </p:txEl>
                                          </p:spTgt>
                                        </p:tgtEl>
                                      </p:cBhvr>
                                      <p:to x="100000" y="100000"/>
                                    </p:animScale>
                                    <p:animScale>
                                      <p:cBhvr>
                                        <p:cTn dur="26" id="181">
                                          <p:stCondLst>
                                            <p:cond delay="1808"/>
                                          </p:stCondLst>
                                        </p:cTn>
                                        <p:tgtEl>
                                          <p:spTgt spid="1048788">
                                            <p:txEl>
                                              <p:pRg st="9" end="9"/>
                                            </p:txEl>
                                          </p:spTgt>
                                        </p:tgtEl>
                                      </p:cBhvr>
                                      <p:to x="100000" y="95000"/>
                                    </p:animScale>
                                    <p:animScale>
                                      <p:cBhvr>
                                        <p:cTn decel="50000" dur="166" id="182">
                                          <p:stCondLst>
                                            <p:cond delay="1834"/>
                                          </p:stCondLst>
                                        </p:cTn>
                                        <p:tgtEl>
                                          <p:spTgt spid="1048788">
                                            <p:txEl>
                                              <p:pRg st="9" end="9"/>
                                            </p:txEl>
                                          </p:spTgt>
                                        </p:tgtEl>
                                      </p:cBhvr>
                                      <p:to x="100000" y="100000"/>
                                    </p:animScale>
                                  </p:childTnLst>
                                </p:cTn>
                              </p:par>
                            </p:childTnLst>
                          </p:cTn>
                        </p:par>
                      </p:childTnLst>
                    </p:cTn>
                  </p:par>
                  <p:par>
                    <p:cTn fill="hold" id="183">
                      <p:stCondLst>
                        <p:cond delay="indefinite"/>
                      </p:stCondLst>
                      <p:childTnLst>
                        <p:par>
                          <p:cTn fill="hold" id="184">
                            <p:stCondLst>
                              <p:cond delay="0"/>
                            </p:stCondLst>
                            <p:childTnLst>
                              <p:par>
                                <p:cTn fill="hold" grpId="0" id="185" nodeType="clickEffect" presetClass="entr" presetID="26" presetSubtype="0">
                                  <p:stCondLst>
                                    <p:cond delay="0"/>
                                  </p:stCondLst>
                                  <p:childTnLst>
                                    <p:set>
                                      <p:cBhvr>
                                        <p:cTn dur="1" fill="hold" id="186">
                                          <p:stCondLst>
                                            <p:cond delay="0"/>
                                          </p:stCondLst>
                                        </p:cTn>
                                        <p:tgtEl>
                                          <p:spTgt spid="1048788">
                                            <p:txEl>
                                              <p:pRg st="10" end="10"/>
                                            </p:txEl>
                                          </p:spTgt>
                                        </p:tgtEl>
                                        <p:attrNameLst>
                                          <p:attrName>style.visibility</p:attrName>
                                        </p:attrNameLst>
                                      </p:cBhvr>
                                      <p:to>
                                        <p:strVal val="visible"/>
                                      </p:to>
                                    </p:set>
                                    <p:animEffect transition="in" filter="wipe(down)">
                                      <p:cBhvr>
                                        <p:cTn dur="580" id="187">
                                          <p:stCondLst>
                                            <p:cond delay="0"/>
                                          </p:stCondLst>
                                        </p:cTn>
                                        <p:tgtEl>
                                          <p:spTgt spid="1048788">
                                            <p:txEl>
                                              <p:pRg st="10" end="10"/>
                                            </p:txEl>
                                          </p:spTgt>
                                        </p:tgtEl>
                                      </p:cBhvr>
                                    </p:animEffect>
                                    <p:anim calcmode="lin" valueType="num">
                                      <p:cBhvr>
                                        <p:cTn dur="1822" id="188" tmFilter="0,0; 0.14,0.36; 0.43,0.73; 0.71,0.91; 1.0,1.0">
                                          <p:stCondLst>
                                            <p:cond delay="0"/>
                                          </p:stCondLst>
                                        </p:cTn>
                                        <p:tgtEl>
                                          <p:spTgt spid="1048788">
                                            <p:txEl>
                                              <p:pRg st="10" end="10"/>
                                            </p:txEl>
                                          </p:spTgt>
                                        </p:tgtEl>
                                        <p:attrNameLst>
                                          <p:attrName>ppt_x</p:attrName>
                                        </p:attrNameLst>
                                      </p:cBhvr>
                                      <p:tavLst>
                                        <p:tav tm="0">
                                          <p:val>
                                            <p:strVal val="#ppt_x-0.25"/>
                                          </p:val>
                                        </p:tav>
                                        <p:tav tm="100000">
                                          <p:val>
                                            <p:strVal val="#ppt_x"/>
                                          </p:val>
                                        </p:tav>
                                      </p:tavLst>
                                    </p:anim>
                                    <p:anim calcmode="lin" valueType="num">
                                      <p:cBhvr>
                                        <p:cTn dur="664" id="189" tmFilter="0.0,0.0; 0.25,0.07; 0.50,0.2; 0.75,0.467; 1.0,1.0">
                                          <p:stCondLst>
                                            <p:cond delay="0"/>
                                          </p:stCondLst>
                                        </p:cTn>
                                        <p:tgtEl>
                                          <p:spTgt spid="1048788">
                                            <p:txEl>
                                              <p:pRg st="10" end="10"/>
                                            </p:txEl>
                                          </p:spTgt>
                                        </p:tgtEl>
                                        <p:attrNameLst>
                                          <p:attrName>ppt_y</p:attrName>
                                        </p:attrNameLst>
                                      </p:cBhvr>
                                      <p:tavLst>
                                        <p:tav fmla="#ppt_y-sin(pi*$)/3" tm="0">
                                          <p:val>
                                            <p:fltVal val="0.5"/>
                                          </p:val>
                                        </p:tav>
                                        <p:tav tm="100000">
                                          <p:val>
                                            <p:fltVal val="1.0"/>
                                          </p:val>
                                        </p:tav>
                                      </p:tavLst>
                                    </p:anim>
                                    <p:anim calcmode="lin" valueType="num">
                                      <p:cBhvr>
                                        <p:cTn dur="664" id="190" tmFilter="0, 0; 0.125,0.2665; 0.25,0.4; 0.375,0.465; 0.5,0.5;  0.625,0.535; 0.75,0.6; 0.875,0.7335; 1,1">
                                          <p:stCondLst>
                                            <p:cond delay="664"/>
                                          </p:stCondLst>
                                        </p:cTn>
                                        <p:tgtEl>
                                          <p:spTgt spid="1048788">
                                            <p:txEl>
                                              <p:pRg st="10" end="10"/>
                                            </p:txEl>
                                          </p:spTgt>
                                        </p:tgtEl>
                                        <p:attrNameLst>
                                          <p:attrName>ppt_y</p:attrName>
                                        </p:attrNameLst>
                                      </p:cBhvr>
                                      <p:tavLst>
                                        <p:tav fmla="#ppt_y-sin(pi*$)/9" tm="0">
                                          <p:val>
                                            <p:fltVal val="0.0"/>
                                          </p:val>
                                        </p:tav>
                                        <p:tav tm="100000">
                                          <p:val>
                                            <p:fltVal val="1.0"/>
                                          </p:val>
                                        </p:tav>
                                      </p:tavLst>
                                    </p:anim>
                                    <p:anim calcmode="lin" valueType="num">
                                      <p:cBhvr>
                                        <p:cTn dur="332" id="191" tmFilter="0, 0; 0.125,0.2665; 0.25,0.4; 0.375,0.465; 0.5,0.5;  0.625,0.535; 0.75,0.6; 0.875,0.7335; 1,1">
                                          <p:stCondLst>
                                            <p:cond delay="1324"/>
                                          </p:stCondLst>
                                        </p:cTn>
                                        <p:tgtEl>
                                          <p:spTgt spid="1048788">
                                            <p:txEl>
                                              <p:pRg st="10" end="10"/>
                                            </p:txEl>
                                          </p:spTgt>
                                        </p:tgtEl>
                                        <p:attrNameLst>
                                          <p:attrName>ppt_y</p:attrName>
                                        </p:attrNameLst>
                                      </p:cBhvr>
                                      <p:tavLst>
                                        <p:tav fmla="#ppt_y-sin(pi*$)/27" tm="0">
                                          <p:val>
                                            <p:fltVal val="0.0"/>
                                          </p:val>
                                        </p:tav>
                                        <p:tav tm="100000">
                                          <p:val>
                                            <p:fltVal val="1.0"/>
                                          </p:val>
                                        </p:tav>
                                      </p:tavLst>
                                    </p:anim>
                                    <p:anim calcmode="lin" valueType="num">
                                      <p:cBhvr>
                                        <p:cTn dur="164" id="192" tmFilter="0, 0; 0.125,0.2665; 0.25,0.4; 0.375,0.465; 0.5,0.5;  0.625,0.535; 0.75,0.6; 0.875,0.7335; 1,1">
                                          <p:stCondLst>
                                            <p:cond delay="1656"/>
                                          </p:stCondLst>
                                        </p:cTn>
                                        <p:tgtEl>
                                          <p:spTgt spid="1048788">
                                            <p:txEl>
                                              <p:pRg st="10" end="10"/>
                                            </p:txEl>
                                          </p:spTgt>
                                        </p:tgtEl>
                                        <p:attrNameLst>
                                          <p:attrName>ppt_y</p:attrName>
                                        </p:attrNameLst>
                                      </p:cBhvr>
                                      <p:tavLst>
                                        <p:tav fmla="#ppt_y-sin(pi*$)/81" tm="0">
                                          <p:val>
                                            <p:fltVal val="0.0"/>
                                          </p:val>
                                        </p:tav>
                                        <p:tav tm="100000">
                                          <p:val>
                                            <p:fltVal val="1.0"/>
                                          </p:val>
                                        </p:tav>
                                      </p:tavLst>
                                    </p:anim>
                                    <p:animScale>
                                      <p:cBhvr>
                                        <p:cTn dur="26" id="193">
                                          <p:stCondLst>
                                            <p:cond delay="650"/>
                                          </p:stCondLst>
                                        </p:cTn>
                                        <p:tgtEl>
                                          <p:spTgt spid="1048788">
                                            <p:txEl>
                                              <p:pRg st="10" end="10"/>
                                            </p:txEl>
                                          </p:spTgt>
                                        </p:tgtEl>
                                      </p:cBhvr>
                                      <p:to x="100000" y="60000"/>
                                    </p:animScale>
                                    <p:animScale>
                                      <p:cBhvr>
                                        <p:cTn decel="50000" dur="166" id="194">
                                          <p:stCondLst>
                                            <p:cond delay="676"/>
                                          </p:stCondLst>
                                        </p:cTn>
                                        <p:tgtEl>
                                          <p:spTgt spid="1048788">
                                            <p:txEl>
                                              <p:pRg st="10" end="10"/>
                                            </p:txEl>
                                          </p:spTgt>
                                        </p:tgtEl>
                                      </p:cBhvr>
                                      <p:to x="100000" y="100000"/>
                                    </p:animScale>
                                    <p:animScale>
                                      <p:cBhvr>
                                        <p:cTn dur="26" id="195">
                                          <p:stCondLst>
                                            <p:cond delay="1312"/>
                                          </p:stCondLst>
                                        </p:cTn>
                                        <p:tgtEl>
                                          <p:spTgt spid="1048788">
                                            <p:txEl>
                                              <p:pRg st="10" end="10"/>
                                            </p:txEl>
                                          </p:spTgt>
                                        </p:tgtEl>
                                      </p:cBhvr>
                                      <p:to x="100000" y="80000"/>
                                    </p:animScale>
                                    <p:animScale>
                                      <p:cBhvr>
                                        <p:cTn decel="50000" dur="166" id="196">
                                          <p:stCondLst>
                                            <p:cond delay="1338"/>
                                          </p:stCondLst>
                                        </p:cTn>
                                        <p:tgtEl>
                                          <p:spTgt spid="1048788">
                                            <p:txEl>
                                              <p:pRg st="10" end="10"/>
                                            </p:txEl>
                                          </p:spTgt>
                                        </p:tgtEl>
                                      </p:cBhvr>
                                      <p:to x="100000" y="100000"/>
                                    </p:animScale>
                                    <p:animScale>
                                      <p:cBhvr>
                                        <p:cTn dur="26" id="197">
                                          <p:stCondLst>
                                            <p:cond delay="1642"/>
                                          </p:stCondLst>
                                        </p:cTn>
                                        <p:tgtEl>
                                          <p:spTgt spid="1048788">
                                            <p:txEl>
                                              <p:pRg st="10" end="10"/>
                                            </p:txEl>
                                          </p:spTgt>
                                        </p:tgtEl>
                                      </p:cBhvr>
                                      <p:to x="100000" y="90000"/>
                                    </p:animScale>
                                    <p:animScale>
                                      <p:cBhvr>
                                        <p:cTn decel="50000" dur="166" id="198">
                                          <p:stCondLst>
                                            <p:cond delay="1668"/>
                                          </p:stCondLst>
                                        </p:cTn>
                                        <p:tgtEl>
                                          <p:spTgt spid="1048788">
                                            <p:txEl>
                                              <p:pRg st="10" end="10"/>
                                            </p:txEl>
                                          </p:spTgt>
                                        </p:tgtEl>
                                      </p:cBhvr>
                                      <p:to x="100000" y="100000"/>
                                    </p:animScale>
                                    <p:animScale>
                                      <p:cBhvr>
                                        <p:cTn dur="26" id="199">
                                          <p:stCondLst>
                                            <p:cond delay="1808"/>
                                          </p:stCondLst>
                                        </p:cTn>
                                        <p:tgtEl>
                                          <p:spTgt spid="1048788">
                                            <p:txEl>
                                              <p:pRg st="10" end="10"/>
                                            </p:txEl>
                                          </p:spTgt>
                                        </p:tgtEl>
                                      </p:cBhvr>
                                      <p:to x="100000" y="95000"/>
                                    </p:animScale>
                                    <p:animScale>
                                      <p:cBhvr>
                                        <p:cTn decel="50000" dur="166" id="200">
                                          <p:stCondLst>
                                            <p:cond delay="1834"/>
                                          </p:stCondLst>
                                        </p:cTn>
                                        <p:tgtEl>
                                          <p:spTgt spid="1048788">
                                            <p:txEl>
                                              <p:pRg st="10" end="10"/>
                                            </p:txEl>
                                          </p:spTgt>
                                        </p:tgtEl>
                                      </p:cBhvr>
                                      <p:to x="100000" y="100000"/>
                                    </p:animScale>
                                  </p:childTnLst>
                                </p:cTn>
                              </p:par>
                            </p:childTnLst>
                          </p:cTn>
                        </p:par>
                      </p:childTnLst>
                    </p:cTn>
                  </p:par>
                  <p:par>
                    <p:cTn fill="hold" id="201">
                      <p:stCondLst>
                        <p:cond delay="indefinite"/>
                      </p:stCondLst>
                      <p:childTnLst>
                        <p:par>
                          <p:cTn fill="hold" id="202">
                            <p:stCondLst>
                              <p:cond delay="0"/>
                            </p:stCondLst>
                            <p:childTnLst>
                              <p:par>
                                <p:cTn fill="hold" grpId="0" id="203" nodeType="clickEffect" presetClass="entr" presetID="26" presetSubtype="0">
                                  <p:stCondLst>
                                    <p:cond delay="0"/>
                                  </p:stCondLst>
                                  <p:childTnLst>
                                    <p:set>
                                      <p:cBhvr>
                                        <p:cTn dur="1" fill="hold" id="204">
                                          <p:stCondLst>
                                            <p:cond delay="0"/>
                                          </p:stCondLst>
                                        </p:cTn>
                                        <p:tgtEl>
                                          <p:spTgt spid="1048788">
                                            <p:txEl>
                                              <p:pRg st="11" end="11"/>
                                            </p:txEl>
                                          </p:spTgt>
                                        </p:tgtEl>
                                        <p:attrNameLst>
                                          <p:attrName>style.visibility</p:attrName>
                                        </p:attrNameLst>
                                      </p:cBhvr>
                                      <p:to>
                                        <p:strVal val="visible"/>
                                      </p:to>
                                    </p:set>
                                    <p:animEffect transition="in" filter="wipe(down)">
                                      <p:cBhvr>
                                        <p:cTn dur="580" id="205">
                                          <p:stCondLst>
                                            <p:cond delay="0"/>
                                          </p:stCondLst>
                                        </p:cTn>
                                        <p:tgtEl>
                                          <p:spTgt spid="1048788">
                                            <p:txEl>
                                              <p:pRg st="11" end="11"/>
                                            </p:txEl>
                                          </p:spTgt>
                                        </p:tgtEl>
                                      </p:cBhvr>
                                    </p:animEffect>
                                    <p:anim calcmode="lin" valueType="num">
                                      <p:cBhvr>
                                        <p:cTn dur="1822" id="206" tmFilter="0,0; 0.14,0.36; 0.43,0.73; 0.71,0.91; 1.0,1.0">
                                          <p:stCondLst>
                                            <p:cond delay="0"/>
                                          </p:stCondLst>
                                        </p:cTn>
                                        <p:tgtEl>
                                          <p:spTgt spid="1048788">
                                            <p:txEl>
                                              <p:pRg st="11" end="11"/>
                                            </p:txEl>
                                          </p:spTgt>
                                        </p:tgtEl>
                                        <p:attrNameLst>
                                          <p:attrName>ppt_x</p:attrName>
                                        </p:attrNameLst>
                                      </p:cBhvr>
                                      <p:tavLst>
                                        <p:tav tm="0">
                                          <p:val>
                                            <p:strVal val="#ppt_x-0.25"/>
                                          </p:val>
                                        </p:tav>
                                        <p:tav tm="100000">
                                          <p:val>
                                            <p:strVal val="#ppt_x"/>
                                          </p:val>
                                        </p:tav>
                                      </p:tavLst>
                                    </p:anim>
                                    <p:anim calcmode="lin" valueType="num">
                                      <p:cBhvr>
                                        <p:cTn dur="664" id="207" tmFilter="0.0,0.0; 0.25,0.07; 0.50,0.2; 0.75,0.467; 1.0,1.0">
                                          <p:stCondLst>
                                            <p:cond delay="0"/>
                                          </p:stCondLst>
                                        </p:cTn>
                                        <p:tgtEl>
                                          <p:spTgt spid="1048788">
                                            <p:txEl>
                                              <p:pRg st="11" end="11"/>
                                            </p:txEl>
                                          </p:spTgt>
                                        </p:tgtEl>
                                        <p:attrNameLst>
                                          <p:attrName>ppt_y</p:attrName>
                                        </p:attrNameLst>
                                      </p:cBhvr>
                                      <p:tavLst>
                                        <p:tav fmla="#ppt_y-sin(pi*$)/3" tm="0">
                                          <p:val>
                                            <p:fltVal val="0.5"/>
                                          </p:val>
                                        </p:tav>
                                        <p:tav tm="100000">
                                          <p:val>
                                            <p:fltVal val="1.0"/>
                                          </p:val>
                                        </p:tav>
                                      </p:tavLst>
                                    </p:anim>
                                    <p:anim calcmode="lin" valueType="num">
                                      <p:cBhvr>
                                        <p:cTn dur="664" id="208" tmFilter="0, 0; 0.125,0.2665; 0.25,0.4; 0.375,0.465; 0.5,0.5;  0.625,0.535; 0.75,0.6; 0.875,0.7335; 1,1">
                                          <p:stCondLst>
                                            <p:cond delay="664"/>
                                          </p:stCondLst>
                                        </p:cTn>
                                        <p:tgtEl>
                                          <p:spTgt spid="1048788">
                                            <p:txEl>
                                              <p:pRg st="11" end="11"/>
                                            </p:txEl>
                                          </p:spTgt>
                                        </p:tgtEl>
                                        <p:attrNameLst>
                                          <p:attrName>ppt_y</p:attrName>
                                        </p:attrNameLst>
                                      </p:cBhvr>
                                      <p:tavLst>
                                        <p:tav fmla="#ppt_y-sin(pi*$)/9" tm="0">
                                          <p:val>
                                            <p:fltVal val="0.0"/>
                                          </p:val>
                                        </p:tav>
                                        <p:tav tm="100000">
                                          <p:val>
                                            <p:fltVal val="1.0"/>
                                          </p:val>
                                        </p:tav>
                                      </p:tavLst>
                                    </p:anim>
                                    <p:anim calcmode="lin" valueType="num">
                                      <p:cBhvr>
                                        <p:cTn dur="332" id="209" tmFilter="0, 0; 0.125,0.2665; 0.25,0.4; 0.375,0.465; 0.5,0.5;  0.625,0.535; 0.75,0.6; 0.875,0.7335; 1,1">
                                          <p:stCondLst>
                                            <p:cond delay="1324"/>
                                          </p:stCondLst>
                                        </p:cTn>
                                        <p:tgtEl>
                                          <p:spTgt spid="1048788">
                                            <p:txEl>
                                              <p:pRg st="11" end="11"/>
                                            </p:txEl>
                                          </p:spTgt>
                                        </p:tgtEl>
                                        <p:attrNameLst>
                                          <p:attrName>ppt_y</p:attrName>
                                        </p:attrNameLst>
                                      </p:cBhvr>
                                      <p:tavLst>
                                        <p:tav fmla="#ppt_y-sin(pi*$)/27" tm="0">
                                          <p:val>
                                            <p:fltVal val="0.0"/>
                                          </p:val>
                                        </p:tav>
                                        <p:tav tm="100000">
                                          <p:val>
                                            <p:fltVal val="1.0"/>
                                          </p:val>
                                        </p:tav>
                                      </p:tavLst>
                                    </p:anim>
                                    <p:anim calcmode="lin" valueType="num">
                                      <p:cBhvr>
                                        <p:cTn dur="164" id="210" tmFilter="0, 0; 0.125,0.2665; 0.25,0.4; 0.375,0.465; 0.5,0.5;  0.625,0.535; 0.75,0.6; 0.875,0.7335; 1,1">
                                          <p:stCondLst>
                                            <p:cond delay="1656"/>
                                          </p:stCondLst>
                                        </p:cTn>
                                        <p:tgtEl>
                                          <p:spTgt spid="1048788">
                                            <p:txEl>
                                              <p:pRg st="11" end="11"/>
                                            </p:txEl>
                                          </p:spTgt>
                                        </p:tgtEl>
                                        <p:attrNameLst>
                                          <p:attrName>ppt_y</p:attrName>
                                        </p:attrNameLst>
                                      </p:cBhvr>
                                      <p:tavLst>
                                        <p:tav fmla="#ppt_y-sin(pi*$)/81" tm="0">
                                          <p:val>
                                            <p:fltVal val="0.0"/>
                                          </p:val>
                                        </p:tav>
                                        <p:tav tm="100000">
                                          <p:val>
                                            <p:fltVal val="1.0"/>
                                          </p:val>
                                        </p:tav>
                                      </p:tavLst>
                                    </p:anim>
                                    <p:animScale>
                                      <p:cBhvr>
                                        <p:cTn dur="26" id="211">
                                          <p:stCondLst>
                                            <p:cond delay="650"/>
                                          </p:stCondLst>
                                        </p:cTn>
                                        <p:tgtEl>
                                          <p:spTgt spid="1048788">
                                            <p:txEl>
                                              <p:pRg st="11" end="11"/>
                                            </p:txEl>
                                          </p:spTgt>
                                        </p:tgtEl>
                                      </p:cBhvr>
                                      <p:to x="100000" y="60000"/>
                                    </p:animScale>
                                    <p:animScale>
                                      <p:cBhvr>
                                        <p:cTn decel="50000" dur="166" id="212">
                                          <p:stCondLst>
                                            <p:cond delay="676"/>
                                          </p:stCondLst>
                                        </p:cTn>
                                        <p:tgtEl>
                                          <p:spTgt spid="1048788">
                                            <p:txEl>
                                              <p:pRg st="11" end="11"/>
                                            </p:txEl>
                                          </p:spTgt>
                                        </p:tgtEl>
                                      </p:cBhvr>
                                      <p:to x="100000" y="100000"/>
                                    </p:animScale>
                                    <p:animScale>
                                      <p:cBhvr>
                                        <p:cTn dur="26" id="213">
                                          <p:stCondLst>
                                            <p:cond delay="1312"/>
                                          </p:stCondLst>
                                        </p:cTn>
                                        <p:tgtEl>
                                          <p:spTgt spid="1048788">
                                            <p:txEl>
                                              <p:pRg st="11" end="11"/>
                                            </p:txEl>
                                          </p:spTgt>
                                        </p:tgtEl>
                                      </p:cBhvr>
                                      <p:to x="100000" y="80000"/>
                                    </p:animScale>
                                    <p:animScale>
                                      <p:cBhvr>
                                        <p:cTn decel="50000" dur="166" id="214">
                                          <p:stCondLst>
                                            <p:cond delay="1338"/>
                                          </p:stCondLst>
                                        </p:cTn>
                                        <p:tgtEl>
                                          <p:spTgt spid="1048788">
                                            <p:txEl>
                                              <p:pRg st="11" end="11"/>
                                            </p:txEl>
                                          </p:spTgt>
                                        </p:tgtEl>
                                      </p:cBhvr>
                                      <p:to x="100000" y="100000"/>
                                    </p:animScale>
                                    <p:animScale>
                                      <p:cBhvr>
                                        <p:cTn dur="26" id="215">
                                          <p:stCondLst>
                                            <p:cond delay="1642"/>
                                          </p:stCondLst>
                                        </p:cTn>
                                        <p:tgtEl>
                                          <p:spTgt spid="1048788">
                                            <p:txEl>
                                              <p:pRg st="11" end="11"/>
                                            </p:txEl>
                                          </p:spTgt>
                                        </p:tgtEl>
                                      </p:cBhvr>
                                      <p:to x="100000" y="90000"/>
                                    </p:animScale>
                                    <p:animScale>
                                      <p:cBhvr>
                                        <p:cTn decel="50000" dur="166" id="216">
                                          <p:stCondLst>
                                            <p:cond delay="1668"/>
                                          </p:stCondLst>
                                        </p:cTn>
                                        <p:tgtEl>
                                          <p:spTgt spid="1048788">
                                            <p:txEl>
                                              <p:pRg st="11" end="11"/>
                                            </p:txEl>
                                          </p:spTgt>
                                        </p:tgtEl>
                                      </p:cBhvr>
                                      <p:to x="100000" y="100000"/>
                                    </p:animScale>
                                    <p:animScale>
                                      <p:cBhvr>
                                        <p:cTn dur="26" id="217">
                                          <p:stCondLst>
                                            <p:cond delay="1808"/>
                                          </p:stCondLst>
                                        </p:cTn>
                                        <p:tgtEl>
                                          <p:spTgt spid="1048788">
                                            <p:txEl>
                                              <p:pRg st="11" end="11"/>
                                            </p:txEl>
                                          </p:spTgt>
                                        </p:tgtEl>
                                      </p:cBhvr>
                                      <p:to x="100000" y="95000"/>
                                    </p:animScale>
                                    <p:animScale>
                                      <p:cBhvr>
                                        <p:cTn decel="50000" dur="166" id="218">
                                          <p:stCondLst>
                                            <p:cond delay="1834"/>
                                          </p:stCondLst>
                                        </p:cTn>
                                        <p:tgtEl>
                                          <p:spTgt spid="1048788">
                                            <p:txEl>
                                              <p:pRg st="11" end="11"/>
                                            </p:txEl>
                                          </p:spTgt>
                                        </p:tgtEl>
                                      </p:cBhvr>
                                      <p:to x="100000" y="100000"/>
                                    </p:animScale>
                                  </p:childTnLst>
                                </p:cTn>
                              </p:par>
                            </p:childTnLst>
                          </p:cTn>
                        </p:par>
                      </p:childTnLst>
                    </p:cTn>
                  </p:par>
                  <p:par>
                    <p:cTn fill="hold" id="219">
                      <p:stCondLst>
                        <p:cond delay="indefinite"/>
                      </p:stCondLst>
                      <p:childTnLst>
                        <p:par>
                          <p:cTn fill="hold" id="220">
                            <p:stCondLst>
                              <p:cond delay="0"/>
                            </p:stCondLst>
                            <p:childTnLst>
                              <p:par>
                                <p:cTn fill="hold" id="221" nodeType="clickEffect" presetClass="entr" presetID="26" presetSubtype="0">
                                  <p:stCondLst>
                                    <p:cond delay="0"/>
                                  </p:stCondLst>
                                  <p:childTnLst>
                                    <p:set>
                                      <p:cBhvr>
                                        <p:cTn dur="1" fill="hold" id="222">
                                          <p:stCondLst>
                                            <p:cond delay="0"/>
                                          </p:stCondLst>
                                        </p:cTn>
                                        <p:tgtEl>
                                          <p:spTgt spid="1048789">
                                            <p:txEl>
                                              <p:pRg st="3" end="3"/>
                                            </p:txEl>
                                          </p:spTgt>
                                        </p:tgtEl>
                                        <p:attrNameLst>
                                          <p:attrName>style.visibility</p:attrName>
                                        </p:attrNameLst>
                                      </p:cBhvr>
                                      <p:to>
                                        <p:strVal val="visible"/>
                                      </p:to>
                                    </p:set>
                                    <p:animEffect transition="in" filter="wipe(down)">
                                      <p:cBhvr>
                                        <p:cTn dur="580" id="223">
                                          <p:stCondLst>
                                            <p:cond delay="0"/>
                                          </p:stCondLst>
                                        </p:cTn>
                                        <p:tgtEl>
                                          <p:spTgt spid="1048789">
                                            <p:txEl>
                                              <p:pRg st="3" end="3"/>
                                            </p:txEl>
                                          </p:spTgt>
                                        </p:tgtEl>
                                      </p:cBhvr>
                                    </p:animEffect>
                                    <p:anim calcmode="lin" valueType="num">
                                      <p:cBhvr>
                                        <p:cTn dur="1822" id="224" tmFilter="0,0; 0.14,0.36; 0.43,0.73; 0.71,0.91; 1.0,1.0">
                                          <p:stCondLst>
                                            <p:cond delay="0"/>
                                          </p:stCondLst>
                                        </p:cTn>
                                        <p:tgtEl>
                                          <p:spTgt spid="1048789">
                                            <p:txEl>
                                              <p:pRg st="3" end="3"/>
                                            </p:txEl>
                                          </p:spTgt>
                                        </p:tgtEl>
                                        <p:attrNameLst>
                                          <p:attrName>ppt_x</p:attrName>
                                        </p:attrNameLst>
                                      </p:cBhvr>
                                      <p:tavLst>
                                        <p:tav tm="0">
                                          <p:val>
                                            <p:strVal val="#ppt_x-0.25"/>
                                          </p:val>
                                        </p:tav>
                                        <p:tav tm="100000">
                                          <p:val>
                                            <p:strVal val="#ppt_x"/>
                                          </p:val>
                                        </p:tav>
                                      </p:tavLst>
                                    </p:anim>
                                    <p:anim calcmode="lin" valueType="num">
                                      <p:cBhvr>
                                        <p:cTn dur="664" id="225" tmFilter="0.0,0.0; 0.25,0.07; 0.50,0.2; 0.75,0.467; 1.0,1.0">
                                          <p:stCondLst>
                                            <p:cond delay="0"/>
                                          </p:stCondLst>
                                        </p:cTn>
                                        <p:tgtEl>
                                          <p:spTgt spid="1048789">
                                            <p:txEl>
                                              <p:pRg st="3" end="3"/>
                                            </p:txEl>
                                          </p:spTgt>
                                        </p:tgtEl>
                                        <p:attrNameLst>
                                          <p:attrName>ppt_y</p:attrName>
                                        </p:attrNameLst>
                                      </p:cBhvr>
                                      <p:tavLst>
                                        <p:tav fmla="#ppt_y-sin(pi*$)/3" tm="0">
                                          <p:val>
                                            <p:fltVal val="0.5"/>
                                          </p:val>
                                        </p:tav>
                                        <p:tav tm="100000">
                                          <p:val>
                                            <p:fltVal val="1.0"/>
                                          </p:val>
                                        </p:tav>
                                      </p:tavLst>
                                    </p:anim>
                                    <p:anim calcmode="lin" valueType="num">
                                      <p:cBhvr>
                                        <p:cTn dur="664" id="226" tmFilter="0, 0; 0.125,0.2665; 0.25,0.4; 0.375,0.465; 0.5,0.5;  0.625,0.535; 0.75,0.6; 0.875,0.7335; 1,1">
                                          <p:stCondLst>
                                            <p:cond delay="664"/>
                                          </p:stCondLst>
                                        </p:cTn>
                                        <p:tgtEl>
                                          <p:spTgt spid="1048789">
                                            <p:txEl>
                                              <p:pRg st="3" end="3"/>
                                            </p:txEl>
                                          </p:spTgt>
                                        </p:tgtEl>
                                        <p:attrNameLst>
                                          <p:attrName>ppt_y</p:attrName>
                                        </p:attrNameLst>
                                      </p:cBhvr>
                                      <p:tavLst>
                                        <p:tav fmla="#ppt_y-sin(pi*$)/9" tm="0">
                                          <p:val>
                                            <p:fltVal val="0.0"/>
                                          </p:val>
                                        </p:tav>
                                        <p:tav tm="100000">
                                          <p:val>
                                            <p:fltVal val="1.0"/>
                                          </p:val>
                                        </p:tav>
                                      </p:tavLst>
                                    </p:anim>
                                    <p:anim calcmode="lin" valueType="num">
                                      <p:cBhvr>
                                        <p:cTn dur="332" id="227" tmFilter="0, 0; 0.125,0.2665; 0.25,0.4; 0.375,0.465; 0.5,0.5;  0.625,0.535; 0.75,0.6; 0.875,0.7335; 1,1">
                                          <p:stCondLst>
                                            <p:cond delay="1324"/>
                                          </p:stCondLst>
                                        </p:cTn>
                                        <p:tgtEl>
                                          <p:spTgt spid="1048789">
                                            <p:txEl>
                                              <p:pRg st="3" end="3"/>
                                            </p:txEl>
                                          </p:spTgt>
                                        </p:tgtEl>
                                        <p:attrNameLst>
                                          <p:attrName>ppt_y</p:attrName>
                                        </p:attrNameLst>
                                      </p:cBhvr>
                                      <p:tavLst>
                                        <p:tav fmla="#ppt_y-sin(pi*$)/27" tm="0">
                                          <p:val>
                                            <p:fltVal val="0.0"/>
                                          </p:val>
                                        </p:tav>
                                        <p:tav tm="100000">
                                          <p:val>
                                            <p:fltVal val="1.0"/>
                                          </p:val>
                                        </p:tav>
                                      </p:tavLst>
                                    </p:anim>
                                    <p:anim calcmode="lin" valueType="num">
                                      <p:cBhvr>
                                        <p:cTn dur="164" id="228" tmFilter="0, 0; 0.125,0.2665; 0.25,0.4; 0.375,0.465; 0.5,0.5;  0.625,0.535; 0.75,0.6; 0.875,0.7335; 1,1">
                                          <p:stCondLst>
                                            <p:cond delay="1656"/>
                                          </p:stCondLst>
                                        </p:cTn>
                                        <p:tgtEl>
                                          <p:spTgt spid="1048789">
                                            <p:txEl>
                                              <p:pRg st="3" end="3"/>
                                            </p:txEl>
                                          </p:spTgt>
                                        </p:tgtEl>
                                        <p:attrNameLst>
                                          <p:attrName>ppt_y</p:attrName>
                                        </p:attrNameLst>
                                      </p:cBhvr>
                                      <p:tavLst>
                                        <p:tav fmla="#ppt_y-sin(pi*$)/81" tm="0">
                                          <p:val>
                                            <p:fltVal val="0.0"/>
                                          </p:val>
                                        </p:tav>
                                        <p:tav tm="100000">
                                          <p:val>
                                            <p:fltVal val="1.0"/>
                                          </p:val>
                                        </p:tav>
                                      </p:tavLst>
                                    </p:anim>
                                    <p:animScale>
                                      <p:cBhvr>
                                        <p:cTn dur="26" id="229">
                                          <p:stCondLst>
                                            <p:cond delay="650"/>
                                          </p:stCondLst>
                                        </p:cTn>
                                        <p:tgtEl>
                                          <p:spTgt spid="1048789">
                                            <p:txEl>
                                              <p:pRg st="3" end="3"/>
                                            </p:txEl>
                                          </p:spTgt>
                                        </p:tgtEl>
                                      </p:cBhvr>
                                      <p:to x="100000" y="60000"/>
                                    </p:animScale>
                                    <p:animScale>
                                      <p:cBhvr>
                                        <p:cTn decel="50000" dur="166" id="230">
                                          <p:stCondLst>
                                            <p:cond delay="676"/>
                                          </p:stCondLst>
                                        </p:cTn>
                                        <p:tgtEl>
                                          <p:spTgt spid="1048789">
                                            <p:txEl>
                                              <p:pRg st="3" end="3"/>
                                            </p:txEl>
                                          </p:spTgt>
                                        </p:tgtEl>
                                      </p:cBhvr>
                                      <p:to x="100000" y="100000"/>
                                    </p:animScale>
                                    <p:animScale>
                                      <p:cBhvr>
                                        <p:cTn dur="26" id="231">
                                          <p:stCondLst>
                                            <p:cond delay="1312"/>
                                          </p:stCondLst>
                                        </p:cTn>
                                        <p:tgtEl>
                                          <p:spTgt spid="1048789">
                                            <p:txEl>
                                              <p:pRg st="3" end="3"/>
                                            </p:txEl>
                                          </p:spTgt>
                                        </p:tgtEl>
                                      </p:cBhvr>
                                      <p:to x="100000" y="80000"/>
                                    </p:animScale>
                                    <p:animScale>
                                      <p:cBhvr>
                                        <p:cTn decel="50000" dur="166" id="232">
                                          <p:stCondLst>
                                            <p:cond delay="1338"/>
                                          </p:stCondLst>
                                        </p:cTn>
                                        <p:tgtEl>
                                          <p:spTgt spid="1048789">
                                            <p:txEl>
                                              <p:pRg st="3" end="3"/>
                                            </p:txEl>
                                          </p:spTgt>
                                        </p:tgtEl>
                                      </p:cBhvr>
                                      <p:to x="100000" y="100000"/>
                                    </p:animScale>
                                    <p:animScale>
                                      <p:cBhvr>
                                        <p:cTn dur="26" id="233">
                                          <p:stCondLst>
                                            <p:cond delay="1642"/>
                                          </p:stCondLst>
                                        </p:cTn>
                                        <p:tgtEl>
                                          <p:spTgt spid="1048789">
                                            <p:txEl>
                                              <p:pRg st="3" end="3"/>
                                            </p:txEl>
                                          </p:spTgt>
                                        </p:tgtEl>
                                      </p:cBhvr>
                                      <p:to x="100000" y="90000"/>
                                    </p:animScale>
                                    <p:animScale>
                                      <p:cBhvr>
                                        <p:cTn decel="50000" dur="166" id="234">
                                          <p:stCondLst>
                                            <p:cond delay="1668"/>
                                          </p:stCondLst>
                                        </p:cTn>
                                        <p:tgtEl>
                                          <p:spTgt spid="1048789">
                                            <p:txEl>
                                              <p:pRg st="3" end="3"/>
                                            </p:txEl>
                                          </p:spTgt>
                                        </p:tgtEl>
                                      </p:cBhvr>
                                      <p:to x="100000" y="100000"/>
                                    </p:animScale>
                                    <p:animScale>
                                      <p:cBhvr>
                                        <p:cTn dur="26" id="235">
                                          <p:stCondLst>
                                            <p:cond delay="1808"/>
                                          </p:stCondLst>
                                        </p:cTn>
                                        <p:tgtEl>
                                          <p:spTgt spid="1048789">
                                            <p:txEl>
                                              <p:pRg st="3" end="3"/>
                                            </p:txEl>
                                          </p:spTgt>
                                        </p:tgtEl>
                                      </p:cBhvr>
                                      <p:to x="100000" y="95000"/>
                                    </p:animScale>
                                    <p:animScale>
                                      <p:cBhvr>
                                        <p:cTn decel="50000" dur="166" id="236">
                                          <p:stCondLst>
                                            <p:cond delay="1834"/>
                                          </p:stCondLst>
                                        </p:cTn>
                                        <p:tgtEl>
                                          <p:spTgt spid="1048789">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8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22" name=""/>
        <p:cNvGrpSpPr/>
        <p:nvPr/>
      </p:nvGrpSpPr>
      <p:grpSpPr>
        <a:xfrm>
          <a:off x="0" y="0"/>
          <a:ext cx="0" cy="0"/>
          <a:chOff x="0" y="0"/>
          <a:chExt cx="0" cy="0"/>
        </a:xfrm>
      </p:grpSpPr>
      <p:sp>
        <p:nvSpPr>
          <p:cNvPr id="1048793" name="Title 1"/>
          <p:cNvSpPr>
            <a:spLocks noGrp="1"/>
          </p:cNvSpPr>
          <p:nvPr>
            <p:ph type="title"/>
          </p:nvPr>
        </p:nvSpPr>
        <p:spPr/>
        <p:txBody>
          <a:bodyPr/>
          <a:p>
            <a:pPr algn="ctr"/>
            <a:r>
              <a:rPr dirty="0" lang="en-US" smtClean="0"/>
              <a:t>   Management of GBV</a:t>
            </a:r>
            <a:endParaRPr dirty="0" lang="en-US"/>
          </a:p>
        </p:txBody>
      </p:sp>
      <p:sp>
        <p:nvSpPr>
          <p:cNvPr id="1048794" name="Content Placeholder 2"/>
          <p:cNvSpPr>
            <a:spLocks noGrp="1"/>
          </p:cNvSpPr>
          <p:nvPr>
            <p:ph idx="1"/>
          </p:nvPr>
        </p:nvSpPr>
        <p:spPr>
          <a:xfrm>
            <a:off x="677334" y="1622739"/>
            <a:ext cx="8596668" cy="4418624"/>
          </a:xfrm>
        </p:spPr>
        <p:txBody>
          <a:bodyPr>
            <a:normAutofit fontScale="90000" lnSpcReduction="10000"/>
          </a:bodyPr>
          <a:p>
            <a:pPr>
              <a:buFont typeface="Wingdings" panose="05000000000000000000" pitchFamily="2" charset="2"/>
              <a:buChar char="v"/>
            </a:pPr>
            <a:r>
              <a:rPr dirty="0" lang="en-US" smtClean="0"/>
              <a:t>Ensure that the victims get judicial remedy/ justice</a:t>
            </a:r>
          </a:p>
          <a:p>
            <a:pPr>
              <a:buFont typeface="Wingdings" panose="05000000000000000000" pitchFamily="2" charset="2"/>
              <a:buChar char="v"/>
            </a:pPr>
            <a:r>
              <a:rPr dirty="0" lang="en-US" smtClean="0"/>
              <a:t>Encourage and enable persons of concern to become actively involved in protecting women, men, girls and boys</a:t>
            </a:r>
          </a:p>
          <a:p>
            <a:pPr>
              <a:buFont typeface="Wingdings" panose="05000000000000000000" pitchFamily="2" charset="2"/>
              <a:buChar char="v"/>
            </a:pPr>
            <a:r>
              <a:rPr dirty="0" lang="en-US" smtClean="0"/>
              <a:t>Protect the victims so that they can confidentially report all incidents and have timely non-discriminatory access to services e.g. schools, justice</a:t>
            </a:r>
          </a:p>
          <a:p>
            <a:pPr>
              <a:buFont typeface="Wingdings" panose="05000000000000000000" pitchFamily="2" charset="2"/>
              <a:buChar char="v"/>
            </a:pPr>
            <a:r>
              <a:rPr dirty="0" lang="en-US" smtClean="0"/>
              <a:t>Address the specific protection needs of persons at high risk of sexual gender based violence</a:t>
            </a:r>
          </a:p>
          <a:p>
            <a:pPr>
              <a:buFont typeface="Wingdings" panose="05000000000000000000" pitchFamily="2" charset="2"/>
              <a:buChar char="v"/>
            </a:pPr>
            <a:r>
              <a:rPr dirty="0" lang="en-US" smtClean="0"/>
              <a:t>Strengthen the community- based protection networks and initiatives</a:t>
            </a:r>
          </a:p>
          <a:p>
            <a:pPr>
              <a:buFont typeface="Wingdings" panose="05000000000000000000" pitchFamily="2" charset="2"/>
              <a:buChar char="v"/>
            </a:pPr>
            <a:r>
              <a:rPr dirty="0" lang="en-US" smtClean="0"/>
              <a:t>Gender equality and women’s empowerment</a:t>
            </a:r>
          </a:p>
          <a:p>
            <a:pPr>
              <a:buFont typeface="Wingdings" panose="05000000000000000000" pitchFamily="2" charset="2"/>
              <a:buChar char="v"/>
            </a:pPr>
            <a:r>
              <a:rPr dirty="0" lang="en-US" smtClean="0"/>
              <a:t>Involve a multi-sectoral approach </a:t>
            </a:r>
          </a:p>
          <a:p>
            <a:pPr>
              <a:buFont typeface="Wingdings" panose="05000000000000000000" pitchFamily="2" charset="2"/>
              <a:buChar char="v"/>
            </a:pPr>
            <a:r>
              <a:rPr dirty="0" lang="en-US" smtClean="0"/>
              <a:t>Enact and enforce laws that address the issues of GBV/SGBV</a:t>
            </a:r>
          </a:p>
          <a:p>
            <a:pPr>
              <a:buFont typeface="Wingdings" panose="05000000000000000000" pitchFamily="2" charset="2"/>
              <a:buChar char="v"/>
            </a:pPr>
            <a:r>
              <a:rPr dirty="0" lang="en-US" smtClean="0"/>
              <a:t>Eradicate stigmatization against GBV victims</a:t>
            </a:r>
            <a:endParaRPr dirty="0" lang="en-US"/>
          </a:p>
        </p:txBody>
      </p:sp>
      <p:sp>
        <p:nvSpPr>
          <p:cNvPr id="1048795" name="Date Placeholder 3"/>
          <p:cNvSpPr>
            <a:spLocks noGrp="1"/>
          </p:cNvSpPr>
          <p:nvPr>
            <p:ph type="dt" sz="half" idx="10"/>
          </p:nvPr>
        </p:nvSpPr>
        <p:spPr/>
        <p:txBody>
          <a:bodyPr/>
          <a:p>
            <a:fld id="{CD92E90B-D467-4285-B6E3-12C4D945788E}" type="datetime2">
              <a:rPr lang="en-US" smtClean="0"/>
              <a:t>Saturday, October 10, 2020</a:t>
            </a:fld>
            <a:endParaRPr dirty="0" lang="en-US"/>
          </a:p>
        </p:txBody>
      </p:sp>
      <p:sp>
        <p:nvSpPr>
          <p:cNvPr id="1048796" name="Footer Placeholder 4"/>
          <p:cNvSpPr>
            <a:spLocks noGrp="1"/>
          </p:cNvSpPr>
          <p:nvPr>
            <p:ph type="ftr" sz="quarter" idx="11"/>
          </p:nvPr>
        </p:nvSpPr>
        <p:spPr/>
        <p:txBody>
          <a:bodyPr/>
          <a:p>
            <a:r>
              <a:rPr lang="en-US" smtClean="0"/>
              <a:t>PAUL  NYONGESA</a:t>
            </a:r>
            <a:endParaRPr dirty="0" lang="en-US"/>
          </a:p>
        </p:txBody>
      </p:sp>
      <p:sp>
        <p:nvSpPr>
          <p:cNvPr id="1048797" name="Slide Number Placeholder 5"/>
          <p:cNvSpPr>
            <a:spLocks noGrp="1"/>
          </p:cNvSpPr>
          <p:nvPr>
            <p:ph type="sldNum" sz="quarter" idx="12"/>
          </p:nvPr>
        </p:nvSpPr>
        <p:spPr/>
        <p:txBody>
          <a:bodyPr/>
          <a:p>
            <a:fld id="{6113E31D-E2AB-40D1-8B51-AFA5AFEF393A}" type="slidenum">
              <a:rPr lang="en-US" smtClean="0"/>
              <a:t>37</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794">
                                            <p:txEl>
                                              <p:pRg st="0" end="0"/>
                                            </p:txEl>
                                          </p:spTgt>
                                        </p:tgtEl>
                                        <p:attrNameLst>
                                          <p:attrName>style.visibility</p:attrName>
                                        </p:attrNameLst>
                                      </p:cBhvr>
                                      <p:to>
                                        <p:strVal val="visible"/>
                                      </p:to>
                                    </p:set>
                                    <p:animEffect transition="in" filter="fade">
                                      <p:cBhvr>
                                        <p:cTn dur="1000" id="7"/>
                                        <p:tgtEl>
                                          <p:spTgt spid="1048794">
                                            <p:txEl>
                                              <p:pRg st="0" end="0"/>
                                            </p:txEl>
                                          </p:spTgt>
                                        </p:tgtEl>
                                      </p:cBhvr>
                                    </p:animEffect>
                                    <p:anim calcmode="lin" valueType="num">
                                      <p:cBhvr>
                                        <p:cTn dur="1000" fill="hold" id="8"/>
                                        <p:tgtEl>
                                          <p:spTgt spid="1048794">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79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794">
                                            <p:txEl>
                                              <p:pRg st="1" end="1"/>
                                            </p:txEl>
                                          </p:spTgt>
                                        </p:tgtEl>
                                        <p:attrNameLst>
                                          <p:attrName>style.visibility</p:attrName>
                                        </p:attrNameLst>
                                      </p:cBhvr>
                                      <p:to>
                                        <p:strVal val="visible"/>
                                      </p:to>
                                    </p:set>
                                    <p:animEffect transition="in" filter="fade">
                                      <p:cBhvr>
                                        <p:cTn dur="1000" id="14"/>
                                        <p:tgtEl>
                                          <p:spTgt spid="1048794">
                                            <p:txEl>
                                              <p:pRg st="1" end="1"/>
                                            </p:txEl>
                                          </p:spTgt>
                                        </p:tgtEl>
                                      </p:cBhvr>
                                    </p:animEffect>
                                    <p:anim calcmode="lin" valueType="num">
                                      <p:cBhvr>
                                        <p:cTn dur="1000" fill="hold" id="15"/>
                                        <p:tgtEl>
                                          <p:spTgt spid="1048794">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79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794">
                                            <p:txEl>
                                              <p:pRg st="2" end="2"/>
                                            </p:txEl>
                                          </p:spTgt>
                                        </p:tgtEl>
                                        <p:attrNameLst>
                                          <p:attrName>style.visibility</p:attrName>
                                        </p:attrNameLst>
                                      </p:cBhvr>
                                      <p:to>
                                        <p:strVal val="visible"/>
                                      </p:to>
                                    </p:set>
                                    <p:animEffect transition="in" filter="fade">
                                      <p:cBhvr>
                                        <p:cTn dur="1000" id="21"/>
                                        <p:tgtEl>
                                          <p:spTgt spid="1048794">
                                            <p:txEl>
                                              <p:pRg st="2" end="2"/>
                                            </p:txEl>
                                          </p:spTgt>
                                        </p:tgtEl>
                                      </p:cBhvr>
                                    </p:animEffect>
                                    <p:anim calcmode="lin" valueType="num">
                                      <p:cBhvr>
                                        <p:cTn dur="1000" fill="hold" id="22"/>
                                        <p:tgtEl>
                                          <p:spTgt spid="1048794">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879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794">
                                            <p:txEl>
                                              <p:pRg st="3" end="3"/>
                                            </p:txEl>
                                          </p:spTgt>
                                        </p:tgtEl>
                                        <p:attrNameLst>
                                          <p:attrName>style.visibility</p:attrName>
                                        </p:attrNameLst>
                                      </p:cBhvr>
                                      <p:to>
                                        <p:strVal val="visible"/>
                                      </p:to>
                                    </p:set>
                                    <p:animEffect transition="in" filter="fade">
                                      <p:cBhvr>
                                        <p:cTn dur="1000" id="28"/>
                                        <p:tgtEl>
                                          <p:spTgt spid="1048794">
                                            <p:txEl>
                                              <p:pRg st="3" end="3"/>
                                            </p:txEl>
                                          </p:spTgt>
                                        </p:tgtEl>
                                      </p:cBhvr>
                                    </p:animEffect>
                                    <p:anim calcmode="lin" valueType="num">
                                      <p:cBhvr>
                                        <p:cTn dur="1000" fill="hold" id="29"/>
                                        <p:tgtEl>
                                          <p:spTgt spid="1048794">
                                            <p:txEl>
                                              <p:pRg st="3" end="3"/>
                                            </p:txEl>
                                          </p:spTgt>
                                        </p:tgtEl>
                                        <p:attrNameLst>
                                          <p:attrName>ppt_x</p:attrName>
                                        </p:attrNameLst>
                                      </p:cBhvr>
                                      <p:tavLst>
                                        <p:tav tm="0">
                                          <p:val>
                                            <p:strVal val="#ppt_x"/>
                                          </p:val>
                                        </p:tav>
                                        <p:tav tm="100000">
                                          <p:val>
                                            <p:strVal val="#ppt_x"/>
                                          </p:val>
                                        </p:tav>
                                      </p:tavLst>
                                    </p:anim>
                                    <p:anim calcmode="lin" valueType="num">
                                      <p:cBhvr>
                                        <p:cTn dur="1000" fill="hold" id="30"/>
                                        <p:tgtEl>
                                          <p:spTgt spid="104879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42" presetSubtype="0">
                                  <p:stCondLst>
                                    <p:cond delay="0"/>
                                  </p:stCondLst>
                                  <p:childTnLst>
                                    <p:set>
                                      <p:cBhvr>
                                        <p:cTn dur="1" fill="hold" id="34">
                                          <p:stCondLst>
                                            <p:cond delay="0"/>
                                          </p:stCondLst>
                                        </p:cTn>
                                        <p:tgtEl>
                                          <p:spTgt spid="1048794">
                                            <p:txEl>
                                              <p:pRg st="4" end="4"/>
                                            </p:txEl>
                                          </p:spTgt>
                                        </p:tgtEl>
                                        <p:attrNameLst>
                                          <p:attrName>style.visibility</p:attrName>
                                        </p:attrNameLst>
                                      </p:cBhvr>
                                      <p:to>
                                        <p:strVal val="visible"/>
                                      </p:to>
                                    </p:set>
                                    <p:animEffect transition="in" filter="fade">
                                      <p:cBhvr>
                                        <p:cTn dur="1000" id="35"/>
                                        <p:tgtEl>
                                          <p:spTgt spid="1048794">
                                            <p:txEl>
                                              <p:pRg st="4" end="4"/>
                                            </p:txEl>
                                          </p:spTgt>
                                        </p:tgtEl>
                                      </p:cBhvr>
                                    </p:animEffect>
                                    <p:anim calcmode="lin" valueType="num">
                                      <p:cBhvr>
                                        <p:cTn dur="1000" fill="hold" id="36"/>
                                        <p:tgtEl>
                                          <p:spTgt spid="1048794">
                                            <p:txEl>
                                              <p:pRg st="4" end="4"/>
                                            </p:txEl>
                                          </p:spTgt>
                                        </p:tgtEl>
                                        <p:attrNameLst>
                                          <p:attrName>ppt_x</p:attrName>
                                        </p:attrNameLst>
                                      </p:cBhvr>
                                      <p:tavLst>
                                        <p:tav tm="0">
                                          <p:val>
                                            <p:strVal val="#ppt_x"/>
                                          </p:val>
                                        </p:tav>
                                        <p:tav tm="100000">
                                          <p:val>
                                            <p:strVal val="#ppt_x"/>
                                          </p:val>
                                        </p:tav>
                                      </p:tavLst>
                                    </p:anim>
                                    <p:anim calcmode="lin" valueType="num">
                                      <p:cBhvr>
                                        <p:cTn dur="1000" fill="hold" id="37"/>
                                        <p:tgtEl>
                                          <p:spTgt spid="104879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42" presetSubtype="0">
                                  <p:stCondLst>
                                    <p:cond delay="0"/>
                                  </p:stCondLst>
                                  <p:childTnLst>
                                    <p:set>
                                      <p:cBhvr>
                                        <p:cTn dur="1" fill="hold" id="41">
                                          <p:stCondLst>
                                            <p:cond delay="0"/>
                                          </p:stCondLst>
                                        </p:cTn>
                                        <p:tgtEl>
                                          <p:spTgt spid="1048794">
                                            <p:txEl>
                                              <p:pRg st="5" end="5"/>
                                            </p:txEl>
                                          </p:spTgt>
                                        </p:tgtEl>
                                        <p:attrNameLst>
                                          <p:attrName>style.visibility</p:attrName>
                                        </p:attrNameLst>
                                      </p:cBhvr>
                                      <p:to>
                                        <p:strVal val="visible"/>
                                      </p:to>
                                    </p:set>
                                    <p:animEffect transition="in" filter="fade">
                                      <p:cBhvr>
                                        <p:cTn dur="1000" id="42"/>
                                        <p:tgtEl>
                                          <p:spTgt spid="1048794">
                                            <p:txEl>
                                              <p:pRg st="5" end="5"/>
                                            </p:txEl>
                                          </p:spTgt>
                                        </p:tgtEl>
                                      </p:cBhvr>
                                    </p:animEffect>
                                    <p:anim calcmode="lin" valueType="num">
                                      <p:cBhvr>
                                        <p:cTn dur="1000" fill="hold" id="43"/>
                                        <p:tgtEl>
                                          <p:spTgt spid="1048794">
                                            <p:txEl>
                                              <p:pRg st="5" end="5"/>
                                            </p:txEl>
                                          </p:spTgt>
                                        </p:tgtEl>
                                        <p:attrNameLst>
                                          <p:attrName>ppt_x</p:attrName>
                                        </p:attrNameLst>
                                      </p:cBhvr>
                                      <p:tavLst>
                                        <p:tav tm="0">
                                          <p:val>
                                            <p:strVal val="#ppt_x"/>
                                          </p:val>
                                        </p:tav>
                                        <p:tav tm="100000">
                                          <p:val>
                                            <p:strVal val="#ppt_x"/>
                                          </p:val>
                                        </p:tav>
                                      </p:tavLst>
                                    </p:anim>
                                    <p:anim calcmode="lin" valueType="num">
                                      <p:cBhvr>
                                        <p:cTn dur="1000" fill="hold" id="44"/>
                                        <p:tgtEl>
                                          <p:spTgt spid="104879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42" presetSubtype="0">
                                  <p:stCondLst>
                                    <p:cond delay="0"/>
                                  </p:stCondLst>
                                  <p:childTnLst>
                                    <p:set>
                                      <p:cBhvr>
                                        <p:cTn dur="1" fill="hold" id="48">
                                          <p:stCondLst>
                                            <p:cond delay="0"/>
                                          </p:stCondLst>
                                        </p:cTn>
                                        <p:tgtEl>
                                          <p:spTgt spid="1048794">
                                            <p:txEl>
                                              <p:pRg st="6" end="6"/>
                                            </p:txEl>
                                          </p:spTgt>
                                        </p:tgtEl>
                                        <p:attrNameLst>
                                          <p:attrName>style.visibility</p:attrName>
                                        </p:attrNameLst>
                                      </p:cBhvr>
                                      <p:to>
                                        <p:strVal val="visible"/>
                                      </p:to>
                                    </p:set>
                                    <p:animEffect transition="in" filter="fade">
                                      <p:cBhvr>
                                        <p:cTn dur="1000" id="49"/>
                                        <p:tgtEl>
                                          <p:spTgt spid="1048794">
                                            <p:txEl>
                                              <p:pRg st="6" end="6"/>
                                            </p:txEl>
                                          </p:spTgt>
                                        </p:tgtEl>
                                      </p:cBhvr>
                                    </p:animEffect>
                                    <p:anim calcmode="lin" valueType="num">
                                      <p:cBhvr>
                                        <p:cTn dur="1000" fill="hold" id="50"/>
                                        <p:tgtEl>
                                          <p:spTgt spid="1048794">
                                            <p:txEl>
                                              <p:pRg st="6" end="6"/>
                                            </p:txEl>
                                          </p:spTgt>
                                        </p:tgtEl>
                                        <p:attrNameLst>
                                          <p:attrName>ppt_x</p:attrName>
                                        </p:attrNameLst>
                                      </p:cBhvr>
                                      <p:tavLst>
                                        <p:tav tm="0">
                                          <p:val>
                                            <p:strVal val="#ppt_x"/>
                                          </p:val>
                                        </p:tav>
                                        <p:tav tm="100000">
                                          <p:val>
                                            <p:strVal val="#ppt_x"/>
                                          </p:val>
                                        </p:tav>
                                      </p:tavLst>
                                    </p:anim>
                                    <p:anim calcmode="lin" valueType="num">
                                      <p:cBhvr>
                                        <p:cTn dur="1000" fill="hold" id="51"/>
                                        <p:tgtEl>
                                          <p:spTgt spid="104879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42" presetSubtype="0">
                                  <p:stCondLst>
                                    <p:cond delay="0"/>
                                  </p:stCondLst>
                                  <p:childTnLst>
                                    <p:set>
                                      <p:cBhvr>
                                        <p:cTn dur="1" fill="hold" id="55">
                                          <p:stCondLst>
                                            <p:cond delay="0"/>
                                          </p:stCondLst>
                                        </p:cTn>
                                        <p:tgtEl>
                                          <p:spTgt spid="1048794">
                                            <p:txEl>
                                              <p:pRg st="7" end="7"/>
                                            </p:txEl>
                                          </p:spTgt>
                                        </p:tgtEl>
                                        <p:attrNameLst>
                                          <p:attrName>style.visibility</p:attrName>
                                        </p:attrNameLst>
                                      </p:cBhvr>
                                      <p:to>
                                        <p:strVal val="visible"/>
                                      </p:to>
                                    </p:set>
                                    <p:animEffect transition="in" filter="fade">
                                      <p:cBhvr>
                                        <p:cTn dur="1000" id="56"/>
                                        <p:tgtEl>
                                          <p:spTgt spid="1048794">
                                            <p:txEl>
                                              <p:pRg st="7" end="7"/>
                                            </p:txEl>
                                          </p:spTgt>
                                        </p:tgtEl>
                                      </p:cBhvr>
                                    </p:animEffect>
                                    <p:anim calcmode="lin" valueType="num">
                                      <p:cBhvr>
                                        <p:cTn dur="1000" fill="hold" id="57"/>
                                        <p:tgtEl>
                                          <p:spTgt spid="1048794">
                                            <p:txEl>
                                              <p:pRg st="7" end="7"/>
                                            </p:txEl>
                                          </p:spTgt>
                                        </p:tgtEl>
                                        <p:attrNameLst>
                                          <p:attrName>ppt_x</p:attrName>
                                        </p:attrNameLst>
                                      </p:cBhvr>
                                      <p:tavLst>
                                        <p:tav tm="0">
                                          <p:val>
                                            <p:strVal val="#ppt_x"/>
                                          </p:val>
                                        </p:tav>
                                        <p:tav tm="100000">
                                          <p:val>
                                            <p:strVal val="#ppt_x"/>
                                          </p:val>
                                        </p:tav>
                                      </p:tavLst>
                                    </p:anim>
                                    <p:anim calcmode="lin" valueType="num">
                                      <p:cBhvr>
                                        <p:cTn dur="1000" fill="hold" id="58"/>
                                        <p:tgtEl>
                                          <p:spTgt spid="104879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fill="hold" id="59">
                      <p:stCondLst>
                        <p:cond delay="indefinite"/>
                      </p:stCondLst>
                      <p:childTnLst>
                        <p:par>
                          <p:cTn fill="hold" id="60">
                            <p:stCondLst>
                              <p:cond delay="0"/>
                            </p:stCondLst>
                            <p:childTnLst>
                              <p:par>
                                <p:cTn fill="hold" grpId="0" id="61" nodeType="clickEffect" presetClass="entr" presetID="42" presetSubtype="0">
                                  <p:stCondLst>
                                    <p:cond delay="0"/>
                                  </p:stCondLst>
                                  <p:childTnLst>
                                    <p:set>
                                      <p:cBhvr>
                                        <p:cTn dur="1" fill="hold" id="62">
                                          <p:stCondLst>
                                            <p:cond delay="0"/>
                                          </p:stCondLst>
                                        </p:cTn>
                                        <p:tgtEl>
                                          <p:spTgt spid="1048794">
                                            <p:txEl>
                                              <p:pRg st="8" end="8"/>
                                            </p:txEl>
                                          </p:spTgt>
                                        </p:tgtEl>
                                        <p:attrNameLst>
                                          <p:attrName>style.visibility</p:attrName>
                                        </p:attrNameLst>
                                      </p:cBhvr>
                                      <p:to>
                                        <p:strVal val="visible"/>
                                      </p:to>
                                    </p:set>
                                    <p:animEffect transition="in" filter="fade">
                                      <p:cBhvr>
                                        <p:cTn dur="1000" id="63"/>
                                        <p:tgtEl>
                                          <p:spTgt spid="1048794">
                                            <p:txEl>
                                              <p:pRg st="8" end="8"/>
                                            </p:txEl>
                                          </p:spTgt>
                                        </p:tgtEl>
                                      </p:cBhvr>
                                    </p:animEffect>
                                    <p:anim calcmode="lin" valueType="num">
                                      <p:cBhvr>
                                        <p:cTn dur="1000" fill="hold" id="64"/>
                                        <p:tgtEl>
                                          <p:spTgt spid="1048794">
                                            <p:txEl>
                                              <p:pRg st="8" end="8"/>
                                            </p:txEl>
                                          </p:spTgt>
                                        </p:tgtEl>
                                        <p:attrNameLst>
                                          <p:attrName>ppt_x</p:attrName>
                                        </p:attrNameLst>
                                      </p:cBhvr>
                                      <p:tavLst>
                                        <p:tav tm="0">
                                          <p:val>
                                            <p:strVal val="#ppt_x"/>
                                          </p:val>
                                        </p:tav>
                                        <p:tav tm="100000">
                                          <p:val>
                                            <p:strVal val="#ppt_x"/>
                                          </p:val>
                                        </p:tav>
                                      </p:tavLst>
                                    </p:anim>
                                    <p:anim calcmode="lin" valueType="num">
                                      <p:cBhvr>
                                        <p:cTn dur="1000" fill="hold" id="65"/>
                                        <p:tgtEl>
                                          <p:spTgt spid="104879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79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23" name=""/>
        <p:cNvGrpSpPr/>
        <p:nvPr/>
      </p:nvGrpSpPr>
      <p:grpSpPr>
        <a:xfrm>
          <a:off x="0" y="0"/>
          <a:ext cx="0" cy="0"/>
          <a:chOff x="0" y="0"/>
          <a:chExt cx="0" cy="0"/>
        </a:xfrm>
      </p:grpSpPr>
      <p:sp>
        <p:nvSpPr>
          <p:cNvPr id="1048798" name="Title 1"/>
          <p:cNvSpPr>
            <a:spLocks noGrp="1"/>
          </p:cNvSpPr>
          <p:nvPr>
            <p:ph type="title"/>
          </p:nvPr>
        </p:nvSpPr>
        <p:spPr/>
        <p:txBody>
          <a:bodyPr/>
          <a:p>
            <a:pPr algn="ctr"/>
            <a:r>
              <a:rPr dirty="0" lang="en-US" smtClean="0"/>
              <a:t>           SEXUAL OFFENCE ACT</a:t>
            </a:r>
            <a:endParaRPr dirty="0" lang="en-US"/>
          </a:p>
        </p:txBody>
      </p:sp>
      <p:sp>
        <p:nvSpPr>
          <p:cNvPr id="1048799" name="Content Placeholder 2"/>
          <p:cNvSpPr>
            <a:spLocks noGrp="1"/>
          </p:cNvSpPr>
          <p:nvPr>
            <p:ph idx="1"/>
          </p:nvPr>
        </p:nvSpPr>
        <p:spPr/>
        <p:txBody>
          <a:bodyPr>
            <a:normAutofit/>
          </a:bodyPr>
          <a:p>
            <a:pPr>
              <a:buFont typeface="Wingdings" panose="05000000000000000000" pitchFamily="2" charset="2"/>
              <a:buChar char="q"/>
            </a:pPr>
            <a:r>
              <a:rPr b="1" dirty="0" lang="en-US" smtClean="0">
                <a:solidFill>
                  <a:schemeClr val="accent1"/>
                </a:solidFill>
              </a:rPr>
              <a:t>Definition:</a:t>
            </a:r>
            <a:r>
              <a:rPr b="1" dirty="0" lang="en-US" smtClean="0"/>
              <a:t>- </a:t>
            </a:r>
            <a:r>
              <a:rPr dirty="0" lang="en-US" smtClean="0"/>
              <a:t>An </a:t>
            </a:r>
            <a:r>
              <a:rPr dirty="0" lang="en-US"/>
              <a:t>Act of Parliament to make provision about sexual offences, their definition, prevention and the protection of all persons from harm from unlawful sexual acts, and for connected purposes</a:t>
            </a:r>
          </a:p>
          <a:p>
            <a:pPr>
              <a:buFont typeface="Wingdings" panose="05000000000000000000" pitchFamily="2" charset="2"/>
              <a:buChar char="q"/>
            </a:pPr>
            <a:r>
              <a:rPr b="1" dirty="0" lang="en-US" smtClean="0">
                <a:solidFill>
                  <a:schemeClr val="accent1"/>
                </a:solidFill>
              </a:rPr>
              <a:t>“genital </a:t>
            </a:r>
            <a:r>
              <a:rPr b="1" dirty="0" lang="en-US">
                <a:solidFill>
                  <a:schemeClr val="accent1"/>
                </a:solidFill>
              </a:rPr>
              <a:t>organs” </a:t>
            </a:r>
            <a:r>
              <a:rPr dirty="0" lang="en-US"/>
              <a:t>includes the whole or part of male or female genital organs</a:t>
            </a:r>
            <a:r>
              <a:rPr b="1" dirty="0" lang="en-US"/>
              <a:t> </a:t>
            </a:r>
            <a:r>
              <a:rPr dirty="0" lang="en-US"/>
              <a:t>and for purposes of this Act includes the </a:t>
            </a:r>
            <a:r>
              <a:rPr dirty="0" lang="en-US" smtClean="0"/>
              <a:t>anus</a:t>
            </a:r>
          </a:p>
          <a:p>
            <a:pPr>
              <a:buFont typeface="Wingdings" panose="05000000000000000000" pitchFamily="2" charset="2"/>
              <a:buChar char="q"/>
            </a:pPr>
            <a:r>
              <a:rPr b="1" dirty="0" lang="en-US">
                <a:solidFill>
                  <a:schemeClr val="accent1"/>
                </a:solidFill>
              </a:rPr>
              <a:t>“indecent act” </a:t>
            </a:r>
            <a:r>
              <a:rPr dirty="0" lang="en-US"/>
              <a:t>means an unlawful intentional act which </a:t>
            </a:r>
            <a:r>
              <a:rPr dirty="0" lang="en-US" smtClean="0"/>
              <a:t>causes—any </a:t>
            </a:r>
            <a:r>
              <a:rPr dirty="0" lang="en-US"/>
              <a:t>contact between any part of the body of a person with the genital organs, breasts or buttocks of another, but does not include an act that causes penetration</a:t>
            </a:r>
            <a:r>
              <a:rPr dirty="0" lang="en-US" smtClean="0"/>
              <a:t>;</a:t>
            </a:r>
            <a:r>
              <a:rPr dirty="0" lang="en-US"/>
              <a:t> </a:t>
            </a:r>
            <a:r>
              <a:rPr dirty="0" lang="en-US" smtClean="0"/>
              <a:t>or exposure </a:t>
            </a:r>
            <a:r>
              <a:rPr dirty="0" lang="en-US"/>
              <a:t>or display of any pornographic material to any person against his or her will</a:t>
            </a:r>
            <a:r>
              <a:rPr dirty="0" lang="en-US" smtClean="0"/>
              <a:t>;</a:t>
            </a:r>
            <a:endParaRPr dirty="0" lang="en-US"/>
          </a:p>
          <a:p>
            <a:pPr>
              <a:buFont typeface="Wingdings" panose="05000000000000000000" pitchFamily="2" charset="2"/>
              <a:buChar char="q"/>
            </a:pPr>
            <a:r>
              <a:rPr b="1" dirty="0" lang="en-US" smtClean="0">
                <a:solidFill>
                  <a:srgbClr val="92D050"/>
                </a:solidFill>
              </a:rPr>
              <a:t>“</a:t>
            </a:r>
            <a:r>
              <a:rPr b="1" dirty="0" lang="en-US">
                <a:solidFill>
                  <a:srgbClr val="92D050"/>
                </a:solidFill>
              </a:rPr>
              <a:t>penetration” </a:t>
            </a:r>
            <a:r>
              <a:rPr dirty="0" lang="en-US"/>
              <a:t>means the partial or complete insertion of the genital organs</a:t>
            </a:r>
            <a:r>
              <a:rPr b="1" dirty="0" lang="en-US"/>
              <a:t> </a:t>
            </a:r>
            <a:r>
              <a:rPr dirty="0" lang="en-US"/>
              <a:t>of a person into the genital organs of another person;</a:t>
            </a:r>
          </a:p>
          <a:p>
            <a:pPr indent="0" marL="0">
              <a:buNone/>
            </a:pPr>
            <a:endParaRPr dirty="0" lang="en-US"/>
          </a:p>
          <a:p>
            <a:pPr indent="0" marL="0">
              <a:buNone/>
            </a:pPr>
            <a:endParaRPr dirty="0" lang="en-US"/>
          </a:p>
        </p:txBody>
      </p:sp>
      <p:sp>
        <p:nvSpPr>
          <p:cNvPr id="1048800" name="Date Placeholder 3"/>
          <p:cNvSpPr>
            <a:spLocks noGrp="1"/>
          </p:cNvSpPr>
          <p:nvPr>
            <p:ph type="dt" sz="half" idx="10"/>
          </p:nvPr>
        </p:nvSpPr>
        <p:spPr/>
        <p:txBody>
          <a:bodyPr/>
          <a:p>
            <a:fld id="{C7B91214-D8DE-4143-87B6-BE0548814FC6}" type="datetime2">
              <a:rPr lang="en-US" smtClean="0"/>
              <a:t>Saturday, October 10, 2020</a:t>
            </a:fld>
            <a:endParaRPr dirty="0" lang="en-US"/>
          </a:p>
        </p:txBody>
      </p:sp>
      <p:sp>
        <p:nvSpPr>
          <p:cNvPr id="1048801" name="Footer Placeholder 4"/>
          <p:cNvSpPr>
            <a:spLocks noGrp="1"/>
          </p:cNvSpPr>
          <p:nvPr>
            <p:ph type="ftr" sz="quarter" idx="11"/>
          </p:nvPr>
        </p:nvSpPr>
        <p:spPr/>
        <p:txBody>
          <a:bodyPr/>
          <a:p>
            <a:r>
              <a:rPr lang="en-US" smtClean="0"/>
              <a:t>PAUL  NYONGESA</a:t>
            </a:r>
            <a:endParaRPr dirty="0" lang="en-US"/>
          </a:p>
        </p:txBody>
      </p:sp>
      <p:sp>
        <p:nvSpPr>
          <p:cNvPr id="1048802" name="Slide Number Placeholder 5"/>
          <p:cNvSpPr>
            <a:spLocks noGrp="1"/>
          </p:cNvSpPr>
          <p:nvPr>
            <p:ph type="sldNum" sz="quarter" idx="12"/>
          </p:nvPr>
        </p:nvSpPr>
        <p:spPr/>
        <p:txBody>
          <a:bodyPr/>
          <a:p>
            <a:fld id="{6113E31D-E2AB-40D1-8B51-AFA5AFEF393A}" type="slidenum">
              <a:rPr lang="en-US" smtClean="0"/>
              <a:t>38</a:t>
            </a:fld>
            <a:endParaRPr dirty="0"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24" name=""/>
        <p:cNvGrpSpPr/>
        <p:nvPr/>
      </p:nvGrpSpPr>
      <p:grpSpPr>
        <a:xfrm>
          <a:off x="0" y="0"/>
          <a:ext cx="0" cy="0"/>
          <a:chOff x="0" y="0"/>
          <a:chExt cx="0" cy="0"/>
        </a:xfrm>
      </p:grpSpPr>
      <p:sp>
        <p:nvSpPr>
          <p:cNvPr id="1048803" name="Title 1"/>
          <p:cNvSpPr>
            <a:spLocks noGrp="1"/>
          </p:cNvSpPr>
          <p:nvPr>
            <p:ph type="title"/>
          </p:nvPr>
        </p:nvSpPr>
        <p:spPr/>
        <p:txBody>
          <a:bodyPr/>
          <a:p>
            <a:pPr algn="ctr"/>
            <a:r>
              <a:rPr dirty="0" lang="en-US" smtClean="0"/>
              <a:t>    Sexual Offence Act</a:t>
            </a:r>
            <a:endParaRPr dirty="0" lang="en-US"/>
          </a:p>
        </p:txBody>
      </p:sp>
      <p:sp>
        <p:nvSpPr>
          <p:cNvPr id="1048804" name="Content Placeholder 2"/>
          <p:cNvSpPr>
            <a:spLocks noGrp="1"/>
          </p:cNvSpPr>
          <p:nvPr>
            <p:ph idx="1"/>
          </p:nvPr>
        </p:nvSpPr>
        <p:spPr/>
        <p:txBody>
          <a:bodyPr/>
          <a:p>
            <a:pPr indent="0" lvl="0" marL="0">
              <a:buNone/>
            </a:pPr>
            <a:r>
              <a:rPr b="1" dirty="0" lang="en-US" smtClean="0">
                <a:solidFill>
                  <a:schemeClr val="accent1"/>
                </a:solidFill>
              </a:rPr>
              <a:t>         RAPE</a:t>
            </a:r>
            <a:endParaRPr dirty="0" lang="en-US" smtClean="0">
              <a:solidFill>
                <a:schemeClr val="accent1"/>
              </a:solidFill>
            </a:endParaRPr>
          </a:p>
          <a:p>
            <a:pPr>
              <a:buFont typeface="Wingdings" panose="05000000000000000000" pitchFamily="2" charset="2"/>
              <a:buChar char="§"/>
            </a:pPr>
            <a:r>
              <a:rPr dirty="0" lang="en-US" smtClean="0"/>
              <a:t>A </a:t>
            </a:r>
            <a:r>
              <a:rPr dirty="0" lang="en-US"/>
              <a:t>person commits the offence termed rape </a:t>
            </a:r>
            <a:r>
              <a:rPr dirty="0" lang="en-US" smtClean="0"/>
              <a:t>if—he </a:t>
            </a:r>
            <a:r>
              <a:rPr dirty="0" lang="en-US"/>
              <a:t>or she intentionally and unlawfully commits an act which causes penetration with his or her genital </a:t>
            </a:r>
            <a:r>
              <a:rPr dirty="0" lang="en-US" smtClean="0"/>
              <a:t>organs; the </a:t>
            </a:r>
            <a:r>
              <a:rPr dirty="0" lang="en-US"/>
              <a:t>other person does not consent to the penetration; </a:t>
            </a:r>
            <a:r>
              <a:rPr dirty="0" lang="en-US" smtClean="0"/>
              <a:t>or the </a:t>
            </a:r>
            <a:r>
              <a:rPr dirty="0" lang="en-US"/>
              <a:t>consent is obtained by force or by means of threats or intimidation of any </a:t>
            </a:r>
            <a:r>
              <a:rPr dirty="0" lang="en-US" smtClean="0"/>
              <a:t>kind.</a:t>
            </a:r>
          </a:p>
          <a:p>
            <a:pPr>
              <a:buFont typeface="Wingdings" panose="05000000000000000000" pitchFamily="2" charset="2"/>
              <a:buChar char="§"/>
            </a:pPr>
            <a:r>
              <a:rPr dirty="0" lang="en-US" smtClean="0"/>
              <a:t>A </a:t>
            </a:r>
            <a:r>
              <a:rPr dirty="0" lang="en-US"/>
              <a:t>person guilty of an offence under this section is liable upon conviction to imprisonment for a term which shall not be less than ten years but which may be enhanced to imprisonment for life</a:t>
            </a:r>
            <a:r>
              <a:rPr dirty="0" lang="en-US" smtClean="0"/>
              <a:t>.</a:t>
            </a:r>
            <a:r>
              <a:rPr dirty="0" lang="en-US"/>
              <a:t/>
            </a:r>
            <a:br>
              <a:rPr dirty="0" lang="en-US"/>
            </a:br>
            <a:r>
              <a:rPr dirty="0" lang="en-US"/>
              <a:t> </a:t>
            </a:r>
          </a:p>
          <a:p>
            <a:pPr indent="0" marL="0">
              <a:buNone/>
            </a:pPr>
            <a:endParaRPr dirty="0" lang="en-US"/>
          </a:p>
        </p:txBody>
      </p:sp>
      <p:sp>
        <p:nvSpPr>
          <p:cNvPr id="1048805" name="Date Placeholder 3"/>
          <p:cNvSpPr>
            <a:spLocks noGrp="1"/>
          </p:cNvSpPr>
          <p:nvPr>
            <p:ph type="dt" sz="half" idx="10"/>
          </p:nvPr>
        </p:nvSpPr>
        <p:spPr/>
        <p:txBody>
          <a:bodyPr/>
          <a:p>
            <a:fld id="{8CFC99BC-9E93-4A05-BA73-DD64C00C8537}" type="datetime2">
              <a:rPr lang="en-US" smtClean="0"/>
              <a:t>Saturday, October 10, 2020</a:t>
            </a:fld>
            <a:endParaRPr dirty="0" lang="en-US"/>
          </a:p>
        </p:txBody>
      </p:sp>
      <p:sp>
        <p:nvSpPr>
          <p:cNvPr id="1048806" name="Footer Placeholder 4"/>
          <p:cNvSpPr>
            <a:spLocks noGrp="1"/>
          </p:cNvSpPr>
          <p:nvPr>
            <p:ph type="ftr" sz="quarter" idx="11"/>
          </p:nvPr>
        </p:nvSpPr>
        <p:spPr/>
        <p:txBody>
          <a:bodyPr/>
          <a:p>
            <a:r>
              <a:rPr lang="en-US" smtClean="0"/>
              <a:t>PAUL  NYONGESA</a:t>
            </a:r>
            <a:endParaRPr dirty="0" lang="en-US"/>
          </a:p>
        </p:txBody>
      </p:sp>
      <p:sp>
        <p:nvSpPr>
          <p:cNvPr id="1048807" name="Slide Number Placeholder 5"/>
          <p:cNvSpPr>
            <a:spLocks noGrp="1"/>
          </p:cNvSpPr>
          <p:nvPr>
            <p:ph type="sldNum" sz="quarter" idx="12"/>
          </p:nvPr>
        </p:nvSpPr>
        <p:spPr/>
        <p:txBody>
          <a:bodyPr/>
          <a:p>
            <a:fld id="{6113E31D-E2AB-40D1-8B51-AFA5AFEF393A}" type="slidenum">
              <a:rPr lang="en-US" smtClean="0"/>
              <a:t>39</a:t>
            </a:fld>
            <a:endParaRPr dirty="0"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91" name=""/>
        <p:cNvGrpSpPr/>
        <p:nvPr/>
      </p:nvGrpSpPr>
      <p:grpSpPr>
        <a:xfrm>
          <a:off x="0" y="0"/>
          <a:ext cx="0" cy="0"/>
          <a:chOff x="0" y="0"/>
          <a:chExt cx="0" cy="0"/>
        </a:xfrm>
      </p:grpSpPr>
      <p:sp>
        <p:nvSpPr>
          <p:cNvPr id="1048648" name="Title 1"/>
          <p:cNvSpPr>
            <a:spLocks noGrp="1"/>
          </p:cNvSpPr>
          <p:nvPr>
            <p:ph type="title"/>
          </p:nvPr>
        </p:nvSpPr>
        <p:spPr/>
        <p:txBody>
          <a:bodyPr/>
          <a:p>
            <a:pPr algn="ctr"/>
            <a:r>
              <a:rPr dirty="0" lang="en-US" smtClean="0"/>
              <a:t>What is your take on these?</a:t>
            </a:r>
            <a:endParaRPr dirty="0" lang="en-US"/>
          </a:p>
        </p:txBody>
      </p:sp>
      <p:sp>
        <p:nvSpPr>
          <p:cNvPr id="1048649" name="Content Placeholder 2"/>
          <p:cNvSpPr>
            <a:spLocks noGrp="1"/>
          </p:cNvSpPr>
          <p:nvPr>
            <p:ph idx="1"/>
          </p:nvPr>
        </p:nvSpPr>
        <p:spPr/>
        <p:txBody>
          <a:bodyPr/>
          <a:p>
            <a:pPr>
              <a:lnSpc>
                <a:spcPct val="200000"/>
              </a:lnSpc>
              <a:buFont typeface="Wingdings" panose="05000000000000000000" pitchFamily="2" charset="2"/>
              <a:buChar char="§"/>
            </a:pPr>
            <a:r>
              <a:rPr b="1" dirty="0" lang="en-US">
                <a:solidFill>
                  <a:schemeClr val="tx1">
                    <a:lumMod val="95000"/>
                    <a:lumOff val="5000"/>
                  </a:schemeClr>
                </a:solidFill>
              </a:rPr>
              <a:t>Policeman </a:t>
            </a:r>
            <a:r>
              <a:rPr b="1" dirty="0" lang="en-US">
                <a:solidFill>
                  <a:schemeClr val="tx1">
                    <a:lumMod val="95000"/>
                    <a:lumOff val="5000"/>
                  </a:schemeClr>
                </a:solidFill>
                <a:sym typeface="Wingdings" panose="05000000000000000000" pitchFamily="2" charset="2"/>
              </a:rPr>
              <a:t> police officer</a:t>
            </a:r>
          </a:p>
          <a:p>
            <a:pPr>
              <a:lnSpc>
                <a:spcPct val="200000"/>
              </a:lnSpc>
              <a:buFont typeface="Wingdings" panose="05000000000000000000" pitchFamily="2" charset="2"/>
              <a:buChar char="§"/>
            </a:pPr>
            <a:r>
              <a:rPr b="1" dirty="0" lang="en-US">
                <a:solidFill>
                  <a:schemeClr val="tx1">
                    <a:lumMod val="95000"/>
                    <a:lumOff val="5000"/>
                  </a:schemeClr>
                </a:solidFill>
                <a:sym typeface="Wingdings" panose="05000000000000000000" pitchFamily="2" charset="2"/>
              </a:rPr>
              <a:t>Manpower  work force</a:t>
            </a:r>
          </a:p>
          <a:p>
            <a:pPr>
              <a:lnSpc>
                <a:spcPct val="200000"/>
              </a:lnSpc>
              <a:buFont typeface="Wingdings" panose="05000000000000000000" pitchFamily="2" charset="2"/>
              <a:buChar char="§"/>
            </a:pPr>
            <a:r>
              <a:rPr b="1" dirty="0" lang="en-US">
                <a:solidFill>
                  <a:schemeClr val="tx1">
                    <a:lumMod val="95000"/>
                    <a:lumOff val="5000"/>
                  </a:schemeClr>
                </a:solidFill>
                <a:sym typeface="Wingdings" panose="05000000000000000000" pitchFamily="2" charset="2"/>
              </a:rPr>
              <a:t>Chairman  chair person</a:t>
            </a:r>
            <a:endParaRPr b="1" dirty="0" lang="en-GB">
              <a:solidFill>
                <a:schemeClr val="tx1">
                  <a:lumMod val="95000"/>
                  <a:lumOff val="5000"/>
                </a:schemeClr>
              </a:solidFill>
            </a:endParaRPr>
          </a:p>
        </p:txBody>
      </p:sp>
      <p:sp>
        <p:nvSpPr>
          <p:cNvPr id="1048650" name="Date Placeholder 3"/>
          <p:cNvSpPr>
            <a:spLocks noGrp="1"/>
          </p:cNvSpPr>
          <p:nvPr>
            <p:ph type="dt" sz="half" idx="10"/>
          </p:nvPr>
        </p:nvSpPr>
        <p:spPr/>
        <p:txBody>
          <a:bodyPr/>
          <a:p>
            <a:fld id="{1C1C1B20-E3F1-4911-9567-4FEC558610BD}" type="datetime2">
              <a:rPr lang="en-US" smtClean="0"/>
              <a:t>Saturday, October 10, 2020</a:t>
            </a:fld>
            <a:endParaRPr dirty="0" lang="en-US"/>
          </a:p>
        </p:txBody>
      </p:sp>
      <p:sp>
        <p:nvSpPr>
          <p:cNvPr id="1048651" name="Footer Placeholder 4"/>
          <p:cNvSpPr>
            <a:spLocks noGrp="1"/>
          </p:cNvSpPr>
          <p:nvPr>
            <p:ph type="ftr" sz="quarter" idx="11"/>
          </p:nvPr>
        </p:nvSpPr>
        <p:spPr/>
        <p:txBody>
          <a:bodyPr/>
          <a:p>
            <a:r>
              <a:rPr lang="en-US" smtClean="0"/>
              <a:t>PAUL  NYONGESA</a:t>
            </a:r>
            <a:endParaRPr dirty="0" lang="en-US"/>
          </a:p>
        </p:txBody>
      </p:sp>
      <p:sp>
        <p:nvSpPr>
          <p:cNvPr id="1048652" name="Slide Number Placeholder 5"/>
          <p:cNvSpPr>
            <a:spLocks noGrp="1"/>
          </p:cNvSpPr>
          <p:nvPr>
            <p:ph type="sldNum" sz="quarter" idx="12"/>
          </p:nvPr>
        </p:nvSpPr>
        <p:spPr/>
        <p:txBody>
          <a:bodyPr/>
          <a:p>
            <a:fld id="{6113E31D-E2AB-40D1-8B51-AFA5AFEF393A}" type="slidenum">
              <a:rPr lang="en-US" smtClean="0"/>
              <a:t>4</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49">
                                            <p:txEl>
                                              <p:pRg st="0" end="0"/>
                                            </p:txEl>
                                          </p:spTgt>
                                        </p:tgtEl>
                                        <p:attrNameLst>
                                          <p:attrName>style.visibility</p:attrName>
                                        </p:attrNameLst>
                                      </p:cBhvr>
                                      <p:to>
                                        <p:strVal val="visible"/>
                                      </p:to>
                                    </p:set>
                                    <p:anim calcmode="lin" valueType="num">
                                      <p:cBhvr additive="base">
                                        <p:cTn dur="500" fill="hold" id="7"/>
                                        <p:tgtEl>
                                          <p:spTgt spid="1048649">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649">
                                            <p:txEl>
                                              <p:pRg st="1" end="1"/>
                                            </p:txEl>
                                          </p:spTgt>
                                        </p:tgtEl>
                                        <p:attrNameLst>
                                          <p:attrName>style.visibility</p:attrName>
                                        </p:attrNameLst>
                                      </p:cBhvr>
                                      <p:to>
                                        <p:strVal val="visible"/>
                                      </p:to>
                                    </p:set>
                                    <p:anim calcmode="lin" valueType="num">
                                      <p:cBhvr additive="base">
                                        <p:cTn dur="500" fill="hold" id="13"/>
                                        <p:tgtEl>
                                          <p:spTgt spid="1048649">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4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649">
                                            <p:txEl>
                                              <p:pRg st="2" end="2"/>
                                            </p:txEl>
                                          </p:spTgt>
                                        </p:tgtEl>
                                        <p:attrNameLst>
                                          <p:attrName>style.visibility</p:attrName>
                                        </p:attrNameLst>
                                      </p:cBhvr>
                                      <p:to>
                                        <p:strVal val="visible"/>
                                      </p:to>
                                    </p:set>
                                    <p:anim calcmode="lin" valueType="num">
                                      <p:cBhvr additive="base">
                                        <p:cTn dur="500" fill="hold" id="19"/>
                                        <p:tgtEl>
                                          <p:spTgt spid="1048649">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4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4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25" name=""/>
        <p:cNvGrpSpPr/>
        <p:nvPr/>
      </p:nvGrpSpPr>
      <p:grpSpPr>
        <a:xfrm>
          <a:off x="0" y="0"/>
          <a:ext cx="0" cy="0"/>
          <a:chOff x="0" y="0"/>
          <a:chExt cx="0" cy="0"/>
        </a:xfrm>
      </p:grpSpPr>
      <p:sp>
        <p:nvSpPr>
          <p:cNvPr id="1048808" name="Title 1"/>
          <p:cNvSpPr>
            <a:spLocks noGrp="1"/>
          </p:cNvSpPr>
          <p:nvPr>
            <p:ph type="title"/>
          </p:nvPr>
        </p:nvSpPr>
        <p:spPr/>
        <p:txBody>
          <a:bodyPr/>
          <a:p>
            <a:pPr algn="ctr"/>
            <a:r>
              <a:rPr dirty="0" lang="en-US" smtClean="0"/>
              <a:t>    Sexual </a:t>
            </a:r>
            <a:r>
              <a:rPr dirty="0" lang="en-US"/>
              <a:t>Offence Act</a:t>
            </a:r>
          </a:p>
        </p:txBody>
      </p:sp>
      <p:sp>
        <p:nvSpPr>
          <p:cNvPr id="1048809" name="Content Placeholder 2"/>
          <p:cNvSpPr>
            <a:spLocks noGrp="1"/>
          </p:cNvSpPr>
          <p:nvPr>
            <p:ph idx="1"/>
          </p:nvPr>
        </p:nvSpPr>
        <p:spPr/>
        <p:txBody>
          <a:bodyPr>
            <a:normAutofit fontScale="85000" lnSpcReduction="10000"/>
          </a:bodyPr>
          <a:p>
            <a:pPr indent="0" marL="0">
              <a:buNone/>
            </a:pPr>
            <a:r>
              <a:rPr b="1" dirty="0" lang="en-US" smtClean="0"/>
              <a:t>        </a:t>
            </a:r>
            <a:r>
              <a:rPr b="1" dirty="0" lang="en-US" smtClean="0">
                <a:solidFill>
                  <a:schemeClr val="accent1"/>
                </a:solidFill>
              </a:rPr>
              <a:t>ATTEMPTED RAPE</a:t>
            </a:r>
            <a:endParaRPr dirty="0" lang="en-US" smtClean="0">
              <a:solidFill>
                <a:schemeClr val="accent1"/>
              </a:solidFill>
            </a:endParaRPr>
          </a:p>
          <a:p>
            <a:pPr>
              <a:buFont typeface="Wingdings" panose="05000000000000000000" pitchFamily="2" charset="2"/>
              <a:buChar char="§"/>
            </a:pPr>
            <a:r>
              <a:rPr dirty="0" lang="en-US" smtClean="0"/>
              <a:t>Any </a:t>
            </a:r>
            <a:r>
              <a:rPr dirty="0" lang="en-US"/>
              <a:t>person who attempts to unlawfully and intentionally commit an act which causes penetration with his or her genital organs is guilty of the offence of attempted rape and is liable upon conviction for imprisonment for a term which shall not be less than five years but which may be enhanced to imprisonment for life.</a:t>
            </a:r>
          </a:p>
          <a:p>
            <a:pPr indent="0" lvl="0" marL="0">
              <a:buNone/>
            </a:pPr>
            <a:r>
              <a:rPr b="1" dirty="0" lang="en-US" smtClean="0"/>
              <a:t>          </a:t>
            </a:r>
            <a:r>
              <a:rPr b="1" dirty="0" lang="en-US" smtClean="0">
                <a:solidFill>
                  <a:schemeClr val="accent1"/>
                </a:solidFill>
              </a:rPr>
              <a:t>SEXUAL ASSAULT</a:t>
            </a:r>
          </a:p>
          <a:p>
            <a:pPr lvl="0">
              <a:buFont typeface="Wingdings" panose="05000000000000000000" pitchFamily="2" charset="2"/>
              <a:buChar char="§"/>
            </a:pPr>
            <a:r>
              <a:rPr dirty="0" lang="en-US" smtClean="0"/>
              <a:t>Any </a:t>
            </a:r>
            <a:r>
              <a:rPr dirty="0" lang="en-US"/>
              <a:t>person who </a:t>
            </a:r>
            <a:r>
              <a:rPr dirty="0" lang="en-US" smtClean="0"/>
              <a:t>unlawfully—penetrates </a:t>
            </a:r>
            <a:r>
              <a:rPr dirty="0" lang="en-US"/>
              <a:t>the genital organs of another person </a:t>
            </a:r>
            <a:r>
              <a:rPr dirty="0" lang="en-US" smtClean="0"/>
              <a:t>with—any </a:t>
            </a:r>
            <a:r>
              <a:rPr dirty="0" lang="en-US"/>
              <a:t>part of the body of another or that person; </a:t>
            </a:r>
            <a:r>
              <a:rPr dirty="0" lang="en-US" smtClean="0"/>
              <a:t>or</a:t>
            </a:r>
            <a:r>
              <a:rPr dirty="0" lang="en-US"/>
              <a:t> </a:t>
            </a:r>
            <a:r>
              <a:rPr dirty="0" lang="en-US" smtClean="0"/>
              <a:t>an </a:t>
            </a:r>
            <a:r>
              <a:rPr dirty="0" lang="en-US"/>
              <a:t>object manipulated by another or that person except where such penetration is carried out for proper and professional hygienic or medical </a:t>
            </a:r>
            <a:r>
              <a:rPr dirty="0" lang="en-US" smtClean="0"/>
              <a:t>purposes; </a:t>
            </a:r>
          </a:p>
          <a:p>
            <a:pPr lvl="0">
              <a:buFont typeface="Wingdings" panose="05000000000000000000" pitchFamily="2" charset="2"/>
              <a:buChar char="§"/>
            </a:pPr>
            <a:r>
              <a:rPr dirty="0" lang="en-US" smtClean="0"/>
              <a:t>manipulates </a:t>
            </a:r>
            <a:r>
              <a:rPr dirty="0" lang="en-US"/>
              <a:t>any part of his or her body or the body of another person so as to cause penetration of the genital organ into or by any part of the other person’s </a:t>
            </a:r>
            <a:r>
              <a:rPr dirty="0" lang="en-US" smtClean="0"/>
              <a:t>body, is </a:t>
            </a:r>
            <a:r>
              <a:rPr dirty="0" lang="en-US"/>
              <a:t>guilty of an offence termed sexual </a:t>
            </a:r>
            <a:r>
              <a:rPr dirty="0" lang="en-US" smtClean="0"/>
              <a:t>assault. </a:t>
            </a:r>
          </a:p>
          <a:p>
            <a:pPr lvl="0">
              <a:buFont typeface="Wingdings" panose="05000000000000000000" pitchFamily="2" charset="2"/>
              <a:buChar char="§"/>
            </a:pPr>
            <a:r>
              <a:rPr dirty="0" lang="en-US" smtClean="0"/>
              <a:t>A </a:t>
            </a:r>
            <a:r>
              <a:rPr dirty="0" lang="en-US"/>
              <a:t>person guilty of an offence under this section is liable upon conviction to imprisonment for a term of not less than ten years but which may be enhanced to imprisonment for life.</a:t>
            </a:r>
          </a:p>
          <a:p>
            <a:pPr indent="0" marL="0">
              <a:buNone/>
            </a:pPr>
            <a:endParaRPr dirty="0" lang="en-US"/>
          </a:p>
        </p:txBody>
      </p:sp>
      <p:sp>
        <p:nvSpPr>
          <p:cNvPr id="1048810" name="Date Placeholder 3"/>
          <p:cNvSpPr>
            <a:spLocks noGrp="1"/>
          </p:cNvSpPr>
          <p:nvPr>
            <p:ph type="dt" sz="half" idx="10"/>
          </p:nvPr>
        </p:nvSpPr>
        <p:spPr/>
        <p:txBody>
          <a:bodyPr/>
          <a:p>
            <a:fld id="{CB55C766-EDCD-436D-B0CC-9056E6A1B4EB}" type="datetime2">
              <a:rPr lang="en-US" smtClean="0"/>
              <a:t>Saturday, October 10, 2020</a:t>
            </a:fld>
            <a:endParaRPr dirty="0" lang="en-US"/>
          </a:p>
        </p:txBody>
      </p:sp>
      <p:sp>
        <p:nvSpPr>
          <p:cNvPr id="1048811" name="Footer Placeholder 4"/>
          <p:cNvSpPr>
            <a:spLocks noGrp="1"/>
          </p:cNvSpPr>
          <p:nvPr>
            <p:ph type="ftr" sz="quarter" idx="11"/>
          </p:nvPr>
        </p:nvSpPr>
        <p:spPr/>
        <p:txBody>
          <a:bodyPr/>
          <a:p>
            <a:r>
              <a:rPr lang="en-US" smtClean="0"/>
              <a:t>PAUL  NYONGESA</a:t>
            </a:r>
            <a:endParaRPr dirty="0" lang="en-US"/>
          </a:p>
        </p:txBody>
      </p:sp>
      <p:sp>
        <p:nvSpPr>
          <p:cNvPr id="1048812" name="Slide Number Placeholder 5"/>
          <p:cNvSpPr>
            <a:spLocks noGrp="1"/>
          </p:cNvSpPr>
          <p:nvPr>
            <p:ph type="sldNum" sz="quarter" idx="12"/>
          </p:nvPr>
        </p:nvSpPr>
        <p:spPr/>
        <p:txBody>
          <a:bodyPr/>
          <a:p>
            <a:fld id="{6113E31D-E2AB-40D1-8B51-AFA5AFEF393A}" type="slidenum">
              <a:rPr lang="en-US" smtClean="0"/>
              <a:t>40</a:t>
            </a:fld>
            <a:endParaRPr dirty="0"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26" name=""/>
        <p:cNvGrpSpPr/>
        <p:nvPr/>
      </p:nvGrpSpPr>
      <p:grpSpPr>
        <a:xfrm>
          <a:off x="0" y="0"/>
          <a:ext cx="0" cy="0"/>
          <a:chOff x="0" y="0"/>
          <a:chExt cx="0" cy="0"/>
        </a:xfrm>
      </p:grpSpPr>
      <p:sp>
        <p:nvSpPr>
          <p:cNvPr id="1048813" name="Title 1"/>
          <p:cNvSpPr>
            <a:spLocks noGrp="1"/>
          </p:cNvSpPr>
          <p:nvPr>
            <p:ph type="title"/>
          </p:nvPr>
        </p:nvSpPr>
        <p:spPr>
          <a:xfrm>
            <a:off x="677334" y="609600"/>
            <a:ext cx="8596668" cy="871470"/>
          </a:xfrm>
        </p:spPr>
        <p:txBody>
          <a:bodyPr/>
          <a:p>
            <a:pPr algn="ctr"/>
            <a:r>
              <a:rPr dirty="0" lang="en-US" smtClean="0"/>
              <a:t>    Sexual </a:t>
            </a:r>
            <a:r>
              <a:rPr dirty="0" lang="en-US"/>
              <a:t>Offence </a:t>
            </a:r>
            <a:r>
              <a:rPr dirty="0" lang="en-US" smtClean="0"/>
              <a:t>Act </a:t>
            </a:r>
            <a:endParaRPr dirty="0" lang="en-US"/>
          </a:p>
        </p:txBody>
      </p:sp>
      <p:sp>
        <p:nvSpPr>
          <p:cNvPr id="1048814" name="Content Placeholder 2"/>
          <p:cNvSpPr>
            <a:spLocks noGrp="1"/>
          </p:cNvSpPr>
          <p:nvPr>
            <p:ph idx="1"/>
          </p:nvPr>
        </p:nvSpPr>
        <p:spPr>
          <a:xfrm>
            <a:off x="677334" y="1571223"/>
            <a:ext cx="8596668" cy="4470139"/>
          </a:xfrm>
        </p:spPr>
        <p:txBody>
          <a:bodyPr>
            <a:normAutofit fontScale="75000" lnSpcReduction="20000"/>
          </a:bodyPr>
          <a:p>
            <a:pPr indent="0" marL="0">
              <a:buNone/>
            </a:pPr>
            <a:r>
              <a:rPr b="1" dirty="0" lang="en-US" smtClean="0">
                <a:solidFill>
                  <a:schemeClr val="accent1"/>
                </a:solidFill>
              </a:rPr>
              <a:t>        COMPELLED OR INDUCED INDECENT ACTS</a:t>
            </a:r>
            <a:endParaRPr dirty="0" lang="en-US" smtClean="0">
              <a:solidFill>
                <a:schemeClr val="accent1"/>
              </a:solidFill>
            </a:endParaRPr>
          </a:p>
          <a:p>
            <a:pPr>
              <a:buFont typeface="Wingdings" panose="05000000000000000000" pitchFamily="2" charset="2"/>
              <a:buChar char="q"/>
            </a:pPr>
            <a:r>
              <a:rPr dirty="0" lang="en-US" smtClean="0"/>
              <a:t>A </a:t>
            </a:r>
            <a:r>
              <a:rPr dirty="0" lang="en-US"/>
              <a:t>person who intentionally and unlawfully compels, induces or causes another person to engage in an indecent act </a:t>
            </a:r>
            <a:r>
              <a:rPr dirty="0" lang="en-US" smtClean="0"/>
              <a:t>with—the </a:t>
            </a:r>
            <a:r>
              <a:rPr dirty="0" lang="en-US"/>
              <a:t>person compelling, inducing or causing the other person to engage in the act</a:t>
            </a:r>
            <a:r>
              <a:rPr dirty="0" lang="en-US" smtClean="0"/>
              <a:t>;</a:t>
            </a:r>
            <a:r>
              <a:rPr dirty="0" lang="en-US"/>
              <a:t> is guilty of an offence and is liable upon conviction to imprisonment for a term which shall not be less than five years.</a:t>
            </a:r>
          </a:p>
          <a:p>
            <a:pPr indent="0" lvl="0" marL="0">
              <a:buNone/>
            </a:pPr>
            <a:r>
              <a:rPr b="1" dirty="0" lang="en-US" smtClean="0">
                <a:solidFill>
                  <a:schemeClr val="accent1"/>
                </a:solidFill>
              </a:rPr>
              <a:t>         DEFILEMENT</a:t>
            </a:r>
            <a:endParaRPr dirty="0" lang="en-US" smtClean="0">
              <a:solidFill>
                <a:schemeClr val="accent1"/>
              </a:solidFill>
            </a:endParaRPr>
          </a:p>
          <a:p>
            <a:pPr>
              <a:buFont typeface="Arial" panose="020B0604020202020204" pitchFamily="34" charset="0"/>
              <a:buChar char="•"/>
            </a:pPr>
            <a:r>
              <a:rPr dirty="0" lang="en-US" smtClean="0"/>
              <a:t>A </a:t>
            </a:r>
            <a:r>
              <a:rPr dirty="0" lang="en-US"/>
              <a:t>person who commits an act which causes penetration with a child is guilty of an offence termed defilement.</a:t>
            </a:r>
          </a:p>
          <a:p>
            <a:pPr>
              <a:buFont typeface="Wingdings" panose="05000000000000000000" pitchFamily="2" charset="2"/>
              <a:buChar char="§"/>
            </a:pPr>
            <a:r>
              <a:rPr dirty="0" lang="en-US" smtClean="0"/>
              <a:t>A </a:t>
            </a:r>
            <a:r>
              <a:rPr dirty="0" lang="en-US"/>
              <a:t>person who commits an offence of defilement with a child aged eleven years or less shall upon conviction be sentenced to imprisonment for life.</a:t>
            </a:r>
          </a:p>
          <a:p>
            <a:pPr>
              <a:buFont typeface="Wingdings" panose="05000000000000000000" pitchFamily="2" charset="2"/>
              <a:buChar char="§"/>
            </a:pPr>
            <a:r>
              <a:rPr dirty="0" lang="en-US" smtClean="0"/>
              <a:t>A </a:t>
            </a:r>
            <a:r>
              <a:rPr dirty="0" lang="en-US"/>
              <a:t>person who commits an offence of defilement with a child between the age of twelve and fifteen years is liable upon conviction to imprisonment for a term of not less than twenty years.</a:t>
            </a:r>
          </a:p>
          <a:p>
            <a:pPr>
              <a:buFont typeface="Wingdings" panose="05000000000000000000" pitchFamily="2" charset="2"/>
              <a:buChar char="§"/>
            </a:pPr>
            <a:r>
              <a:rPr dirty="0" lang="en-US" smtClean="0"/>
              <a:t>A </a:t>
            </a:r>
            <a:r>
              <a:rPr dirty="0" lang="en-US"/>
              <a:t>person who commits an offence of defilement with a child between the age of sixteen and eighteen years is liable upon conviction to imprisonment for a term of not less than fifteen years.</a:t>
            </a:r>
          </a:p>
          <a:p>
            <a:pPr indent="0" marL="0">
              <a:buNone/>
            </a:pPr>
            <a:r>
              <a:rPr dirty="0" lang="en-US"/>
              <a:t> </a:t>
            </a:r>
          </a:p>
          <a:p>
            <a:pPr indent="0" marL="0">
              <a:buNone/>
            </a:pPr>
            <a:endParaRPr dirty="0" lang="en-US"/>
          </a:p>
        </p:txBody>
      </p:sp>
      <p:sp>
        <p:nvSpPr>
          <p:cNvPr id="1048815" name="Date Placeholder 3"/>
          <p:cNvSpPr>
            <a:spLocks noGrp="1"/>
          </p:cNvSpPr>
          <p:nvPr>
            <p:ph type="dt" sz="half" idx="10"/>
          </p:nvPr>
        </p:nvSpPr>
        <p:spPr/>
        <p:txBody>
          <a:bodyPr/>
          <a:p>
            <a:fld id="{62347E27-3BD9-4686-B9B0-31B841D685D9}" type="datetime2">
              <a:rPr lang="en-US" smtClean="0"/>
              <a:t>Saturday, October 10, 2020</a:t>
            </a:fld>
            <a:endParaRPr dirty="0" lang="en-US"/>
          </a:p>
        </p:txBody>
      </p:sp>
      <p:sp>
        <p:nvSpPr>
          <p:cNvPr id="1048816" name="Footer Placeholder 4"/>
          <p:cNvSpPr>
            <a:spLocks noGrp="1"/>
          </p:cNvSpPr>
          <p:nvPr>
            <p:ph type="ftr" sz="quarter" idx="11"/>
          </p:nvPr>
        </p:nvSpPr>
        <p:spPr/>
        <p:txBody>
          <a:bodyPr/>
          <a:p>
            <a:r>
              <a:rPr lang="en-US" smtClean="0"/>
              <a:t>PAUL  NYONGESA</a:t>
            </a:r>
            <a:endParaRPr dirty="0" lang="en-US"/>
          </a:p>
        </p:txBody>
      </p:sp>
      <p:sp>
        <p:nvSpPr>
          <p:cNvPr id="1048817" name="Slide Number Placeholder 5"/>
          <p:cNvSpPr>
            <a:spLocks noGrp="1"/>
          </p:cNvSpPr>
          <p:nvPr>
            <p:ph type="sldNum" sz="quarter" idx="12"/>
          </p:nvPr>
        </p:nvSpPr>
        <p:spPr/>
        <p:txBody>
          <a:bodyPr/>
          <a:p>
            <a:fld id="{6113E31D-E2AB-40D1-8B51-AFA5AFEF393A}" type="slidenum">
              <a:rPr lang="en-US" smtClean="0"/>
              <a:t>41</a:t>
            </a:fld>
            <a:endParaRPr dirty="0"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27" name=""/>
        <p:cNvGrpSpPr/>
        <p:nvPr/>
      </p:nvGrpSpPr>
      <p:grpSpPr>
        <a:xfrm>
          <a:off x="0" y="0"/>
          <a:ext cx="0" cy="0"/>
          <a:chOff x="0" y="0"/>
          <a:chExt cx="0" cy="0"/>
        </a:xfrm>
      </p:grpSpPr>
      <p:sp>
        <p:nvSpPr>
          <p:cNvPr id="1048818" name="Title 1"/>
          <p:cNvSpPr>
            <a:spLocks noGrp="1"/>
          </p:cNvSpPr>
          <p:nvPr>
            <p:ph type="title"/>
          </p:nvPr>
        </p:nvSpPr>
        <p:spPr/>
        <p:txBody>
          <a:bodyPr/>
          <a:p>
            <a:pPr algn="ctr"/>
            <a:r>
              <a:rPr dirty="0" lang="en-US" smtClean="0"/>
              <a:t>    Sexual </a:t>
            </a:r>
            <a:r>
              <a:rPr dirty="0" lang="en-US"/>
              <a:t>Offence Act</a:t>
            </a:r>
          </a:p>
        </p:txBody>
      </p:sp>
      <p:sp>
        <p:nvSpPr>
          <p:cNvPr id="1048819" name="Content Placeholder 2"/>
          <p:cNvSpPr>
            <a:spLocks noGrp="1"/>
          </p:cNvSpPr>
          <p:nvPr>
            <p:ph idx="1"/>
          </p:nvPr>
        </p:nvSpPr>
        <p:spPr>
          <a:xfrm>
            <a:off x="677334" y="1571223"/>
            <a:ext cx="8596668" cy="4470139"/>
          </a:xfrm>
        </p:spPr>
        <p:txBody>
          <a:bodyPr>
            <a:normAutofit lnSpcReduction="10000"/>
          </a:bodyPr>
          <a:p>
            <a:pPr indent="0" lvl="0" marL="0">
              <a:buNone/>
            </a:pPr>
            <a:r>
              <a:rPr b="1" dirty="0" lang="en-US" smtClean="0">
                <a:solidFill>
                  <a:schemeClr val="accent1"/>
                </a:solidFill>
              </a:rPr>
              <a:t>      ATTEMPTED DEFILEMENT</a:t>
            </a:r>
            <a:endParaRPr dirty="0" lang="en-US" smtClean="0">
              <a:solidFill>
                <a:schemeClr val="accent1"/>
              </a:solidFill>
            </a:endParaRPr>
          </a:p>
          <a:p>
            <a:pPr>
              <a:buFont typeface="Wingdings" panose="05000000000000000000" pitchFamily="2" charset="2"/>
              <a:buChar char="§"/>
            </a:pPr>
            <a:r>
              <a:rPr dirty="0" lang="en-US" smtClean="0"/>
              <a:t>A </a:t>
            </a:r>
            <a:r>
              <a:rPr dirty="0" lang="en-US"/>
              <a:t>person who attempts to commit an act which would cause penetration with a child is guilty of an offence termed attempted defilement.</a:t>
            </a:r>
          </a:p>
          <a:p>
            <a:pPr>
              <a:buFont typeface="Wingdings" panose="05000000000000000000" pitchFamily="2" charset="2"/>
              <a:buChar char="§"/>
            </a:pPr>
            <a:r>
              <a:rPr dirty="0" lang="en-US" smtClean="0"/>
              <a:t>A </a:t>
            </a:r>
            <a:r>
              <a:rPr dirty="0" lang="en-US"/>
              <a:t>person who commits an offence of attempted defilement with a child is liable upon conviction to imprisonment for a term of not less than ten years</a:t>
            </a:r>
            <a:r>
              <a:rPr dirty="0" lang="en-US" smtClean="0"/>
              <a:t>.</a:t>
            </a:r>
          </a:p>
          <a:p>
            <a:pPr indent="0" lvl="0" marL="0">
              <a:buNone/>
            </a:pPr>
            <a:r>
              <a:rPr b="1" dirty="0" lang="en-US" smtClean="0"/>
              <a:t>      </a:t>
            </a:r>
            <a:r>
              <a:rPr b="1" dirty="0" lang="en-US" smtClean="0">
                <a:solidFill>
                  <a:schemeClr val="accent1"/>
                </a:solidFill>
              </a:rPr>
              <a:t>GANG RAPE</a:t>
            </a:r>
            <a:r>
              <a:rPr dirty="0" lang="en-US" smtClean="0">
                <a:solidFill>
                  <a:schemeClr val="accent1"/>
                </a:solidFill>
              </a:rPr>
              <a:t> </a:t>
            </a:r>
          </a:p>
          <a:p>
            <a:pPr lvl="0">
              <a:buFont typeface="Wingdings" panose="05000000000000000000" pitchFamily="2" charset="2"/>
              <a:buChar char="§"/>
            </a:pPr>
            <a:r>
              <a:rPr dirty="0" lang="en-US" smtClean="0"/>
              <a:t>Any </a:t>
            </a:r>
            <a:r>
              <a:rPr dirty="0" lang="en-US"/>
              <a:t>person who commits the offence of rape or defilement under this Act in association with another or others, or any person who, with common intention, is in the company of another or others who commit the offence of rape or defilement is guilty of an offence termed gang rape and is liable upon conviction to imprisonment for a term of not less than fifteen years but which may be enhanced to imprisonment for life.</a:t>
            </a:r>
          </a:p>
          <a:p>
            <a:pPr indent="0" marL="0">
              <a:buNone/>
            </a:pPr>
            <a:endParaRPr dirty="0" lang="en-US"/>
          </a:p>
        </p:txBody>
      </p:sp>
      <p:sp>
        <p:nvSpPr>
          <p:cNvPr id="1048820" name="Date Placeholder 3"/>
          <p:cNvSpPr>
            <a:spLocks noGrp="1"/>
          </p:cNvSpPr>
          <p:nvPr>
            <p:ph type="dt" sz="half" idx="10"/>
          </p:nvPr>
        </p:nvSpPr>
        <p:spPr/>
        <p:txBody>
          <a:bodyPr/>
          <a:p>
            <a:fld id="{BA550E13-B5BA-45A9-B424-7A36F27C7D49}" type="datetime2">
              <a:rPr lang="en-US" smtClean="0"/>
              <a:t>Saturday, October 10, 2020</a:t>
            </a:fld>
            <a:endParaRPr dirty="0" lang="en-US"/>
          </a:p>
        </p:txBody>
      </p:sp>
      <p:sp>
        <p:nvSpPr>
          <p:cNvPr id="1048821" name="Footer Placeholder 4"/>
          <p:cNvSpPr>
            <a:spLocks noGrp="1"/>
          </p:cNvSpPr>
          <p:nvPr>
            <p:ph type="ftr" sz="quarter" idx="11"/>
          </p:nvPr>
        </p:nvSpPr>
        <p:spPr/>
        <p:txBody>
          <a:bodyPr/>
          <a:p>
            <a:r>
              <a:rPr lang="en-US" smtClean="0"/>
              <a:t>PAUL  NYONGESA</a:t>
            </a:r>
            <a:endParaRPr dirty="0" lang="en-US"/>
          </a:p>
        </p:txBody>
      </p:sp>
      <p:sp>
        <p:nvSpPr>
          <p:cNvPr id="1048822" name="Slide Number Placeholder 5"/>
          <p:cNvSpPr>
            <a:spLocks noGrp="1"/>
          </p:cNvSpPr>
          <p:nvPr>
            <p:ph type="sldNum" sz="quarter" idx="12"/>
          </p:nvPr>
        </p:nvSpPr>
        <p:spPr/>
        <p:txBody>
          <a:bodyPr/>
          <a:p>
            <a:fld id="{6113E31D-E2AB-40D1-8B51-AFA5AFEF393A}" type="slidenum">
              <a:rPr lang="en-US" smtClean="0"/>
              <a:t>42</a:t>
            </a:fld>
            <a:endParaRPr dirty="0"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28" name=""/>
        <p:cNvGrpSpPr/>
        <p:nvPr/>
      </p:nvGrpSpPr>
      <p:grpSpPr>
        <a:xfrm>
          <a:off x="0" y="0"/>
          <a:ext cx="0" cy="0"/>
          <a:chOff x="0" y="0"/>
          <a:chExt cx="0" cy="0"/>
        </a:xfrm>
      </p:grpSpPr>
      <p:sp>
        <p:nvSpPr>
          <p:cNvPr id="1048823" name="Title 1"/>
          <p:cNvSpPr>
            <a:spLocks noGrp="1"/>
          </p:cNvSpPr>
          <p:nvPr>
            <p:ph type="title"/>
          </p:nvPr>
        </p:nvSpPr>
        <p:spPr>
          <a:xfrm>
            <a:off x="677334" y="609600"/>
            <a:ext cx="8596668" cy="897228"/>
          </a:xfrm>
        </p:spPr>
        <p:txBody>
          <a:bodyPr/>
          <a:p>
            <a:pPr algn="ctr"/>
            <a:r>
              <a:rPr dirty="0" lang="en-US" smtClean="0"/>
              <a:t>    Sexual </a:t>
            </a:r>
            <a:r>
              <a:rPr dirty="0" lang="en-US"/>
              <a:t>Offence Act</a:t>
            </a:r>
          </a:p>
        </p:txBody>
      </p:sp>
      <p:sp>
        <p:nvSpPr>
          <p:cNvPr id="1048824" name="Content Placeholder 2"/>
          <p:cNvSpPr>
            <a:spLocks noGrp="1"/>
          </p:cNvSpPr>
          <p:nvPr>
            <p:ph idx="1"/>
          </p:nvPr>
        </p:nvSpPr>
        <p:spPr>
          <a:xfrm>
            <a:off x="677334" y="1661375"/>
            <a:ext cx="8596668" cy="4379987"/>
          </a:xfrm>
        </p:spPr>
        <p:txBody>
          <a:bodyPr>
            <a:normAutofit fontScale="75000" lnSpcReduction="20000"/>
          </a:bodyPr>
          <a:p>
            <a:pPr indent="0" lvl="0" marL="0">
              <a:buNone/>
            </a:pPr>
            <a:r>
              <a:rPr b="1" dirty="0" lang="en-US" smtClean="0"/>
              <a:t>    </a:t>
            </a:r>
            <a:r>
              <a:rPr b="1" dirty="0" lang="en-US" smtClean="0">
                <a:solidFill>
                  <a:schemeClr val="accent1"/>
                </a:solidFill>
              </a:rPr>
              <a:t>INDECENT ACT WITH CHILD OR ADULT</a:t>
            </a:r>
            <a:endParaRPr dirty="0" lang="en-US" smtClean="0">
              <a:solidFill>
                <a:schemeClr val="accent1"/>
              </a:solidFill>
            </a:endParaRPr>
          </a:p>
          <a:p>
            <a:pPr>
              <a:buFont typeface="Wingdings" panose="05000000000000000000" pitchFamily="2" charset="2"/>
              <a:buChar char="§"/>
            </a:pPr>
            <a:r>
              <a:rPr dirty="0" lang="en-US" smtClean="0"/>
              <a:t>Any </a:t>
            </a:r>
            <a:r>
              <a:rPr dirty="0" lang="en-US"/>
              <a:t>person who commits an indecent act with a child is guilty of the offence of committing an indecent act with a child and is liable upon conviction to imprisonment for a term of not less than ten years.</a:t>
            </a:r>
          </a:p>
          <a:p>
            <a:pPr indent="0" marL="0">
              <a:buNone/>
            </a:pPr>
            <a:r>
              <a:rPr b="1" dirty="0" lang="en-US" smtClean="0"/>
              <a:t>     </a:t>
            </a:r>
            <a:r>
              <a:rPr b="1" dirty="0" lang="en-US" smtClean="0">
                <a:solidFill>
                  <a:schemeClr val="accent1"/>
                </a:solidFill>
              </a:rPr>
              <a:t>INDECENT ACT WITH ADULT</a:t>
            </a:r>
            <a:endParaRPr dirty="0" lang="en-US" smtClean="0">
              <a:solidFill>
                <a:schemeClr val="accent1"/>
              </a:solidFill>
            </a:endParaRPr>
          </a:p>
          <a:p>
            <a:pPr>
              <a:buFont typeface="Wingdings" panose="05000000000000000000" pitchFamily="2" charset="2"/>
              <a:buChar char="§"/>
            </a:pPr>
            <a:r>
              <a:rPr dirty="0" lang="en-US" smtClean="0"/>
              <a:t>Any </a:t>
            </a:r>
            <a:r>
              <a:rPr dirty="0" lang="en-US"/>
              <a:t>person who commits an indecent act with an adult is guilty of an offence and liable to imprisonment for a term not exceeding five years or a fine not exceeding fifty thousand shillings or to both.</a:t>
            </a:r>
          </a:p>
          <a:p>
            <a:pPr indent="0" lvl="0" marL="0">
              <a:buNone/>
            </a:pPr>
            <a:r>
              <a:rPr b="1" dirty="0" lang="en-US" smtClean="0"/>
              <a:t>     </a:t>
            </a:r>
            <a:r>
              <a:rPr b="1" dirty="0" lang="en-US" smtClean="0">
                <a:solidFill>
                  <a:schemeClr val="accent1"/>
                </a:solidFill>
              </a:rPr>
              <a:t>PROMOTION OF SEXUAL OFFENCES WITH A CHILD </a:t>
            </a:r>
          </a:p>
          <a:p>
            <a:pPr lvl="0">
              <a:buFont typeface="Wingdings" panose="05000000000000000000" pitchFamily="2" charset="2"/>
              <a:buChar char="§"/>
            </a:pPr>
            <a:r>
              <a:rPr dirty="0" lang="en-US" smtClean="0"/>
              <a:t>A </a:t>
            </a:r>
            <a:r>
              <a:rPr dirty="0" lang="en-US"/>
              <a:t>person including a juristic person </a:t>
            </a:r>
            <a:r>
              <a:rPr dirty="0" lang="en-US" smtClean="0"/>
              <a:t>who—manufactures </a:t>
            </a:r>
            <a:r>
              <a:rPr dirty="0" lang="en-US"/>
              <a:t>or distributes any article that promotes or is intended to promote a sexual offence with a child; </a:t>
            </a:r>
            <a:r>
              <a:rPr dirty="0" lang="en-US" smtClean="0"/>
              <a:t>or who </a:t>
            </a:r>
            <a:r>
              <a:rPr dirty="0" lang="en-US"/>
              <a:t>supplies or displays to a child any article which is intended to be used in the performance of a sexual act with the intention of encouraging or enabling that child to perform such sexual </a:t>
            </a:r>
            <a:r>
              <a:rPr dirty="0" lang="en-US" smtClean="0"/>
              <a:t>act,</a:t>
            </a:r>
          </a:p>
          <a:p>
            <a:pPr lvl="0">
              <a:buFont typeface="Wingdings" panose="05000000000000000000" pitchFamily="2" charset="2"/>
              <a:buChar char="§"/>
            </a:pPr>
            <a:r>
              <a:rPr dirty="0" lang="en-US" smtClean="0"/>
              <a:t>is </a:t>
            </a:r>
            <a:r>
              <a:rPr dirty="0" lang="en-US"/>
              <a:t>guilty of an offence and is liable upon conviction to imprisonment for a term of not less than five years and where the accused person is a juristic person to a fine of not less than five hundred thousand shillings.</a:t>
            </a:r>
          </a:p>
          <a:p>
            <a:pPr indent="0" marL="0">
              <a:buNone/>
            </a:pPr>
            <a:r>
              <a:rPr dirty="0" lang="en-US"/>
              <a:t> </a:t>
            </a:r>
          </a:p>
          <a:p>
            <a:pPr indent="0" marL="0">
              <a:buNone/>
            </a:pPr>
            <a:endParaRPr dirty="0" lang="en-US"/>
          </a:p>
        </p:txBody>
      </p:sp>
      <p:sp>
        <p:nvSpPr>
          <p:cNvPr id="1048825" name="Date Placeholder 3"/>
          <p:cNvSpPr>
            <a:spLocks noGrp="1"/>
          </p:cNvSpPr>
          <p:nvPr>
            <p:ph type="dt" sz="half" idx="10"/>
          </p:nvPr>
        </p:nvSpPr>
        <p:spPr/>
        <p:txBody>
          <a:bodyPr/>
          <a:p>
            <a:fld id="{0011548D-A63A-4770-9792-323DAF7F9024}" type="datetime2">
              <a:rPr lang="en-US" smtClean="0"/>
              <a:t>Saturday, October 10, 2020</a:t>
            </a:fld>
            <a:endParaRPr dirty="0" lang="en-US"/>
          </a:p>
        </p:txBody>
      </p:sp>
      <p:sp>
        <p:nvSpPr>
          <p:cNvPr id="1048826" name="Footer Placeholder 4"/>
          <p:cNvSpPr>
            <a:spLocks noGrp="1"/>
          </p:cNvSpPr>
          <p:nvPr>
            <p:ph type="ftr" sz="quarter" idx="11"/>
          </p:nvPr>
        </p:nvSpPr>
        <p:spPr/>
        <p:txBody>
          <a:bodyPr/>
          <a:p>
            <a:r>
              <a:rPr lang="en-US" smtClean="0"/>
              <a:t>PAUL  NYONGESA</a:t>
            </a:r>
            <a:endParaRPr dirty="0" lang="en-US"/>
          </a:p>
        </p:txBody>
      </p:sp>
      <p:sp>
        <p:nvSpPr>
          <p:cNvPr id="1048827" name="Slide Number Placeholder 5"/>
          <p:cNvSpPr>
            <a:spLocks noGrp="1"/>
          </p:cNvSpPr>
          <p:nvPr>
            <p:ph type="sldNum" sz="quarter" idx="12"/>
          </p:nvPr>
        </p:nvSpPr>
        <p:spPr/>
        <p:txBody>
          <a:bodyPr/>
          <a:p>
            <a:fld id="{6113E31D-E2AB-40D1-8B51-AFA5AFEF393A}" type="slidenum">
              <a:rPr lang="en-US" smtClean="0"/>
              <a:t>43</a:t>
            </a:fld>
            <a:endParaRPr dirty="0"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29" name=""/>
        <p:cNvGrpSpPr/>
        <p:nvPr/>
      </p:nvGrpSpPr>
      <p:grpSpPr>
        <a:xfrm>
          <a:off x="0" y="0"/>
          <a:ext cx="0" cy="0"/>
          <a:chOff x="0" y="0"/>
          <a:chExt cx="0" cy="0"/>
        </a:xfrm>
      </p:grpSpPr>
      <p:sp>
        <p:nvSpPr>
          <p:cNvPr id="1048828" name="Title 1"/>
          <p:cNvSpPr>
            <a:spLocks noGrp="1"/>
          </p:cNvSpPr>
          <p:nvPr>
            <p:ph type="title"/>
          </p:nvPr>
        </p:nvSpPr>
        <p:spPr/>
        <p:txBody>
          <a:bodyPr/>
          <a:p>
            <a:pPr algn="ctr"/>
            <a:r>
              <a:rPr dirty="0" lang="en-US" smtClean="0"/>
              <a:t>       Sexual </a:t>
            </a:r>
            <a:r>
              <a:rPr dirty="0" lang="en-US"/>
              <a:t>Offence Act</a:t>
            </a:r>
          </a:p>
        </p:txBody>
      </p:sp>
      <p:sp>
        <p:nvSpPr>
          <p:cNvPr id="1048829" name="Content Placeholder 2"/>
          <p:cNvSpPr>
            <a:spLocks noGrp="1"/>
          </p:cNvSpPr>
          <p:nvPr>
            <p:ph idx="1"/>
          </p:nvPr>
        </p:nvSpPr>
        <p:spPr/>
        <p:txBody>
          <a:bodyPr/>
          <a:p>
            <a:pPr indent="0" lvl="0" marL="0">
              <a:buNone/>
            </a:pPr>
            <a:r>
              <a:rPr b="1" dirty="0" lang="en-US" smtClean="0"/>
              <a:t>    </a:t>
            </a:r>
            <a:r>
              <a:rPr b="1" dirty="0" lang="en-US" smtClean="0">
                <a:solidFill>
                  <a:schemeClr val="accent1"/>
                </a:solidFill>
              </a:rPr>
              <a:t>CHILD SEX TOURISM</a:t>
            </a:r>
            <a:endParaRPr dirty="0" lang="en-US" smtClean="0">
              <a:solidFill>
                <a:schemeClr val="accent1"/>
              </a:solidFill>
            </a:endParaRPr>
          </a:p>
          <a:p>
            <a:pPr>
              <a:buFont typeface="Wingdings" panose="05000000000000000000" pitchFamily="2" charset="2"/>
              <a:buChar char="§"/>
            </a:pPr>
            <a:r>
              <a:rPr dirty="0" lang="en-US" smtClean="0"/>
              <a:t>A </a:t>
            </a:r>
            <a:r>
              <a:rPr dirty="0" lang="en-US"/>
              <a:t>person including a juristic person </a:t>
            </a:r>
            <a:r>
              <a:rPr dirty="0" lang="en-US" smtClean="0"/>
              <a:t>who— makes </a:t>
            </a:r>
            <a:r>
              <a:rPr dirty="0" lang="en-US"/>
              <a:t>or organizes any travel arrangements for or on behalf of any other person, whether that other person is resident within or outside the borders of Kenya, with the intention of facilitating the commission of any sexual offence against a child, irrespective of whether that offence is committed</a:t>
            </a:r>
            <a:r>
              <a:rPr dirty="0" lang="en-US" smtClean="0"/>
              <a:t>;</a:t>
            </a:r>
          </a:p>
          <a:p>
            <a:pPr>
              <a:buFont typeface="Wingdings" panose="05000000000000000000" pitchFamily="2" charset="2"/>
              <a:buChar char="§"/>
            </a:pPr>
            <a:r>
              <a:rPr dirty="0" lang="en-US"/>
              <a:t>is guilty of </a:t>
            </a:r>
            <a:r>
              <a:rPr dirty="0" lang="en-US" smtClean="0"/>
              <a:t>an offence of promoting child sex tourism and is </a:t>
            </a:r>
            <a:r>
              <a:rPr dirty="0" lang="en-US"/>
              <a:t>liable upon conviction to imprisonment for a term of not less than ten years and where the accused person is a juristic person to a fine of not less than two million shillings.</a:t>
            </a:r>
          </a:p>
          <a:p>
            <a:pPr indent="0" marL="0">
              <a:buNone/>
            </a:pPr>
            <a:endParaRPr dirty="0" lang="en-US"/>
          </a:p>
        </p:txBody>
      </p:sp>
      <p:sp>
        <p:nvSpPr>
          <p:cNvPr id="1048830" name="Date Placeholder 3"/>
          <p:cNvSpPr>
            <a:spLocks noGrp="1"/>
          </p:cNvSpPr>
          <p:nvPr>
            <p:ph type="dt" sz="half" idx="10"/>
          </p:nvPr>
        </p:nvSpPr>
        <p:spPr/>
        <p:txBody>
          <a:bodyPr/>
          <a:p>
            <a:fld id="{824D3B73-1680-46D9-8FB1-53D6721DFDD5}" type="datetime2">
              <a:rPr lang="en-US" smtClean="0"/>
              <a:t>Saturday, October 10, 2020</a:t>
            </a:fld>
            <a:endParaRPr dirty="0" lang="en-US"/>
          </a:p>
        </p:txBody>
      </p:sp>
      <p:sp>
        <p:nvSpPr>
          <p:cNvPr id="1048831" name="Footer Placeholder 4"/>
          <p:cNvSpPr>
            <a:spLocks noGrp="1"/>
          </p:cNvSpPr>
          <p:nvPr>
            <p:ph type="ftr" sz="quarter" idx="11"/>
          </p:nvPr>
        </p:nvSpPr>
        <p:spPr/>
        <p:txBody>
          <a:bodyPr/>
          <a:p>
            <a:r>
              <a:rPr lang="en-US" smtClean="0"/>
              <a:t>PAUL  NYONGESA</a:t>
            </a:r>
            <a:endParaRPr dirty="0" lang="en-US"/>
          </a:p>
        </p:txBody>
      </p:sp>
      <p:sp>
        <p:nvSpPr>
          <p:cNvPr id="1048832" name="Slide Number Placeholder 5"/>
          <p:cNvSpPr>
            <a:spLocks noGrp="1"/>
          </p:cNvSpPr>
          <p:nvPr>
            <p:ph type="sldNum" sz="quarter" idx="12"/>
          </p:nvPr>
        </p:nvSpPr>
        <p:spPr/>
        <p:txBody>
          <a:bodyPr/>
          <a:p>
            <a:fld id="{6113E31D-E2AB-40D1-8B51-AFA5AFEF393A}" type="slidenum">
              <a:rPr lang="en-US" smtClean="0"/>
              <a:t>44</a:t>
            </a:fld>
            <a:endParaRPr dirty="0"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30" name=""/>
        <p:cNvGrpSpPr/>
        <p:nvPr/>
      </p:nvGrpSpPr>
      <p:grpSpPr>
        <a:xfrm>
          <a:off x="0" y="0"/>
          <a:ext cx="0" cy="0"/>
          <a:chOff x="0" y="0"/>
          <a:chExt cx="0" cy="0"/>
        </a:xfrm>
      </p:grpSpPr>
      <p:sp>
        <p:nvSpPr>
          <p:cNvPr id="1048833" name="Title 1"/>
          <p:cNvSpPr>
            <a:spLocks noGrp="1"/>
          </p:cNvSpPr>
          <p:nvPr>
            <p:ph type="title"/>
          </p:nvPr>
        </p:nvSpPr>
        <p:spPr/>
        <p:txBody>
          <a:bodyPr/>
          <a:p>
            <a:pPr algn="ctr"/>
            <a:r>
              <a:rPr dirty="0" lang="en-US" smtClean="0"/>
              <a:t>     Sexual </a:t>
            </a:r>
            <a:r>
              <a:rPr dirty="0" lang="en-US"/>
              <a:t>Offence Act</a:t>
            </a:r>
          </a:p>
        </p:txBody>
      </p:sp>
      <p:sp>
        <p:nvSpPr>
          <p:cNvPr id="1048834" name="Content Placeholder 2"/>
          <p:cNvSpPr>
            <a:spLocks noGrp="1"/>
          </p:cNvSpPr>
          <p:nvPr>
            <p:ph idx="1"/>
          </p:nvPr>
        </p:nvSpPr>
        <p:spPr/>
        <p:txBody>
          <a:bodyPr>
            <a:normAutofit fontScale="90000" lnSpcReduction="20000"/>
          </a:bodyPr>
          <a:p>
            <a:pPr indent="0" lvl="0" marL="0">
              <a:buNone/>
            </a:pPr>
            <a:r>
              <a:rPr b="1" dirty="0" lang="en-US" smtClean="0"/>
              <a:t>      </a:t>
            </a:r>
            <a:r>
              <a:rPr b="1" dirty="0" lang="en-US" smtClean="0">
                <a:solidFill>
                  <a:schemeClr val="accent1"/>
                </a:solidFill>
              </a:rPr>
              <a:t>CHILD PORNOGRAPHY</a:t>
            </a:r>
            <a:endParaRPr dirty="0" lang="en-US" smtClean="0">
              <a:solidFill>
                <a:schemeClr val="accent1"/>
              </a:solidFill>
            </a:endParaRPr>
          </a:p>
          <a:p>
            <a:pPr>
              <a:buFont typeface="Wingdings" panose="05000000000000000000" pitchFamily="2" charset="2"/>
              <a:buChar char="§"/>
            </a:pPr>
            <a:r>
              <a:rPr dirty="0" lang="en-US" smtClean="0"/>
              <a:t>Any </a:t>
            </a:r>
            <a:r>
              <a:rPr dirty="0" lang="en-US"/>
              <a:t>person including a juristic person </a:t>
            </a:r>
            <a:r>
              <a:rPr dirty="0" lang="en-US" smtClean="0"/>
              <a:t>who—knowingly </a:t>
            </a:r>
            <a:r>
              <a:rPr dirty="0" lang="en-US"/>
              <a:t>displays, shows, exposes or exhibits obscene images, words or sounds by means of print, audio-visual or any other media to a child with intention of encouraging or enabling a child to engage in sexual acts;</a:t>
            </a:r>
          </a:p>
          <a:p>
            <a:pPr>
              <a:buFont typeface="Wingdings" panose="05000000000000000000" pitchFamily="2" charset="2"/>
              <a:buChar char="§"/>
            </a:pPr>
            <a:r>
              <a:rPr dirty="0" lang="en-US" smtClean="0"/>
              <a:t>is </a:t>
            </a:r>
            <a:r>
              <a:rPr dirty="0" lang="en-US"/>
              <a:t>guilty of an offence of child pornography and upon conviction is liable to imprisonment for a term of not less than six years or to a fine of not less than five hundred thousand shillings </a:t>
            </a:r>
          </a:p>
          <a:p>
            <a:pPr indent="0" lvl="0" marL="0">
              <a:buNone/>
            </a:pPr>
            <a:r>
              <a:rPr b="1" dirty="0" lang="en-US" smtClean="0">
                <a:solidFill>
                  <a:schemeClr val="accent1"/>
                </a:solidFill>
              </a:rPr>
              <a:t>    EXPLOITATION OF PROSTITUTION </a:t>
            </a:r>
          </a:p>
          <a:p>
            <a:pPr lvl="0">
              <a:buFont typeface="Wingdings" panose="05000000000000000000" pitchFamily="2" charset="2"/>
              <a:buChar char="§"/>
            </a:pPr>
            <a:r>
              <a:rPr dirty="0" lang="en-US" smtClean="0"/>
              <a:t>Any </a:t>
            </a:r>
            <a:r>
              <a:rPr dirty="0" lang="en-US"/>
              <a:t>person </a:t>
            </a:r>
            <a:r>
              <a:rPr dirty="0" lang="en-US" smtClean="0"/>
              <a:t>who—intentionally </a:t>
            </a:r>
            <a:r>
              <a:rPr dirty="0" lang="en-US"/>
              <a:t>causes or incites another person to become a prostitute; </a:t>
            </a:r>
            <a:r>
              <a:rPr dirty="0" lang="en-US" smtClean="0"/>
              <a:t>and intentionally </a:t>
            </a:r>
            <a:r>
              <a:rPr dirty="0" lang="en-US"/>
              <a:t>controls any of the activities of another person relating to that person’s </a:t>
            </a:r>
            <a:r>
              <a:rPr dirty="0" lang="en-US" smtClean="0"/>
              <a:t>prostitution, and </a:t>
            </a:r>
            <a:r>
              <a:rPr dirty="0" lang="en-US"/>
              <a:t>does so for or in expectation of gain for him or herself or a third person, </a:t>
            </a:r>
            <a:endParaRPr dirty="0" lang="en-US" smtClean="0"/>
          </a:p>
          <a:p>
            <a:pPr>
              <a:buFont typeface="Wingdings" panose="05000000000000000000" pitchFamily="2" charset="2"/>
              <a:buChar char="§"/>
            </a:pPr>
            <a:r>
              <a:rPr dirty="0" lang="en-US" smtClean="0"/>
              <a:t>is </a:t>
            </a:r>
            <a:r>
              <a:rPr dirty="0" lang="en-US"/>
              <a:t>guilty of an offence and is liable upon conviction to imprisonment for a term of not less than five years or to a fine of five hundred thousand shillings or to both.</a:t>
            </a:r>
          </a:p>
          <a:p>
            <a:pPr indent="0" marL="0">
              <a:buNone/>
            </a:pPr>
            <a:endParaRPr dirty="0" lang="en-US"/>
          </a:p>
        </p:txBody>
      </p:sp>
      <p:sp>
        <p:nvSpPr>
          <p:cNvPr id="1048835" name="Date Placeholder 3"/>
          <p:cNvSpPr>
            <a:spLocks noGrp="1"/>
          </p:cNvSpPr>
          <p:nvPr>
            <p:ph type="dt" sz="half" idx="10"/>
          </p:nvPr>
        </p:nvSpPr>
        <p:spPr/>
        <p:txBody>
          <a:bodyPr/>
          <a:p>
            <a:fld id="{8CC17ECE-1512-4518-9114-9F97E631C837}" type="datetime2">
              <a:rPr lang="en-US" smtClean="0"/>
              <a:t>Saturday, October 10, 2020</a:t>
            </a:fld>
            <a:endParaRPr dirty="0" lang="en-US"/>
          </a:p>
        </p:txBody>
      </p:sp>
      <p:sp>
        <p:nvSpPr>
          <p:cNvPr id="1048836" name="Footer Placeholder 4"/>
          <p:cNvSpPr>
            <a:spLocks noGrp="1"/>
          </p:cNvSpPr>
          <p:nvPr>
            <p:ph type="ftr" sz="quarter" idx="11"/>
          </p:nvPr>
        </p:nvSpPr>
        <p:spPr/>
        <p:txBody>
          <a:bodyPr/>
          <a:p>
            <a:r>
              <a:rPr lang="en-US" smtClean="0"/>
              <a:t>PAUL  NYONGESA</a:t>
            </a:r>
            <a:endParaRPr dirty="0" lang="en-US"/>
          </a:p>
        </p:txBody>
      </p:sp>
      <p:sp>
        <p:nvSpPr>
          <p:cNvPr id="1048837" name="Slide Number Placeholder 5"/>
          <p:cNvSpPr>
            <a:spLocks noGrp="1"/>
          </p:cNvSpPr>
          <p:nvPr>
            <p:ph type="sldNum" sz="quarter" idx="12"/>
          </p:nvPr>
        </p:nvSpPr>
        <p:spPr/>
        <p:txBody>
          <a:bodyPr/>
          <a:p>
            <a:fld id="{6113E31D-E2AB-40D1-8B51-AFA5AFEF393A}" type="slidenum">
              <a:rPr lang="en-US" smtClean="0"/>
              <a:t>45</a:t>
            </a:fld>
            <a:endParaRPr dirty="0"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31" name=""/>
        <p:cNvGrpSpPr/>
        <p:nvPr/>
      </p:nvGrpSpPr>
      <p:grpSpPr>
        <a:xfrm>
          <a:off x="0" y="0"/>
          <a:ext cx="0" cy="0"/>
          <a:chOff x="0" y="0"/>
          <a:chExt cx="0" cy="0"/>
        </a:xfrm>
      </p:grpSpPr>
      <p:sp>
        <p:nvSpPr>
          <p:cNvPr id="1048838" name="Title 1"/>
          <p:cNvSpPr>
            <a:spLocks noGrp="1"/>
          </p:cNvSpPr>
          <p:nvPr>
            <p:ph type="title"/>
          </p:nvPr>
        </p:nvSpPr>
        <p:spPr/>
        <p:txBody>
          <a:bodyPr/>
          <a:p>
            <a:pPr algn="ctr"/>
            <a:r>
              <a:rPr dirty="0" lang="en-US" smtClean="0"/>
              <a:t>      Sexual </a:t>
            </a:r>
            <a:r>
              <a:rPr dirty="0" lang="en-US"/>
              <a:t>Offence Act</a:t>
            </a:r>
          </a:p>
        </p:txBody>
      </p:sp>
      <p:sp>
        <p:nvSpPr>
          <p:cNvPr id="1048839" name="Content Placeholder 2"/>
          <p:cNvSpPr>
            <a:spLocks noGrp="1"/>
          </p:cNvSpPr>
          <p:nvPr>
            <p:ph idx="1"/>
          </p:nvPr>
        </p:nvSpPr>
        <p:spPr/>
        <p:txBody>
          <a:bodyPr>
            <a:normAutofit/>
          </a:bodyPr>
          <a:p>
            <a:pPr indent="0" lvl="0" marL="0">
              <a:buNone/>
            </a:pPr>
            <a:r>
              <a:rPr b="1" dirty="0" lang="en-US" smtClean="0"/>
              <a:t>    </a:t>
            </a:r>
            <a:r>
              <a:rPr b="1" dirty="0" lang="en-US" smtClean="0">
                <a:solidFill>
                  <a:schemeClr val="accent1"/>
                </a:solidFill>
              </a:rPr>
              <a:t>PROSTITUTION OF PERSONS WITH MENTAL DISABILITIES</a:t>
            </a:r>
            <a:endParaRPr dirty="0" lang="en-US" smtClean="0">
              <a:solidFill>
                <a:schemeClr val="accent1"/>
              </a:solidFill>
            </a:endParaRPr>
          </a:p>
          <a:p>
            <a:pPr>
              <a:buFont typeface="Wingdings" panose="05000000000000000000" pitchFamily="2" charset="2"/>
              <a:buChar char="§"/>
            </a:pPr>
            <a:r>
              <a:rPr dirty="0" lang="en-US" smtClean="0"/>
              <a:t>A </a:t>
            </a:r>
            <a:r>
              <a:rPr dirty="0" lang="en-US"/>
              <a:t>person who, in relation to a person with mental disability, for financial or other reward, </a:t>
            </a:r>
            <a:r>
              <a:rPr dirty="0" lang="en-US" err="1"/>
              <a:t>favour</a:t>
            </a:r>
            <a:r>
              <a:rPr dirty="0" lang="en-US"/>
              <a:t> or compensation to such person with mental disability or to any other </a:t>
            </a:r>
            <a:r>
              <a:rPr dirty="0" lang="en-US" smtClean="0"/>
              <a:t>person  is guilty </a:t>
            </a:r>
            <a:r>
              <a:rPr dirty="0" lang="en-US"/>
              <a:t>of the offence of being involved in the prostitution of a person with disabilities and shall, upon conviction, be liable to imprisonment for a term of not less than ten </a:t>
            </a:r>
            <a:r>
              <a:rPr dirty="0" lang="en-US" smtClean="0"/>
              <a:t>years</a:t>
            </a:r>
          </a:p>
          <a:p>
            <a:pPr indent="0" lvl="0" marL="0">
              <a:buNone/>
            </a:pPr>
            <a:r>
              <a:rPr b="1" dirty="0" lang="en-US" smtClean="0">
                <a:solidFill>
                  <a:schemeClr val="accent1"/>
                </a:solidFill>
              </a:rPr>
              <a:t>     INCEST BY MALE PERSONS</a:t>
            </a:r>
            <a:endParaRPr dirty="0" lang="en-US" smtClean="0">
              <a:solidFill>
                <a:schemeClr val="accent1"/>
              </a:solidFill>
            </a:endParaRPr>
          </a:p>
          <a:p>
            <a:pPr>
              <a:buFont typeface="Wingdings" panose="05000000000000000000" pitchFamily="2" charset="2"/>
              <a:buChar char="§"/>
            </a:pPr>
            <a:r>
              <a:rPr dirty="0" lang="en-US" smtClean="0"/>
              <a:t>Any </a:t>
            </a:r>
            <a:r>
              <a:rPr dirty="0" lang="en-US"/>
              <a:t>male person who commits an indecent act or an act which causes penetration with a female person who is to his knowledge his daughter, granddaughter, sister, mother, niece, aunt or grandmother is guilty of an offence termed incest and is liable to imprisonment for a term of not less than ten years</a:t>
            </a:r>
          </a:p>
        </p:txBody>
      </p:sp>
      <p:sp>
        <p:nvSpPr>
          <p:cNvPr id="1048840" name="Date Placeholder 3"/>
          <p:cNvSpPr>
            <a:spLocks noGrp="1"/>
          </p:cNvSpPr>
          <p:nvPr>
            <p:ph type="dt" sz="half" idx="10"/>
          </p:nvPr>
        </p:nvSpPr>
        <p:spPr/>
        <p:txBody>
          <a:bodyPr/>
          <a:p>
            <a:fld id="{7F8528CE-D8C3-43D0-A2CA-9D327F8CDC49}" type="datetime2">
              <a:rPr lang="en-US" smtClean="0"/>
              <a:t>Saturday, October 10, 2020</a:t>
            </a:fld>
            <a:endParaRPr dirty="0" lang="en-US"/>
          </a:p>
        </p:txBody>
      </p:sp>
      <p:sp>
        <p:nvSpPr>
          <p:cNvPr id="1048841" name="Footer Placeholder 4"/>
          <p:cNvSpPr>
            <a:spLocks noGrp="1"/>
          </p:cNvSpPr>
          <p:nvPr>
            <p:ph type="ftr" sz="quarter" idx="11"/>
          </p:nvPr>
        </p:nvSpPr>
        <p:spPr/>
        <p:txBody>
          <a:bodyPr/>
          <a:p>
            <a:r>
              <a:rPr lang="en-US" smtClean="0"/>
              <a:t>PAUL  NYONGESA</a:t>
            </a:r>
            <a:endParaRPr dirty="0" lang="en-US"/>
          </a:p>
        </p:txBody>
      </p:sp>
      <p:sp>
        <p:nvSpPr>
          <p:cNvPr id="1048842" name="Slide Number Placeholder 5"/>
          <p:cNvSpPr>
            <a:spLocks noGrp="1"/>
          </p:cNvSpPr>
          <p:nvPr>
            <p:ph type="sldNum" sz="quarter" idx="12"/>
          </p:nvPr>
        </p:nvSpPr>
        <p:spPr/>
        <p:txBody>
          <a:bodyPr/>
          <a:p>
            <a:fld id="{6113E31D-E2AB-40D1-8B51-AFA5AFEF393A}" type="slidenum">
              <a:rPr lang="en-US" smtClean="0"/>
              <a:t>46</a:t>
            </a:fld>
            <a:endParaRPr dirty="0"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32" name=""/>
        <p:cNvGrpSpPr/>
        <p:nvPr/>
      </p:nvGrpSpPr>
      <p:grpSpPr>
        <a:xfrm>
          <a:off x="0" y="0"/>
          <a:ext cx="0" cy="0"/>
          <a:chOff x="0" y="0"/>
          <a:chExt cx="0" cy="0"/>
        </a:xfrm>
      </p:grpSpPr>
      <p:sp>
        <p:nvSpPr>
          <p:cNvPr id="1048843" name="Title 1"/>
          <p:cNvSpPr>
            <a:spLocks noGrp="1"/>
          </p:cNvSpPr>
          <p:nvPr>
            <p:ph type="title"/>
          </p:nvPr>
        </p:nvSpPr>
        <p:spPr/>
        <p:txBody>
          <a:bodyPr/>
          <a:p>
            <a:pPr algn="ctr"/>
            <a:r>
              <a:rPr dirty="0" lang="en-US" smtClean="0"/>
              <a:t>      Sexual </a:t>
            </a:r>
            <a:r>
              <a:rPr dirty="0" lang="en-US"/>
              <a:t>Offence Act</a:t>
            </a:r>
          </a:p>
        </p:txBody>
      </p:sp>
      <p:sp>
        <p:nvSpPr>
          <p:cNvPr id="1048844" name="Content Placeholder 2"/>
          <p:cNvSpPr>
            <a:spLocks noGrp="1"/>
          </p:cNvSpPr>
          <p:nvPr>
            <p:ph idx="1"/>
          </p:nvPr>
        </p:nvSpPr>
        <p:spPr/>
        <p:txBody>
          <a:bodyPr>
            <a:normAutofit fontScale="95000" lnSpcReduction="10000"/>
          </a:bodyPr>
          <a:p>
            <a:pPr indent="0" lvl="0" marL="0">
              <a:buNone/>
            </a:pPr>
            <a:r>
              <a:rPr b="1" dirty="0" lang="en-US" smtClean="0"/>
              <a:t>      </a:t>
            </a:r>
            <a:r>
              <a:rPr b="1" dirty="0" lang="en-US" smtClean="0">
                <a:solidFill>
                  <a:schemeClr val="accent1"/>
                </a:solidFill>
              </a:rPr>
              <a:t>INCEST BY FEMALE PERSONS</a:t>
            </a:r>
            <a:endParaRPr dirty="0" lang="en-US" smtClean="0">
              <a:solidFill>
                <a:schemeClr val="accent1"/>
              </a:solidFill>
            </a:endParaRPr>
          </a:p>
          <a:p>
            <a:pPr>
              <a:buFont typeface="Wingdings" panose="05000000000000000000" pitchFamily="2" charset="2"/>
              <a:buChar char="§"/>
            </a:pPr>
            <a:r>
              <a:rPr dirty="0" lang="en-US" smtClean="0"/>
              <a:t>The </a:t>
            </a:r>
            <a:r>
              <a:rPr dirty="0" lang="en-US"/>
              <a:t>provisions of section 20 shall apply </a:t>
            </a:r>
            <a:r>
              <a:rPr dirty="0" i="1" lang="en-US"/>
              <a:t>mutatis mutandis</a:t>
            </a:r>
            <a:r>
              <a:rPr dirty="0" lang="en-US"/>
              <a:t> with respect to any female person who commits an indecent act or act which causes penetration with a male person who is to her knowledge her son, father, grandson grandfather, brother, nephew or </a:t>
            </a:r>
            <a:r>
              <a:rPr dirty="0" lang="en-US" smtClean="0"/>
              <a:t>uncle.</a:t>
            </a:r>
          </a:p>
          <a:p>
            <a:pPr indent="0" marL="0">
              <a:buNone/>
            </a:pPr>
            <a:r>
              <a:rPr b="1" dirty="0" lang="en-US"/>
              <a:t> </a:t>
            </a:r>
            <a:r>
              <a:rPr b="1" dirty="0" lang="en-US" smtClean="0"/>
              <a:t>    </a:t>
            </a:r>
            <a:r>
              <a:rPr b="1" dirty="0" lang="en-US" smtClean="0">
                <a:solidFill>
                  <a:schemeClr val="accent1"/>
                </a:solidFill>
              </a:rPr>
              <a:t>SEXUAL HARASSMENT</a:t>
            </a:r>
            <a:endParaRPr dirty="0" lang="en-US">
              <a:solidFill>
                <a:schemeClr val="accent1"/>
              </a:solidFill>
            </a:endParaRPr>
          </a:p>
          <a:p>
            <a:pPr>
              <a:buFont typeface="Wingdings" panose="05000000000000000000" pitchFamily="2" charset="2"/>
              <a:buChar char="§"/>
            </a:pPr>
            <a:r>
              <a:rPr dirty="0" lang="en-US" smtClean="0"/>
              <a:t>Any </a:t>
            </a:r>
            <a:r>
              <a:rPr dirty="0" lang="en-US"/>
              <a:t>person, who being in a position of authority, or holding a public office, who persistently makes any sexual advances or requests which he or she knows, or has reasonable grounds to know, are unwelcome, is guilty of the offence of sexual harassment and shall be liable to imprisonment for a term of not less than three years or to a fine of not less than one hundred thousand shillings or to both.</a:t>
            </a:r>
          </a:p>
          <a:p>
            <a:pPr indent="0" marL="0">
              <a:buNone/>
            </a:pPr>
            <a:r>
              <a:rPr dirty="0" lang="en-US"/>
              <a:t> </a:t>
            </a:r>
          </a:p>
          <a:p>
            <a:pPr indent="0" marL="0">
              <a:buNone/>
            </a:pPr>
            <a:r>
              <a:rPr dirty="0" lang="en-US"/>
              <a:t> </a:t>
            </a:r>
          </a:p>
        </p:txBody>
      </p:sp>
      <p:sp>
        <p:nvSpPr>
          <p:cNvPr id="1048845" name="Date Placeholder 3"/>
          <p:cNvSpPr>
            <a:spLocks noGrp="1"/>
          </p:cNvSpPr>
          <p:nvPr>
            <p:ph type="dt" sz="half" idx="10"/>
          </p:nvPr>
        </p:nvSpPr>
        <p:spPr/>
        <p:txBody>
          <a:bodyPr/>
          <a:p>
            <a:fld id="{06A3A8A1-6D61-4930-ACF6-5B0CA7B27ACF}" type="datetime2">
              <a:rPr lang="en-US" smtClean="0"/>
              <a:t>Saturday, October 10, 2020</a:t>
            </a:fld>
            <a:endParaRPr dirty="0" lang="en-US"/>
          </a:p>
        </p:txBody>
      </p:sp>
      <p:sp>
        <p:nvSpPr>
          <p:cNvPr id="1048846" name="Footer Placeholder 4"/>
          <p:cNvSpPr>
            <a:spLocks noGrp="1"/>
          </p:cNvSpPr>
          <p:nvPr>
            <p:ph type="ftr" sz="quarter" idx="11"/>
          </p:nvPr>
        </p:nvSpPr>
        <p:spPr/>
        <p:txBody>
          <a:bodyPr/>
          <a:p>
            <a:r>
              <a:rPr lang="en-US" smtClean="0"/>
              <a:t>PAUL  NYONGESA</a:t>
            </a:r>
            <a:endParaRPr dirty="0" lang="en-US"/>
          </a:p>
        </p:txBody>
      </p:sp>
      <p:sp>
        <p:nvSpPr>
          <p:cNvPr id="1048847" name="Slide Number Placeholder 5"/>
          <p:cNvSpPr>
            <a:spLocks noGrp="1"/>
          </p:cNvSpPr>
          <p:nvPr>
            <p:ph type="sldNum" sz="quarter" idx="12"/>
          </p:nvPr>
        </p:nvSpPr>
        <p:spPr/>
        <p:txBody>
          <a:bodyPr/>
          <a:p>
            <a:fld id="{6113E31D-E2AB-40D1-8B51-AFA5AFEF393A}" type="slidenum">
              <a:rPr lang="en-US" smtClean="0"/>
              <a:t>47</a:t>
            </a:fld>
            <a:endParaRPr dirty="0"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33" name=""/>
        <p:cNvGrpSpPr/>
        <p:nvPr/>
      </p:nvGrpSpPr>
      <p:grpSpPr>
        <a:xfrm>
          <a:off x="0" y="0"/>
          <a:ext cx="0" cy="0"/>
          <a:chOff x="0" y="0"/>
          <a:chExt cx="0" cy="0"/>
        </a:xfrm>
      </p:grpSpPr>
      <p:sp>
        <p:nvSpPr>
          <p:cNvPr id="1048848" name="Title 1"/>
          <p:cNvSpPr>
            <a:spLocks noGrp="1"/>
          </p:cNvSpPr>
          <p:nvPr>
            <p:ph type="title"/>
          </p:nvPr>
        </p:nvSpPr>
        <p:spPr/>
        <p:txBody>
          <a:bodyPr/>
          <a:p>
            <a:pPr algn="ctr"/>
            <a:r>
              <a:rPr dirty="0" lang="en-US" smtClean="0"/>
              <a:t>      Sexual </a:t>
            </a:r>
            <a:r>
              <a:rPr dirty="0" lang="en-US"/>
              <a:t>Offence Act</a:t>
            </a:r>
          </a:p>
        </p:txBody>
      </p:sp>
      <p:sp>
        <p:nvSpPr>
          <p:cNvPr id="1048849" name="Content Placeholder 2"/>
          <p:cNvSpPr>
            <a:spLocks noGrp="1"/>
          </p:cNvSpPr>
          <p:nvPr>
            <p:ph idx="1"/>
          </p:nvPr>
        </p:nvSpPr>
        <p:spPr/>
        <p:txBody>
          <a:bodyPr>
            <a:normAutofit fontScale="90000" lnSpcReduction="20000"/>
          </a:bodyPr>
          <a:p>
            <a:pPr indent="0" lvl="0" marL="0">
              <a:buNone/>
            </a:pPr>
            <a:r>
              <a:rPr b="1" dirty="0" lang="en-US" smtClean="0"/>
              <a:t>     </a:t>
            </a:r>
            <a:r>
              <a:rPr b="1" dirty="0" lang="en-US" smtClean="0">
                <a:solidFill>
                  <a:schemeClr val="accent1"/>
                </a:solidFill>
              </a:rPr>
              <a:t>Deliberate Transmission Of HIV Or Any Other Life Threatening Sexually     Transmitted Disease</a:t>
            </a:r>
            <a:endParaRPr dirty="0" lang="en-US" smtClean="0">
              <a:solidFill>
                <a:schemeClr val="accent1"/>
              </a:solidFill>
            </a:endParaRPr>
          </a:p>
          <a:p>
            <a:pPr>
              <a:buFont typeface="Wingdings" panose="05000000000000000000" pitchFamily="2" charset="2"/>
              <a:buChar char="§"/>
            </a:pPr>
            <a:r>
              <a:rPr dirty="0" lang="en-US" smtClean="0"/>
              <a:t>Any </a:t>
            </a:r>
            <a:r>
              <a:rPr dirty="0" lang="en-US"/>
              <a:t>person who, having actual knowledge that he or she is infected with HIV or any other life threatening </a:t>
            </a:r>
            <a:r>
              <a:rPr dirty="0" lang="en-US" smtClean="0"/>
              <a:t>STI </a:t>
            </a:r>
            <a:r>
              <a:rPr dirty="0" lang="en-US"/>
              <a:t>intentionally, knowingly and willfully does anything or permits the doing of anything which he or she knows or ought to reasonably </a:t>
            </a:r>
            <a:r>
              <a:rPr dirty="0" lang="en-US" smtClean="0"/>
              <a:t>know </a:t>
            </a:r>
            <a:r>
              <a:rPr dirty="0" lang="en-US"/>
              <a:t>infect another person </a:t>
            </a:r>
            <a:r>
              <a:rPr dirty="0" lang="en-US" smtClean="0"/>
              <a:t>shall </a:t>
            </a:r>
            <a:r>
              <a:rPr dirty="0" lang="en-US"/>
              <a:t>be guilty of an offence, whether or not he or she is married to that other person, and shall be liable upon conviction to imprisonment for a term of not less fifteen years but which may be for life.</a:t>
            </a:r>
          </a:p>
          <a:p>
            <a:pPr indent="0" marL="0">
              <a:buNone/>
            </a:pPr>
            <a:r>
              <a:rPr b="1" dirty="0" lang="en-US" smtClean="0">
                <a:solidFill>
                  <a:schemeClr val="accent1"/>
                </a:solidFill>
              </a:rPr>
              <a:t>  Cultural And Religious Sexual Offences</a:t>
            </a:r>
          </a:p>
          <a:p>
            <a:pPr>
              <a:buFont typeface="Wingdings" panose="05000000000000000000" pitchFamily="2" charset="2"/>
              <a:buChar char="§"/>
            </a:pPr>
            <a:r>
              <a:rPr dirty="0" lang="en-US"/>
              <a:t>Any person who for cultural or religious reasons forces another person to engage in a sexual act or any act that amounts to an offence under this Act is guilty of an offence and is liable upon conviction to imprisonment for a term of not less than ten years.</a:t>
            </a:r>
          </a:p>
          <a:p>
            <a:endParaRPr dirty="0" lang="en-US" smtClean="0">
              <a:solidFill>
                <a:schemeClr val="accent1"/>
              </a:solidFill>
            </a:endParaRPr>
          </a:p>
          <a:p>
            <a:pPr indent="0" marL="0">
              <a:buNone/>
            </a:pPr>
            <a:r>
              <a:rPr dirty="0" lang="en-US"/>
              <a:t/>
            </a:r>
            <a:br>
              <a:rPr dirty="0" lang="en-US"/>
            </a:br>
            <a:r>
              <a:rPr dirty="0" lang="en-US"/>
              <a:t> </a:t>
            </a:r>
          </a:p>
          <a:p>
            <a:pPr indent="0" marL="0">
              <a:buNone/>
            </a:pPr>
            <a:endParaRPr dirty="0" lang="en-US"/>
          </a:p>
          <a:p>
            <a:pPr indent="0" marL="0">
              <a:buNone/>
            </a:pPr>
            <a:endParaRPr dirty="0" lang="en-US"/>
          </a:p>
        </p:txBody>
      </p:sp>
      <p:sp>
        <p:nvSpPr>
          <p:cNvPr id="1048850" name="Date Placeholder 3"/>
          <p:cNvSpPr>
            <a:spLocks noGrp="1"/>
          </p:cNvSpPr>
          <p:nvPr>
            <p:ph type="dt" sz="half" idx="10"/>
          </p:nvPr>
        </p:nvSpPr>
        <p:spPr/>
        <p:txBody>
          <a:bodyPr/>
          <a:p>
            <a:fld id="{B10E1DC8-5C9A-4E6A-895E-4F3B7F085EE3}" type="datetime2">
              <a:rPr lang="en-US" smtClean="0"/>
              <a:t>Saturday, October 10, 2020</a:t>
            </a:fld>
            <a:endParaRPr dirty="0" lang="en-US"/>
          </a:p>
        </p:txBody>
      </p:sp>
      <p:sp>
        <p:nvSpPr>
          <p:cNvPr id="1048851" name="Footer Placeholder 4"/>
          <p:cNvSpPr>
            <a:spLocks noGrp="1"/>
          </p:cNvSpPr>
          <p:nvPr>
            <p:ph type="ftr" sz="quarter" idx="11"/>
          </p:nvPr>
        </p:nvSpPr>
        <p:spPr/>
        <p:txBody>
          <a:bodyPr/>
          <a:p>
            <a:r>
              <a:rPr lang="en-US" smtClean="0"/>
              <a:t>PAUL  NYONGESA</a:t>
            </a:r>
            <a:endParaRPr dirty="0" lang="en-US"/>
          </a:p>
        </p:txBody>
      </p:sp>
      <p:sp>
        <p:nvSpPr>
          <p:cNvPr id="1048852" name="Slide Number Placeholder 5"/>
          <p:cNvSpPr>
            <a:spLocks noGrp="1"/>
          </p:cNvSpPr>
          <p:nvPr>
            <p:ph type="sldNum" sz="quarter" idx="12"/>
          </p:nvPr>
        </p:nvSpPr>
        <p:spPr/>
        <p:txBody>
          <a:bodyPr/>
          <a:p>
            <a:fld id="{6113E31D-E2AB-40D1-8B51-AFA5AFEF393A}" type="slidenum">
              <a:rPr lang="en-US" smtClean="0"/>
              <a:t>48</a:t>
            </a:fld>
            <a:endParaRPr dirty="0"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34" name=""/>
        <p:cNvGrpSpPr/>
        <p:nvPr/>
      </p:nvGrpSpPr>
      <p:grpSpPr>
        <a:xfrm>
          <a:off x="0" y="0"/>
          <a:ext cx="0" cy="0"/>
          <a:chOff x="0" y="0"/>
          <a:chExt cx="0" cy="0"/>
        </a:xfrm>
      </p:grpSpPr>
      <p:sp>
        <p:nvSpPr>
          <p:cNvPr id="1048853" name="Title 1"/>
          <p:cNvSpPr>
            <a:spLocks noGrp="1"/>
          </p:cNvSpPr>
          <p:nvPr>
            <p:ph type="title"/>
          </p:nvPr>
        </p:nvSpPr>
        <p:spPr/>
        <p:txBody>
          <a:bodyPr/>
          <a:p>
            <a:pPr algn="ctr"/>
            <a:r>
              <a:rPr dirty="0" lang="en-US" smtClean="0"/>
              <a:t>           CHILDREN’S ACT</a:t>
            </a:r>
            <a:endParaRPr dirty="0" lang="en-US"/>
          </a:p>
        </p:txBody>
      </p:sp>
      <p:sp>
        <p:nvSpPr>
          <p:cNvPr id="1048854" name="Content Placeholder 2"/>
          <p:cNvSpPr>
            <a:spLocks noGrp="1"/>
          </p:cNvSpPr>
          <p:nvPr>
            <p:ph idx="1"/>
          </p:nvPr>
        </p:nvSpPr>
        <p:spPr>
          <a:xfrm>
            <a:off x="677334" y="2173468"/>
            <a:ext cx="8596668" cy="3880773"/>
          </a:xfrm>
        </p:spPr>
        <p:txBody>
          <a:bodyPr/>
          <a:p>
            <a:pPr>
              <a:buFont typeface="Wingdings" panose="05000000000000000000" pitchFamily="2" charset="2"/>
              <a:buChar char="q"/>
            </a:pPr>
            <a:r>
              <a:rPr b="1" dirty="0" lang="en-US"/>
              <a:t>An Act of Parliament to make provision for parental responsibility, fostering, adoption, custody, maintenance, guardianship, care and protection of children; to make provision for the administration of children’s institutions; to give effect to the principles of the Convention on the Rights of the Child and the African Charter on the Rights and Welfare of the Child and for connected </a:t>
            </a:r>
            <a:r>
              <a:rPr b="1" dirty="0" lang="en-US" smtClean="0"/>
              <a:t>purposes</a:t>
            </a:r>
          </a:p>
          <a:p>
            <a:pPr>
              <a:buFont typeface="Wingdings" panose="05000000000000000000" pitchFamily="2" charset="2"/>
              <a:buChar char="q"/>
            </a:pPr>
            <a:r>
              <a:rPr b="1" dirty="0" lang="en-US">
                <a:solidFill>
                  <a:srgbClr val="00B050"/>
                </a:solidFill>
              </a:rPr>
              <a:t>“child abuse” </a:t>
            </a:r>
            <a:r>
              <a:rPr dirty="0" lang="en-US"/>
              <a:t>includes physical, sexual, psychological and mental </a:t>
            </a:r>
            <a:r>
              <a:rPr dirty="0" lang="en-US" smtClean="0"/>
              <a:t>injury to a child</a:t>
            </a:r>
          </a:p>
          <a:p>
            <a:pPr>
              <a:buFont typeface="Wingdings" panose="05000000000000000000" pitchFamily="2" charset="2"/>
              <a:buChar char="q"/>
            </a:pPr>
            <a:r>
              <a:rPr b="1" dirty="0" lang="en-US">
                <a:solidFill>
                  <a:srgbClr val="00B050"/>
                </a:solidFill>
              </a:rPr>
              <a:t>“early marriage” </a:t>
            </a:r>
            <a:r>
              <a:rPr dirty="0" lang="en-US"/>
              <a:t>means marriage or cohabitation with a child or any</a:t>
            </a:r>
            <a:r>
              <a:rPr b="1" dirty="0" lang="en-US"/>
              <a:t> </a:t>
            </a:r>
            <a:r>
              <a:rPr dirty="0" lang="en-US"/>
              <a:t>arrangement made for such marriage or cohabitation</a:t>
            </a:r>
          </a:p>
          <a:p>
            <a:pPr indent="0" marL="0">
              <a:buNone/>
            </a:pPr>
            <a:endParaRPr dirty="0" lang="en-US"/>
          </a:p>
        </p:txBody>
      </p:sp>
      <p:sp>
        <p:nvSpPr>
          <p:cNvPr id="1048855" name="Date Placeholder 3"/>
          <p:cNvSpPr>
            <a:spLocks noGrp="1"/>
          </p:cNvSpPr>
          <p:nvPr>
            <p:ph type="dt" sz="half" idx="10"/>
          </p:nvPr>
        </p:nvSpPr>
        <p:spPr/>
        <p:txBody>
          <a:bodyPr/>
          <a:p>
            <a:fld id="{C431C77A-93FD-4E25-AB65-8BEC5BC954F5}" type="datetime2">
              <a:rPr lang="en-US" smtClean="0"/>
              <a:t>Saturday, October 10, 2020</a:t>
            </a:fld>
            <a:endParaRPr dirty="0" lang="en-US"/>
          </a:p>
        </p:txBody>
      </p:sp>
      <p:sp>
        <p:nvSpPr>
          <p:cNvPr id="1048856" name="Footer Placeholder 4"/>
          <p:cNvSpPr>
            <a:spLocks noGrp="1"/>
          </p:cNvSpPr>
          <p:nvPr>
            <p:ph type="ftr" sz="quarter" idx="11"/>
          </p:nvPr>
        </p:nvSpPr>
        <p:spPr/>
        <p:txBody>
          <a:bodyPr/>
          <a:p>
            <a:r>
              <a:rPr lang="en-US" smtClean="0"/>
              <a:t>PAUL  NYONGESA</a:t>
            </a:r>
            <a:endParaRPr dirty="0" lang="en-US"/>
          </a:p>
        </p:txBody>
      </p:sp>
      <p:sp>
        <p:nvSpPr>
          <p:cNvPr id="1048857" name="Slide Number Placeholder 5"/>
          <p:cNvSpPr>
            <a:spLocks noGrp="1"/>
          </p:cNvSpPr>
          <p:nvPr>
            <p:ph type="sldNum" sz="quarter" idx="12"/>
          </p:nvPr>
        </p:nvSpPr>
        <p:spPr/>
        <p:txBody>
          <a:bodyPr/>
          <a:p>
            <a:fld id="{6113E31D-E2AB-40D1-8B51-AFA5AFEF393A}" type="slidenum">
              <a:rPr lang="en-US" smtClean="0"/>
              <a:t>49</a:t>
            </a:fld>
            <a:endParaRPr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92" name=""/>
        <p:cNvGrpSpPr/>
        <p:nvPr/>
      </p:nvGrpSpPr>
      <p:grpSpPr>
        <a:xfrm>
          <a:off x="0" y="0"/>
          <a:ext cx="0" cy="0"/>
          <a:chOff x="0" y="0"/>
          <a:chExt cx="0" cy="0"/>
        </a:xfrm>
      </p:grpSpPr>
      <p:sp>
        <p:nvSpPr>
          <p:cNvPr id="1048653" name="Title 1"/>
          <p:cNvSpPr>
            <a:spLocks noGrp="1"/>
          </p:cNvSpPr>
          <p:nvPr>
            <p:ph type="title"/>
          </p:nvPr>
        </p:nvSpPr>
        <p:spPr/>
        <p:txBody>
          <a:bodyPr/>
          <a:p>
            <a:pPr algn="ctr"/>
            <a:r>
              <a:rPr dirty="0" lang="en-US" smtClean="0"/>
              <a:t>           Basic Concepts on Gender</a:t>
            </a:r>
            <a:endParaRPr dirty="0" lang="en-US"/>
          </a:p>
        </p:txBody>
      </p:sp>
      <p:graphicFrame>
        <p:nvGraphicFramePr>
          <p:cNvPr id="4194304" name="Content Placeholder 3"/>
          <p:cNvGraphicFramePr>
            <a:graphicFrameLocks noGrp="1"/>
          </p:cNvGraphicFramePr>
          <p:nvPr>
            <p:ph idx="1"/>
          </p:nvPr>
        </p:nvGraphicFramePr>
        <p:xfrm>
          <a:off x="677863" y="2121951"/>
          <a:ext cx="8596312" cy="3881437"/>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
        <p:nvSpPr>
          <p:cNvPr id="1048654" name="Date Placeholder 2"/>
          <p:cNvSpPr>
            <a:spLocks noGrp="1"/>
          </p:cNvSpPr>
          <p:nvPr>
            <p:ph type="dt" sz="half" idx="10"/>
          </p:nvPr>
        </p:nvSpPr>
        <p:spPr/>
        <p:txBody>
          <a:bodyPr/>
          <a:p>
            <a:fld id="{C526A084-D95F-405B-B0ED-A324D46408B3}" type="datetime2">
              <a:rPr lang="en-US" smtClean="0"/>
              <a:t>Saturday, October 10, 2020</a:t>
            </a:fld>
            <a:endParaRPr dirty="0" lang="en-US"/>
          </a:p>
        </p:txBody>
      </p:sp>
      <p:sp>
        <p:nvSpPr>
          <p:cNvPr id="1048655" name="Footer Placeholder 4"/>
          <p:cNvSpPr>
            <a:spLocks noGrp="1"/>
          </p:cNvSpPr>
          <p:nvPr>
            <p:ph type="ftr" sz="quarter" idx="11"/>
          </p:nvPr>
        </p:nvSpPr>
        <p:spPr/>
        <p:txBody>
          <a:bodyPr/>
          <a:p>
            <a:r>
              <a:rPr lang="en-US" smtClean="0"/>
              <a:t>PAUL  NYONGESA</a:t>
            </a:r>
            <a:endParaRPr dirty="0" lang="en-US"/>
          </a:p>
        </p:txBody>
      </p:sp>
      <p:sp>
        <p:nvSpPr>
          <p:cNvPr id="1048656" name="Slide Number Placeholder 5"/>
          <p:cNvSpPr>
            <a:spLocks noGrp="1"/>
          </p:cNvSpPr>
          <p:nvPr>
            <p:ph type="sldNum" sz="quarter" idx="12"/>
          </p:nvPr>
        </p:nvSpPr>
        <p:spPr/>
        <p:txBody>
          <a:bodyPr/>
          <a:p>
            <a:fld id="{6113E31D-E2AB-40D1-8B51-AFA5AFEF393A}" type="slidenum">
              <a:rPr lang="en-US" smtClean="0"/>
              <a:t>5</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4194304"/>
                                        </p:tgtEl>
                                        <p:attrNameLst>
                                          <p:attrName>style.visibility</p:attrName>
                                        </p:attrNameLst>
                                      </p:cBhvr>
                                      <p:to>
                                        <p:strVal val="visible"/>
                                      </p:to>
                                    </p:set>
                                    <p:animEffect transition="in" filter="fade">
                                      <p:cBhvr>
                                        <p:cTn dur="1000" id="7"/>
                                        <p:tgtEl>
                                          <p:spTgt spid="4194304"/>
                                        </p:tgtEl>
                                      </p:cBhvr>
                                    </p:animEffect>
                                    <p:anim calcmode="lin" valueType="num">
                                      <p:cBhvr>
                                        <p:cTn dur="1000" fill="hold" id="8"/>
                                        <p:tgtEl>
                                          <p:spTgt spid="4194304"/>
                                        </p:tgtEl>
                                        <p:attrNameLst>
                                          <p:attrName>ppt_x</p:attrName>
                                        </p:attrNameLst>
                                      </p:cBhvr>
                                      <p:tavLst>
                                        <p:tav tm="0">
                                          <p:val>
                                            <p:strVal val="#ppt_x"/>
                                          </p:val>
                                        </p:tav>
                                        <p:tav tm="100000">
                                          <p:val>
                                            <p:strVal val="#ppt_x"/>
                                          </p:val>
                                        </p:tav>
                                      </p:tavLst>
                                    </p:anim>
                                    <p:anim calcmode="lin" valueType="num">
                                      <p:cBhvr>
                                        <p:cTn dur="1000" fill="hold" id="9"/>
                                        <p:tgtEl>
                                          <p:spTgt spid="419430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194304"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sp>
        <p:nvSpPr>
          <p:cNvPr id="1048858" name="Title 1"/>
          <p:cNvSpPr>
            <a:spLocks noGrp="1"/>
          </p:cNvSpPr>
          <p:nvPr>
            <p:ph type="title"/>
          </p:nvPr>
        </p:nvSpPr>
        <p:spPr/>
        <p:txBody>
          <a:bodyPr/>
          <a:p>
            <a:pPr algn="ctr"/>
            <a:r>
              <a:rPr dirty="0" lang="en-US" smtClean="0"/>
              <a:t>         Children’s Right</a:t>
            </a:r>
            <a:endParaRPr dirty="0" lang="en-US"/>
          </a:p>
        </p:txBody>
      </p:sp>
      <p:sp>
        <p:nvSpPr>
          <p:cNvPr id="1048859" name="Content Placeholder 2"/>
          <p:cNvSpPr>
            <a:spLocks noGrp="1"/>
          </p:cNvSpPr>
          <p:nvPr>
            <p:ph idx="1"/>
          </p:nvPr>
        </p:nvSpPr>
        <p:spPr/>
        <p:txBody>
          <a:bodyPr/>
          <a:p>
            <a:pPr indent="0" lvl="0" marL="0">
              <a:buNone/>
            </a:pPr>
            <a:r>
              <a:rPr b="1" dirty="0" lang="en-US" smtClean="0"/>
              <a:t>     </a:t>
            </a:r>
            <a:r>
              <a:rPr b="1" dirty="0" lang="en-US" smtClean="0">
                <a:solidFill>
                  <a:srgbClr val="00B050"/>
                </a:solidFill>
              </a:rPr>
              <a:t>Survival </a:t>
            </a:r>
            <a:r>
              <a:rPr b="1" dirty="0" lang="en-US">
                <a:solidFill>
                  <a:srgbClr val="00B050"/>
                </a:solidFill>
              </a:rPr>
              <a:t>and best interests of the child</a:t>
            </a:r>
            <a:endParaRPr dirty="0" lang="en-US">
              <a:solidFill>
                <a:srgbClr val="00B050"/>
              </a:solidFill>
            </a:endParaRPr>
          </a:p>
          <a:p>
            <a:pPr>
              <a:buFont typeface="Wingdings" panose="05000000000000000000" pitchFamily="2" charset="2"/>
              <a:buChar char="§"/>
            </a:pPr>
            <a:r>
              <a:rPr dirty="0" lang="en-US" smtClean="0"/>
              <a:t>Every </a:t>
            </a:r>
            <a:r>
              <a:rPr dirty="0" lang="en-US"/>
              <a:t>child shall have an inherent right to life and it shall be the responsibility of the Government and the family to ensure the survival and development of the </a:t>
            </a:r>
            <a:r>
              <a:rPr dirty="0" lang="en-US" smtClean="0"/>
              <a:t>child.</a:t>
            </a:r>
          </a:p>
          <a:p>
            <a:pPr indent="0" marL="0">
              <a:buNone/>
            </a:pPr>
            <a:r>
              <a:rPr b="1" dirty="0" lang="en-US"/>
              <a:t> </a:t>
            </a:r>
            <a:r>
              <a:rPr b="1" dirty="0" lang="en-US" smtClean="0"/>
              <a:t>    </a:t>
            </a:r>
            <a:r>
              <a:rPr b="1" dirty="0" lang="en-US" smtClean="0">
                <a:solidFill>
                  <a:srgbClr val="00B050"/>
                </a:solidFill>
              </a:rPr>
              <a:t>Non-discrimination</a:t>
            </a:r>
            <a:endParaRPr dirty="0" lang="en-US">
              <a:solidFill>
                <a:srgbClr val="00B050"/>
              </a:solidFill>
            </a:endParaRPr>
          </a:p>
          <a:p>
            <a:pPr>
              <a:buFont typeface="Wingdings" panose="05000000000000000000" pitchFamily="2" charset="2"/>
              <a:buChar char="§"/>
            </a:pPr>
            <a:r>
              <a:rPr dirty="0" lang="en-US" smtClean="0"/>
              <a:t>No </a:t>
            </a:r>
            <a:r>
              <a:rPr dirty="0" lang="en-US"/>
              <a:t>child shall be subjected to discrimination on the ground of origin, sex, religion, creed, custom, language, opinion, conscience, </a:t>
            </a:r>
            <a:r>
              <a:rPr dirty="0" lang="en-US" err="1"/>
              <a:t>colour</a:t>
            </a:r>
            <a:r>
              <a:rPr dirty="0" lang="en-US"/>
              <a:t>, birth, social, political, economic or other status, race, disability, tribe, residence or local </a:t>
            </a:r>
            <a:r>
              <a:rPr dirty="0" lang="en-US" smtClean="0"/>
              <a:t>connection</a:t>
            </a:r>
          </a:p>
          <a:p>
            <a:pPr indent="0" marL="0">
              <a:buNone/>
            </a:pPr>
            <a:r>
              <a:rPr dirty="0" lang="en-US" smtClean="0">
                <a:solidFill>
                  <a:srgbClr val="00B050"/>
                </a:solidFill>
              </a:rPr>
              <a:t>     Right to parental care</a:t>
            </a:r>
          </a:p>
          <a:p>
            <a:pPr>
              <a:buFont typeface="Wingdings" panose="05000000000000000000" pitchFamily="2" charset="2"/>
              <a:buChar char="§"/>
            </a:pPr>
            <a:r>
              <a:rPr dirty="0" lang="en-US"/>
              <a:t>A child shall have a right to live with and to be cared for by his parents.</a:t>
            </a:r>
          </a:p>
        </p:txBody>
      </p:sp>
      <p:sp>
        <p:nvSpPr>
          <p:cNvPr id="1048860" name="Date Placeholder 3"/>
          <p:cNvSpPr>
            <a:spLocks noGrp="1"/>
          </p:cNvSpPr>
          <p:nvPr>
            <p:ph type="dt" sz="half" idx="10"/>
          </p:nvPr>
        </p:nvSpPr>
        <p:spPr/>
        <p:txBody>
          <a:bodyPr/>
          <a:p>
            <a:fld id="{5EF90FD8-4FF9-4D25-9AA0-9601B7073C36}" type="datetime2">
              <a:rPr lang="en-US" smtClean="0"/>
              <a:t>Saturday, October 10, 2020</a:t>
            </a:fld>
            <a:endParaRPr dirty="0" lang="en-US"/>
          </a:p>
        </p:txBody>
      </p:sp>
      <p:sp>
        <p:nvSpPr>
          <p:cNvPr id="1048861" name="Footer Placeholder 4"/>
          <p:cNvSpPr>
            <a:spLocks noGrp="1"/>
          </p:cNvSpPr>
          <p:nvPr>
            <p:ph type="ftr" sz="quarter" idx="11"/>
          </p:nvPr>
        </p:nvSpPr>
        <p:spPr/>
        <p:txBody>
          <a:bodyPr/>
          <a:p>
            <a:r>
              <a:rPr lang="en-US" smtClean="0"/>
              <a:t>PAUL  NYONGESA</a:t>
            </a:r>
            <a:endParaRPr dirty="0" lang="en-US"/>
          </a:p>
        </p:txBody>
      </p:sp>
      <p:sp>
        <p:nvSpPr>
          <p:cNvPr id="1048862" name="Slide Number Placeholder 5"/>
          <p:cNvSpPr>
            <a:spLocks noGrp="1"/>
          </p:cNvSpPr>
          <p:nvPr>
            <p:ph type="sldNum" sz="quarter" idx="12"/>
          </p:nvPr>
        </p:nvSpPr>
        <p:spPr/>
        <p:txBody>
          <a:bodyPr/>
          <a:p>
            <a:fld id="{6113E31D-E2AB-40D1-8B51-AFA5AFEF393A}" type="slidenum">
              <a:rPr lang="en-US" smtClean="0"/>
              <a:t>50</a:t>
            </a:fld>
            <a:endParaRPr dirty="0"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36" name=""/>
        <p:cNvGrpSpPr/>
        <p:nvPr/>
      </p:nvGrpSpPr>
      <p:grpSpPr>
        <a:xfrm>
          <a:off x="0" y="0"/>
          <a:ext cx="0" cy="0"/>
          <a:chOff x="0" y="0"/>
          <a:chExt cx="0" cy="0"/>
        </a:xfrm>
      </p:grpSpPr>
      <p:sp>
        <p:nvSpPr>
          <p:cNvPr id="1048863" name="Title 1"/>
          <p:cNvSpPr>
            <a:spLocks noGrp="1"/>
          </p:cNvSpPr>
          <p:nvPr>
            <p:ph type="title"/>
          </p:nvPr>
        </p:nvSpPr>
        <p:spPr/>
        <p:txBody>
          <a:bodyPr/>
          <a:p>
            <a:pPr algn="ctr"/>
            <a:r>
              <a:rPr dirty="0" lang="en-US" smtClean="0"/>
              <a:t>          Children’s Right</a:t>
            </a:r>
            <a:endParaRPr dirty="0" lang="en-US"/>
          </a:p>
        </p:txBody>
      </p:sp>
      <p:sp>
        <p:nvSpPr>
          <p:cNvPr id="1048864" name="Content Placeholder 2"/>
          <p:cNvSpPr>
            <a:spLocks noGrp="1"/>
          </p:cNvSpPr>
          <p:nvPr>
            <p:ph idx="1"/>
          </p:nvPr>
        </p:nvSpPr>
        <p:spPr/>
        <p:txBody>
          <a:bodyPr>
            <a:normAutofit fontScale="90000" lnSpcReduction="20000"/>
          </a:bodyPr>
          <a:p>
            <a:pPr indent="0" lvl="0" marL="0">
              <a:buNone/>
            </a:pPr>
            <a:r>
              <a:rPr b="1" dirty="0" lang="en-US" smtClean="0"/>
              <a:t>     </a:t>
            </a:r>
            <a:r>
              <a:rPr b="1" dirty="0" lang="en-US" smtClean="0">
                <a:solidFill>
                  <a:srgbClr val="00B050"/>
                </a:solidFill>
              </a:rPr>
              <a:t>Right </a:t>
            </a:r>
            <a:r>
              <a:rPr b="1" dirty="0" lang="en-US">
                <a:solidFill>
                  <a:srgbClr val="00B050"/>
                </a:solidFill>
              </a:rPr>
              <a:t>to education</a:t>
            </a:r>
            <a:endParaRPr dirty="0" lang="en-US">
              <a:solidFill>
                <a:srgbClr val="00B050"/>
              </a:solidFill>
            </a:endParaRPr>
          </a:p>
          <a:p>
            <a:pPr>
              <a:buFont typeface="Wingdings" panose="05000000000000000000" pitchFamily="2" charset="2"/>
              <a:buChar char="§"/>
            </a:pPr>
            <a:r>
              <a:rPr dirty="0" lang="en-US" smtClean="0"/>
              <a:t>Every </a:t>
            </a:r>
            <a:r>
              <a:rPr dirty="0" lang="en-US"/>
              <a:t>child shall be entitled to education the provision of which shall be the responsibility of the Government and the </a:t>
            </a:r>
            <a:r>
              <a:rPr dirty="0" lang="en-US" smtClean="0"/>
              <a:t>parents</a:t>
            </a:r>
          </a:p>
          <a:p>
            <a:pPr indent="0" lvl="0" marL="0">
              <a:buNone/>
            </a:pPr>
            <a:r>
              <a:rPr b="1" dirty="0" lang="en-US" smtClean="0"/>
              <a:t>     </a:t>
            </a:r>
            <a:r>
              <a:rPr b="1" dirty="0" lang="en-US" smtClean="0">
                <a:solidFill>
                  <a:srgbClr val="00B050"/>
                </a:solidFill>
              </a:rPr>
              <a:t>Right </a:t>
            </a:r>
            <a:r>
              <a:rPr b="1" dirty="0" lang="en-US">
                <a:solidFill>
                  <a:srgbClr val="00B050"/>
                </a:solidFill>
              </a:rPr>
              <a:t>to religious education</a:t>
            </a:r>
            <a:endParaRPr dirty="0" lang="en-US">
              <a:solidFill>
                <a:srgbClr val="00B050"/>
              </a:solidFill>
            </a:endParaRPr>
          </a:p>
          <a:p>
            <a:pPr>
              <a:buFont typeface="Wingdings" panose="05000000000000000000" pitchFamily="2" charset="2"/>
              <a:buChar char="§"/>
            </a:pPr>
            <a:r>
              <a:rPr dirty="0" lang="en-US" smtClean="0"/>
              <a:t>Every </a:t>
            </a:r>
            <a:r>
              <a:rPr dirty="0" lang="en-US"/>
              <a:t>child shall have a right to religious education subject to appropriate parental </a:t>
            </a:r>
            <a:r>
              <a:rPr dirty="0" lang="en-US" smtClean="0"/>
              <a:t>guidance</a:t>
            </a:r>
          </a:p>
          <a:p>
            <a:pPr indent="0" lvl="0" marL="0">
              <a:buNone/>
            </a:pPr>
            <a:r>
              <a:rPr b="1" dirty="0" lang="en-US" smtClean="0">
                <a:solidFill>
                  <a:srgbClr val="00B050"/>
                </a:solidFill>
              </a:rPr>
              <a:t>     Right </a:t>
            </a:r>
            <a:r>
              <a:rPr b="1" dirty="0" lang="en-US">
                <a:solidFill>
                  <a:srgbClr val="00B050"/>
                </a:solidFill>
              </a:rPr>
              <a:t>to health care</a:t>
            </a:r>
            <a:endParaRPr dirty="0" lang="en-US">
              <a:solidFill>
                <a:srgbClr val="00B050"/>
              </a:solidFill>
            </a:endParaRPr>
          </a:p>
          <a:p>
            <a:pPr>
              <a:buFont typeface="Wingdings" panose="05000000000000000000" pitchFamily="2" charset="2"/>
              <a:buChar char="§"/>
            </a:pPr>
            <a:r>
              <a:rPr dirty="0" lang="en-US" smtClean="0"/>
              <a:t>Every </a:t>
            </a:r>
            <a:r>
              <a:rPr dirty="0" lang="en-US"/>
              <a:t>child shall have a right to health and medical care the provision of which shall be the responsibility of the parents and the Government.</a:t>
            </a:r>
          </a:p>
          <a:p>
            <a:pPr indent="0" lvl="0" marL="0">
              <a:buNone/>
            </a:pPr>
            <a:r>
              <a:rPr dirty="0" lang="en-US"/>
              <a:t> </a:t>
            </a:r>
            <a:r>
              <a:rPr dirty="0" lang="en-US" smtClean="0"/>
              <a:t>    </a:t>
            </a:r>
            <a:r>
              <a:rPr b="1" dirty="0" lang="en-US" smtClean="0">
                <a:solidFill>
                  <a:srgbClr val="00B050"/>
                </a:solidFill>
              </a:rPr>
              <a:t>Protection </a:t>
            </a:r>
            <a:r>
              <a:rPr b="1" dirty="0" lang="en-US">
                <a:solidFill>
                  <a:srgbClr val="00B050"/>
                </a:solidFill>
              </a:rPr>
              <a:t>from child labour and armed conflict</a:t>
            </a:r>
            <a:endParaRPr dirty="0" lang="en-US">
              <a:solidFill>
                <a:srgbClr val="00B050"/>
              </a:solidFill>
            </a:endParaRPr>
          </a:p>
          <a:p>
            <a:pPr>
              <a:buFont typeface="Wingdings" panose="05000000000000000000" pitchFamily="2" charset="2"/>
              <a:buChar char="§"/>
            </a:pPr>
            <a:r>
              <a:rPr dirty="0" lang="en-US" smtClean="0"/>
              <a:t>Every </a:t>
            </a:r>
            <a:r>
              <a:rPr dirty="0" lang="en-US"/>
              <a:t>child shall be protected from economic exploitation and any work that is likely to be hazardous or to interfere with the child’s education, or to be harmful to the child’s health or physical, mental, spiritual, moral or social development.</a:t>
            </a:r>
          </a:p>
          <a:p>
            <a:pPr indent="0" marL="0">
              <a:buNone/>
            </a:pPr>
            <a:endParaRPr dirty="0" lang="en-US"/>
          </a:p>
          <a:p>
            <a:pPr>
              <a:buFont typeface="Wingdings" panose="05000000000000000000" pitchFamily="2" charset="2"/>
              <a:buChar char="§"/>
            </a:pPr>
            <a:endParaRPr dirty="0" lang="en-US"/>
          </a:p>
        </p:txBody>
      </p:sp>
      <p:sp>
        <p:nvSpPr>
          <p:cNvPr id="1048865" name="Date Placeholder 3"/>
          <p:cNvSpPr>
            <a:spLocks noGrp="1"/>
          </p:cNvSpPr>
          <p:nvPr>
            <p:ph type="dt" sz="half" idx="10"/>
          </p:nvPr>
        </p:nvSpPr>
        <p:spPr/>
        <p:txBody>
          <a:bodyPr/>
          <a:p>
            <a:fld id="{65B6B87D-3B00-44B0-AE2D-4149B8A3F0BB}" type="datetime2">
              <a:rPr lang="en-US" smtClean="0"/>
              <a:t>Saturday, October 10, 2020</a:t>
            </a:fld>
            <a:endParaRPr dirty="0" lang="en-US"/>
          </a:p>
        </p:txBody>
      </p:sp>
      <p:sp>
        <p:nvSpPr>
          <p:cNvPr id="1048866" name="Footer Placeholder 4"/>
          <p:cNvSpPr>
            <a:spLocks noGrp="1"/>
          </p:cNvSpPr>
          <p:nvPr>
            <p:ph type="ftr" sz="quarter" idx="11"/>
          </p:nvPr>
        </p:nvSpPr>
        <p:spPr/>
        <p:txBody>
          <a:bodyPr/>
          <a:p>
            <a:r>
              <a:rPr lang="en-US" smtClean="0"/>
              <a:t>PAUL  NYONGESA</a:t>
            </a:r>
            <a:endParaRPr dirty="0" lang="en-US"/>
          </a:p>
        </p:txBody>
      </p:sp>
      <p:sp>
        <p:nvSpPr>
          <p:cNvPr id="1048867" name="Slide Number Placeholder 5"/>
          <p:cNvSpPr>
            <a:spLocks noGrp="1"/>
          </p:cNvSpPr>
          <p:nvPr>
            <p:ph type="sldNum" sz="quarter" idx="12"/>
          </p:nvPr>
        </p:nvSpPr>
        <p:spPr/>
        <p:txBody>
          <a:bodyPr/>
          <a:p>
            <a:fld id="{6113E31D-E2AB-40D1-8B51-AFA5AFEF393A}" type="slidenum">
              <a:rPr lang="en-US" smtClean="0"/>
              <a:t>51</a:t>
            </a:fld>
            <a:endParaRPr dirty="0"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sp>
        <p:nvSpPr>
          <p:cNvPr id="1048868" name="Title 1"/>
          <p:cNvSpPr>
            <a:spLocks noGrp="1"/>
          </p:cNvSpPr>
          <p:nvPr>
            <p:ph type="title"/>
          </p:nvPr>
        </p:nvSpPr>
        <p:spPr/>
        <p:txBody>
          <a:bodyPr/>
          <a:p>
            <a:pPr algn="ctr"/>
            <a:r>
              <a:rPr dirty="0" lang="en-US" smtClean="0"/>
              <a:t>       Children’s Right</a:t>
            </a:r>
            <a:endParaRPr dirty="0" lang="en-US"/>
          </a:p>
        </p:txBody>
      </p:sp>
      <p:sp>
        <p:nvSpPr>
          <p:cNvPr id="1048869" name="Content Placeholder 2"/>
          <p:cNvSpPr>
            <a:spLocks noGrp="1"/>
          </p:cNvSpPr>
          <p:nvPr>
            <p:ph idx="1"/>
          </p:nvPr>
        </p:nvSpPr>
        <p:spPr/>
        <p:txBody>
          <a:bodyPr>
            <a:normAutofit fontScale="90000" lnSpcReduction="20000"/>
          </a:bodyPr>
          <a:p>
            <a:pPr indent="0" lvl="0" marL="0">
              <a:buNone/>
            </a:pPr>
            <a:r>
              <a:rPr b="1" dirty="0" lang="en-US" smtClean="0"/>
              <a:t>     </a:t>
            </a:r>
            <a:r>
              <a:rPr b="1" dirty="0" lang="en-US" smtClean="0">
                <a:solidFill>
                  <a:srgbClr val="00B050"/>
                </a:solidFill>
              </a:rPr>
              <a:t>Name </a:t>
            </a:r>
            <a:r>
              <a:rPr b="1" dirty="0" lang="en-US">
                <a:solidFill>
                  <a:srgbClr val="00B050"/>
                </a:solidFill>
              </a:rPr>
              <a:t>and nationality</a:t>
            </a:r>
            <a:endParaRPr dirty="0" lang="en-US">
              <a:solidFill>
                <a:srgbClr val="00B050"/>
              </a:solidFill>
            </a:endParaRPr>
          </a:p>
          <a:p>
            <a:pPr>
              <a:buFont typeface="Wingdings" panose="05000000000000000000" pitchFamily="2" charset="2"/>
              <a:buChar char="§"/>
            </a:pPr>
            <a:r>
              <a:rPr dirty="0" lang="en-US" smtClean="0"/>
              <a:t>Every </a:t>
            </a:r>
            <a:r>
              <a:rPr dirty="0" lang="en-US"/>
              <a:t>child shall have a right to a name and nationality and where a child is deprived of his identity the Government shall provide appropriate assistance and protection, with a view to establishing his identity.</a:t>
            </a:r>
          </a:p>
          <a:p>
            <a:pPr indent="0" marL="0">
              <a:buNone/>
            </a:pPr>
            <a:r>
              <a:rPr b="1" dirty="0" lang="en-US" smtClean="0"/>
              <a:t>     </a:t>
            </a:r>
            <a:r>
              <a:rPr b="1" dirty="0" lang="en-US" smtClean="0">
                <a:solidFill>
                  <a:srgbClr val="00B050"/>
                </a:solidFill>
              </a:rPr>
              <a:t>Disabled </a:t>
            </a:r>
            <a:r>
              <a:rPr b="1" dirty="0" lang="en-US">
                <a:solidFill>
                  <a:srgbClr val="00B050"/>
                </a:solidFill>
              </a:rPr>
              <a:t>child</a:t>
            </a:r>
            <a:endParaRPr dirty="0" lang="en-US">
              <a:solidFill>
                <a:srgbClr val="00B050"/>
              </a:solidFill>
            </a:endParaRPr>
          </a:p>
          <a:p>
            <a:pPr>
              <a:buFont typeface="Wingdings" panose="05000000000000000000" pitchFamily="2" charset="2"/>
              <a:buChar char="§"/>
            </a:pPr>
            <a:r>
              <a:rPr dirty="0" lang="en-US" smtClean="0"/>
              <a:t>A </a:t>
            </a:r>
            <a:r>
              <a:rPr dirty="0" lang="en-US"/>
              <a:t>disabled child shall have the right to be treated with dignity, and to be accorded appropriate medical treatment, special care, education and training free of charge or at a reduced cost whenever possible.</a:t>
            </a:r>
          </a:p>
          <a:p>
            <a:pPr indent="0" lvl="0" marL="0">
              <a:buNone/>
            </a:pPr>
            <a:r>
              <a:rPr b="1" dirty="0" lang="en-US" smtClean="0"/>
              <a:t>      </a:t>
            </a:r>
            <a:r>
              <a:rPr b="1" dirty="0" lang="en-US" smtClean="0">
                <a:solidFill>
                  <a:srgbClr val="00B050"/>
                </a:solidFill>
              </a:rPr>
              <a:t>Protection </a:t>
            </a:r>
            <a:r>
              <a:rPr b="1" dirty="0" lang="en-US">
                <a:solidFill>
                  <a:srgbClr val="00B050"/>
                </a:solidFill>
              </a:rPr>
              <a:t>from </a:t>
            </a:r>
            <a:r>
              <a:rPr b="1" dirty="0" lang="en-US" smtClean="0">
                <a:solidFill>
                  <a:srgbClr val="00B050"/>
                </a:solidFill>
              </a:rPr>
              <a:t>abuse</a:t>
            </a:r>
            <a:endParaRPr dirty="0" lang="en-US"/>
          </a:p>
          <a:p>
            <a:pPr>
              <a:buFont typeface="Wingdings" panose="05000000000000000000" pitchFamily="2" charset="2"/>
              <a:buChar char="§"/>
            </a:pPr>
            <a:r>
              <a:rPr dirty="0" lang="en-US" smtClean="0"/>
              <a:t>A </a:t>
            </a:r>
            <a:r>
              <a:rPr dirty="0" lang="en-US"/>
              <a:t>child shall be entitled to protection from physical and psychological abuse, neglect and any other form of exploitation including sale, trafficking or abduction by any person.</a:t>
            </a:r>
          </a:p>
          <a:p>
            <a:pPr indent="0" marL="0">
              <a:buNone/>
            </a:pPr>
            <a:r>
              <a:rPr dirty="0" lang="en-US"/>
              <a:t> </a:t>
            </a:r>
          </a:p>
          <a:p>
            <a:pPr indent="0" marL="0">
              <a:buNone/>
            </a:pPr>
            <a:r>
              <a:rPr dirty="0" lang="en-US"/>
              <a:t/>
            </a:r>
            <a:br>
              <a:rPr dirty="0" lang="en-US"/>
            </a:br>
            <a:endParaRPr dirty="0" lang="en-US"/>
          </a:p>
        </p:txBody>
      </p:sp>
      <p:sp>
        <p:nvSpPr>
          <p:cNvPr id="1048870" name="Date Placeholder 3"/>
          <p:cNvSpPr>
            <a:spLocks noGrp="1"/>
          </p:cNvSpPr>
          <p:nvPr>
            <p:ph type="dt" sz="half" idx="10"/>
          </p:nvPr>
        </p:nvSpPr>
        <p:spPr/>
        <p:txBody>
          <a:bodyPr/>
          <a:p>
            <a:fld id="{75499536-8CDC-422D-96AA-20471B8D16C0}" type="datetime2">
              <a:rPr lang="en-US" smtClean="0"/>
              <a:t>Saturday, October 10, 2020</a:t>
            </a:fld>
            <a:endParaRPr dirty="0" lang="en-US"/>
          </a:p>
        </p:txBody>
      </p:sp>
      <p:sp>
        <p:nvSpPr>
          <p:cNvPr id="1048871" name="Footer Placeholder 4"/>
          <p:cNvSpPr>
            <a:spLocks noGrp="1"/>
          </p:cNvSpPr>
          <p:nvPr>
            <p:ph type="ftr" sz="quarter" idx="11"/>
          </p:nvPr>
        </p:nvSpPr>
        <p:spPr/>
        <p:txBody>
          <a:bodyPr/>
          <a:p>
            <a:r>
              <a:rPr lang="en-US" smtClean="0"/>
              <a:t>PAUL  NYONGESA</a:t>
            </a:r>
            <a:endParaRPr dirty="0" lang="en-US"/>
          </a:p>
        </p:txBody>
      </p:sp>
      <p:sp>
        <p:nvSpPr>
          <p:cNvPr id="1048872" name="Slide Number Placeholder 5"/>
          <p:cNvSpPr>
            <a:spLocks noGrp="1"/>
          </p:cNvSpPr>
          <p:nvPr>
            <p:ph type="sldNum" sz="quarter" idx="12"/>
          </p:nvPr>
        </p:nvSpPr>
        <p:spPr/>
        <p:txBody>
          <a:bodyPr/>
          <a:p>
            <a:fld id="{6113E31D-E2AB-40D1-8B51-AFA5AFEF393A}" type="slidenum">
              <a:rPr lang="en-US" smtClean="0"/>
              <a:t>52</a:t>
            </a:fld>
            <a:endParaRPr dirty="0"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sp>
        <p:nvSpPr>
          <p:cNvPr id="1048873" name="Title 1"/>
          <p:cNvSpPr>
            <a:spLocks noGrp="1"/>
          </p:cNvSpPr>
          <p:nvPr>
            <p:ph type="title"/>
          </p:nvPr>
        </p:nvSpPr>
        <p:spPr/>
        <p:txBody>
          <a:bodyPr/>
          <a:p>
            <a:pPr algn="ctr"/>
            <a:r>
              <a:rPr dirty="0" lang="en-US" smtClean="0"/>
              <a:t>       Children’s Right</a:t>
            </a:r>
            <a:endParaRPr dirty="0" lang="en-US"/>
          </a:p>
        </p:txBody>
      </p:sp>
      <p:sp>
        <p:nvSpPr>
          <p:cNvPr id="1048874" name="Content Placeholder 2"/>
          <p:cNvSpPr>
            <a:spLocks noGrp="1"/>
          </p:cNvSpPr>
          <p:nvPr>
            <p:ph idx="1"/>
          </p:nvPr>
        </p:nvSpPr>
        <p:spPr/>
        <p:txBody>
          <a:bodyPr>
            <a:normAutofit fontScale="95000" lnSpcReduction="10000"/>
          </a:bodyPr>
          <a:p>
            <a:pPr indent="0" lvl="0" marL="0">
              <a:buNone/>
            </a:pPr>
            <a:r>
              <a:rPr b="1" dirty="0" lang="en-US" smtClean="0"/>
              <a:t>     </a:t>
            </a:r>
            <a:r>
              <a:rPr b="1" dirty="0" lang="en-US" smtClean="0">
                <a:solidFill>
                  <a:srgbClr val="00B050"/>
                </a:solidFill>
              </a:rPr>
              <a:t>Protection </a:t>
            </a:r>
            <a:r>
              <a:rPr b="1" dirty="0" lang="en-US">
                <a:solidFill>
                  <a:srgbClr val="00B050"/>
                </a:solidFill>
              </a:rPr>
              <a:t>from harmful cultural </a:t>
            </a:r>
            <a:r>
              <a:rPr b="1" dirty="0" lang="en-US" smtClean="0">
                <a:solidFill>
                  <a:srgbClr val="00B050"/>
                </a:solidFill>
              </a:rPr>
              <a:t>rites</a:t>
            </a:r>
            <a:endParaRPr dirty="0" lang="en-US"/>
          </a:p>
          <a:p>
            <a:pPr lvl="0">
              <a:buFont typeface="Wingdings" panose="05000000000000000000" pitchFamily="2" charset="2"/>
              <a:buChar char="q"/>
            </a:pPr>
            <a:r>
              <a:rPr dirty="0" lang="en-US" smtClean="0"/>
              <a:t>No </a:t>
            </a:r>
            <a:r>
              <a:rPr dirty="0" lang="en-US"/>
              <a:t>person shall subject a child to female circumcision, early marriage or other cultural rites, customs or traditional practices that are likely to negatively affect the child’s life, health, social welfare, dignity or physical or psychological </a:t>
            </a:r>
            <a:r>
              <a:rPr dirty="0" lang="en-US" smtClean="0"/>
              <a:t>development</a:t>
            </a:r>
          </a:p>
          <a:p>
            <a:pPr indent="0" marL="0">
              <a:buNone/>
            </a:pPr>
            <a:r>
              <a:rPr b="1" dirty="0" lang="en-US" smtClean="0">
                <a:solidFill>
                  <a:srgbClr val="00B050"/>
                </a:solidFill>
              </a:rPr>
              <a:t>     Protection </a:t>
            </a:r>
            <a:r>
              <a:rPr b="1" dirty="0" lang="en-US">
                <a:solidFill>
                  <a:srgbClr val="00B050"/>
                </a:solidFill>
              </a:rPr>
              <a:t>from sexual </a:t>
            </a:r>
            <a:r>
              <a:rPr b="1" dirty="0" lang="en-US" smtClean="0">
                <a:solidFill>
                  <a:srgbClr val="00B050"/>
                </a:solidFill>
              </a:rPr>
              <a:t>exploitation</a:t>
            </a:r>
            <a:endParaRPr dirty="0" lang="en-US">
              <a:solidFill>
                <a:srgbClr val="00B050"/>
              </a:solidFill>
            </a:endParaRPr>
          </a:p>
          <a:p>
            <a:pPr>
              <a:buFont typeface="Wingdings" panose="05000000000000000000" pitchFamily="2" charset="2"/>
              <a:buChar char="q"/>
            </a:pPr>
            <a:r>
              <a:rPr dirty="0" lang="en-US" smtClean="0"/>
              <a:t>A </a:t>
            </a:r>
            <a:r>
              <a:rPr dirty="0" lang="en-US"/>
              <a:t>child shall be protected from sexual exploitation and use in prostitution, inducement or coercion to engage in any sexual activity, and exposure to obscene materials.</a:t>
            </a:r>
          </a:p>
          <a:p>
            <a:pPr indent="0" marL="0">
              <a:buNone/>
            </a:pPr>
            <a:r>
              <a:rPr b="1" dirty="0" lang="en-US" smtClean="0">
                <a:solidFill>
                  <a:srgbClr val="00B050"/>
                </a:solidFill>
              </a:rPr>
              <a:t>     Protection </a:t>
            </a:r>
            <a:r>
              <a:rPr b="1" dirty="0" lang="en-US">
                <a:solidFill>
                  <a:srgbClr val="00B050"/>
                </a:solidFill>
              </a:rPr>
              <a:t>from drugs</a:t>
            </a:r>
            <a:endParaRPr dirty="0" lang="en-US">
              <a:solidFill>
                <a:srgbClr val="00B050"/>
              </a:solidFill>
            </a:endParaRPr>
          </a:p>
          <a:p>
            <a:pPr>
              <a:buFont typeface="Wingdings" panose="05000000000000000000" pitchFamily="2" charset="2"/>
              <a:buChar char="q"/>
            </a:pPr>
            <a:r>
              <a:rPr dirty="0" lang="en-US" smtClean="0"/>
              <a:t>Every </a:t>
            </a:r>
            <a:r>
              <a:rPr dirty="0" lang="en-US"/>
              <a:t>child shall be entitled to protection from the use of hallucinogens, narcotics, alcohol, tobacco products or psychotropic drugs and any other drugs that may be declared harmful by the Minister responsible for health and from being involved in their production, trafficking or distribution.</a:t>
            </a:r>
          </a:p>
        </p:txBody>
      </p:sp>
      <p:sp>
        <p:nvSpPr>
          <p:cNvPr id="1048875" name="Date Placeholder 3"/>
          <p:cNvSpPr>
            <a:spLocks noGrp="1"/>
          </p:cNvSpPr>
          <p:nvPr>
            <p:ph type="dt" sz="half" idx="10"/>
          </p:nvPr>
        </p:nvSpPr>
        <p:spPr/>
        <p:txBody>
          <a:bodyPr/>
          <a:p>
            <a:fld id="{8671EA3B-6F27-4210-97CB-B00FE84BCE07}" type="datetime2">
              <a:rPr lang="en-US" smtClean="0"/>
              <a:t>Saturday, October 10, 2020</a:t>
            </a:fld>
            <a:endParaRPr dirty="0" lang="en-US"/>
          </a:p>
        </p:txBody>
      </p:sp>
      <p:sp>
        <p:nvSpPr>
          <p:cNvPr id="1048876" name="Footer Placeholder 4"/>
          <p:cNvSpPr>
            <a:spLocks noGrp="1"/>
          </p:cNvSpPr>
          <p:nvPr>
            <p:ph type="ftr" sz="quarter" idx="11"/>
          </p:nvPr>
        </p:nvSpPr>
        <p:spPr/>
        <p:txBody>
          <a:bodyPr/>
          <a:p>
            <a:r>
              <a:rPr lang="en-US" smtClean="0"/>
              <a:t>PAUL  NYONGESA</a:t>
            </a:r>
            <a:endParaRPr dirty="0" lang="en-US"/>
          </a:p>
        </p:txBody>
      </p:sp>
      <p:sp>
        <p:nvSpPr>
          <p:cNvPr id="1048877" name="Slide Number Placeholder 5"/>
          <p:cNvSpPr>
            <a:spLocks noGrp="1"/>
          </p:cNvSpPr>
          <p:nvPr>
            <p:ph type="sldNum" sz="quarter" idx="12"/>
          </p:nvPr>
        </p:nvSpPr>
        <p:spPr/>
        <p:txBody>
          <a:bodyPr/>
          <a:p>
            <a:fld id="{6113E31D-E2AB-40D1-8B51-AFA5AFEF393A}" type="slidenum">
              <a:rPr lang="en-US" smtClean="0"/>
              <a:t>53</a:t>
            </a:fld>
            <a:endParaRPr dirty="0"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sp>
        <p:nvSpPr>
          <p:cNvPr id="1048878" name="Title 1"/>
          <p:cNvSpPr>
            <a:spLocks noGrp="1"/>
          </p:cNvSpPr>
          <p:nvPr>
            <p:ph type="title"/>
          </p:nvPr>
        </p:nvSpPr>
        <p:spPr/>
        <p:txBody>
          <a:bodyPr/>
          <a:p>
            <a:pPr algn="ctr"/>
            <a:r>
              <a:rPr dirty="0" lang="en-US" smtClean="0"/>
              <a:t>     Children’s Right</a:t>
            </a:r>
            <a:endParaRPr dirty="0" lang="en-US"/>
          </a:p>
        </p:txBody>
      </p:sp>
      <p:sp>
        <p:nvSpPr>
          <p:cNvPr id="1048879" name="Content Placeholder 2"/>
          <p:cNvSpPr>
            <a:spLocks noGrp="1"/>
          </p:cNvSpPr>
          <p:nvPr>
            <p:ph idx="1"/>
          </p:nvPr>
        </p:nvSpPr>
        <p:spPr/>
        <p:txBody>
          <a:bodyPr/>
          <a:p>
            <a:pPr indent="0" marL="0">
              <a:buNone/>
            </a:pPr>
            <a:r>
              <a:rPr b="1" dirty="0" lang="en-US" smtClean="0"/>
              <a:t>     </a:t>
            </a:r>
            <a:r>
              <a:rPr b="1" dirty="0" lang="en-US" smtClean="0">
                <a:solidFill>
                  <a:srgbClr val="00B050"/>
                </a:solidFill>
              </a:rPr>
              <a:t>Leisure </a:t>
            </a:r>
            <a:r>
              <a:rPr b="1" dirty="0" lang="en-US">
                <a:solidFill>
                  <a:srgbClr val="00B050"/>
                </a:solidFill>
              </a:rPr>
              <a:t>and recreation</a:t>
            </a:r>
            <a:endParaRPr dirty="0" lang="en-US">
              <a:solidFill>
                <a:srgbClr val="00B050"/>
              </a:solidFill>
            </a:endParaRPr>
          </a:p>
          <a:p>
            <a:pPr>
              <a:buFont typeface="Wingdings" panose="05000000000000000000" pitchFamily="2" charset="2"/>
              <a:buChar char="q"/>
            </a:pPr>
            <a:r>
              <a:rPr dirty="0" lang="en-US" smtClean="0"/>
              <a:t>A </a:t>
            </a:r>
            <a:r>
              <a:rPr dirty="0" lang="en-US"/>
              <a:t>child shall be entitled to leisure, play and participation in cultural and artistic activities.</a:t>
            </a:r>
          </a:p>
          <a:p>
            <a:pPr indent="0" lvl="0" marL="0">
              <a:buNone/>
            </a:pPr>
            <a:r>
              <a:rPr b="1" dirty="0" lang="en-US" smtClean="0"/>
              <a:t>     </a:t>
            </a:r>
            <a:r>
              <a:rPr b="1" dirty="0" lang="en-US" smtClean="0">
                <a:solidFill>
                  <a:srgbClr val="00B050"/>
                </a:solidFill>
              </a:rPr>
              <a:t>Torture </a:t>
            </a:r>
            <a:r>
              <a:rPr b="1" dirty="0" lang="en-US">
                <a:solidFill>
                  <a:srgbClr val="00B050"/>
                </a:solidFill>
              </a:rPr>
              <a:t>and deprivation of </a:t>
            </a:r>
            <a:r>
              <a:rPr b="1" dirty="0" lang="en-US" smtClean="0">
                <a:solidFill>
                  <a:srgbClr val="00B050"/>
                </a:solidFill>
              </a:rPr>
              <a:t>liberty</a:t>
            </a:r>
            <a:endParaRPr dirty="0" lang="en-US">
              <a:solidFill>
                <a:srgbClr val="00B050"/>
              </a:solidFill>
            </a:endParaRPr>
          </a:p>
          <a:p>
            <a:pPr lvl="0">
              <a:buFont typeface="Wingdings" panose="05000000000000000000" pitchFamily="2" charset="2"/>
              <a:buChar char="q"/>
            </a:pPr>
            <a:r>
              <a:rPr b="1" dirty="0" lang="en-US"/>
              <a:t> </a:t>
            </a:r>
            <a:r>
              <a:rPr dirty="0" lang="en-US"/>
              <a:t>No child shall be subjected to torture, cruel treatment or punishment, unlawful arrest or deprivation of liberty</a:t>
            </a:r>
          </a:p>
          <a:p>
            <a:pPr indent="0" lvl="0" marL="0">
              <a:buNone/>
            </a:pPr>
            <a:r>
              <a:rPr b="1" dirty="0" lang="en-US" smtClean="0"/>
              <a:t>     </a:t>
            </a:r>
            <a:r>
              <a:rPr b="1" dirty="0" lang="en-US" smtClean="0">
                <a:solidFill>
                  <a:srgbClr val="00B050"/>
                </a:solidFill>
              </a:rPr>
              <a:t>Right </a:t>
            </a:r>
            <a:r>
              <a:rPr b="1" dirty="0" lang="en-US">
                <a:solidFill>
                  <a:srgbClr val="00B050"/>
                </a:solidFill>
              </a:rPr>
              <a:t>to privacy</a:t>
            </a:r>
            <a:endParaRPr dirty="0" lang="en-US">
              <a:solidFill>
                <a:srgbClr val="00B050"/>
              </a:solidFill>
            </a:endParaRPr>
          </a:p>
          <a:p>
            <a:pPr>
              <a:buFont typeface="Wingdings" panose="05000000000000000000" pitchFamily="2" charset="2"/>
              <a:buChar char="q"/>
            </a:pPr>
            <a:r>
              <a:rPr dirty="0" lang="en-US" smtClean="0"/>
              <a:t>Every </a:t>
            </a:r>
            <a:r>
              <a:rPr dirty="0" lang="en-US"/>
              <a:t>child shall have the right to privacy subject to parental guidance.</a:t>
            </a:r>
          </a:p>
          <a:p>
            <a:pPr indent="0" marL="0">
              <a:buNone/>
            </a:pPr>
            <a:endParaRPr dirty="0" lang="en-US"/>
          </a:p>
        </p:txBody>
      </p:sp>
      <p:sp>
        <p:nvSpPr>
          <p:cNvPr id="1048880" name="Date Placeholder 3"/>
          <p:cNvSpPr>
            <a:spLocks noGrp="1"/>
          </p:cNvSpPr>
          <p:nvPr>
            <p:ph type="dt" sz="half" idx="10"/>
          </p:nvPr>
        </p:nvSpPr>
        <p:spPr/>
        <p:txBody>
          <a:bodyPr/>
          <a:p>
            <a:fld id="{7DF45CED-8C5B-4D68-88AE-8420E3202EA3}" type="datetime2">
              <a:rPr lang="en-US" smtClean="0"/>
              <a:t>Saturday, October 10, 2020</a:t>
            </a:fld>
            <a:endParaRPr dirty="0" lang="en-US"/>
          </a:p>
        </p:txBody>
      </p:sp>
      <p:sp>
        <p:nvSpPr>
          <p:cNvPr id="1048881" name="Footer Placeholder 4"/>
          <p:cNvSpPr>
            <a:spLocks noGrp="1"/>
          </p:cNvSpPr>
          <p:nvPr>
            <p:ph type="ftr" sz="quarter" idx="11"/>
          </p:nvPr>
        </p:nvSpPr>
        <p:spPr/>
        <p:txBody>
          <a:bodyPr/>
          <a:p>
            <a:r>
              <a:rPr lang="en-US" smtClean="0"/>
              <a:t>PAUL  NYONGESA</a:t>
            </a:r>
            <a:endParaRPr dirty="0" lang="en-US"/>
          </a:p>
        </p:txBody>
      </p:sp>
      <p:sp>
        <p:nvSpPr>
          <p:cNvPr id="1048882" name="Slide Number Placeholder 5"/>
          <p:cNvSpPr>
            <a:spLocks noGrp="1"/>
          </p:cNvSpPr>
          <p:nvPr>
            <p:ph type="sldNum" sz="quarter" idx="12"/>
          </p:nvPr>
        </p:nvSpPr>
        <p:spPr/>
        <p:txBody>
          <a:bodyPr/>
          <a:p>
            <a:fld id="{6113E31D-E2AB-40D1-8B51-AFA5AFEF393A}" type="slidenum">
              <a:rPr lang="en-US" smtClean="0"/>
              <a:t>54</a:t>
            </a:fld>
            <a:endParaRPr dirty="0"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sp>
        <p:nvSpPr>
          <p:cNvPr id="1048883" name="Title 1"/>
          <p:cNvSpPr>
            <a:spLocks noGrp="1"/>
          </p:cNvSpPr>
          <p:nvPr>
            <p:ph type="title"/>
          </p:nvPr>
        </p:nvSpPr>
        <p:spPr/>
        <p:txBody>
          <a:bodyPr/>
          <a:p>
            <a:pPr algn="ctr"/>
            <a:r>
              <a:rPr dirty="0" lang="en-US" smtClean="0"/>
              <a:t>    Duties and Responsibilities of a Child</a:t>
            </a:r>
            <a:endParaRPr dirty="0" lang="en-US"/>
          </a:p>
        </p:txBody>
      </p:sp>
      <p:sp>
        <p:nvSpPr>
          <p:cNvPr id="1048884" name="Content Placeholder 2"/>
          <p:cNvSpPr>
            <a:spLocks noGrp="1"/>
          </p:cNvSpPr>
          <p:nvPr>
            <p:ph idx="1"/>
          </p:nvPr>
        </p:nvSpPr>
        <p:spPr/>
        <p:txBody>
          <a:bodyPr>
            <a:normAutofit/>
          </a:bodyPr>
          <a:p>
            <a:pPr lvl="0">
              <a:buFont typeface="Wingdings" panose="05000000000000000000" pitchFamily="2" charset="2"/>
              <a:buChar char="ü"/>
            </a:pPr>
            <a:r>
              <a:rPr dirty="0" lang="en-US"/>
              <a:t>work for the cohesion of the </a:t>
            </a:r>
            <a:r>
              <a:rPr dirty="0" lang="en-US" smtClean="0"/>
              <a:t>family</a:t>
            </a:r>
            <a:r>
              <a:rPr dirty="0" lang="en-US"/>
              <a:t> </a:t>
            </a:r>
          </a:p>
          <a:p>
            <a:pPr lvl="0">
              <a:buFont typeface="Wingdings" panose="05000000000000000000" pitchFamily="2" charset="2"/>
              <a:buChar char="ü"/>
            </a:pPr>
            <a:r>
              <a:rPr dirty="0" lang="en-US"/>
              <a:t>respect his parents, superiors and elders at all times and assist them in case of </a:t>
            </a:r>
            <a:r>
              <a:rPr dirty="0" lang="en-US" smtClean="0"/>
              <a:t>need</a:t>
            </a:r>
            <a:r>
              <a:rPr dirty="0" lang="en-US"/>
              <a:t> </a:t>
            </a:r>
          </a:p>
          <a:p>
            <a:pPr lvl="0">
              <a:buFont typeface="Wingdings" panose="05000000000000000000" pitchFamily="2" charset="2"/>
              <a:buChar char="ü"/>
            </a:pPr>
            <a:r>
              <a:rPr dirty="0" lang="en-US"/>
              <a:t>serve his national community by placing his physical and intellectual abilities at its </a:t>
            </a:r>
            <a:r>
              <a:rPr dirty="0" lang="en-US" smtClean="0"/>
              <a:t>service</a:t>
            </a:r>
            <a:endParaRPr dirty="0" lang="en-US"/>
          </a:p>
          <a:p>
            <a:pPr lvl="0">
              <a:buFont typeface="Wingdings" panose="05000000000000000000" pitchFamily="2" charset="2"/>
              <a:buChar char="ü"/>
            </a:pPr>
            <a:r>
              <a:rPr dirty="0" lang="en-US"/>
              <a:t>preserve and strengthen social and national </a:t>
            </a:r>
            <a:r>
              <a:rPr dirty="0" lang="en-US" smtClean="0"/>
              <a:t>solidarity </a:t>
            </a:r>
            <a:r>
              <a:rPr dirty="0" lang="en-US"/>
              <a:t> </a:t>
            </a:r>
          </a:p>
          <a:p>
            <a:pPr lvl="0">
              <a:buFont typeface="Wingdings" panose="05000000000000000000" pitchFamily="2" charset="2"/>
              <a:buChar char="ü"/>
            </a:pPr>
            <a:r>
              <a:rPr dirty="0" lang="en-US"/>
              <a:t>preserve and strengthen the positive cultural values of his community in his relations with other members of that </a:t>
            </a:r>
            <a:r>
              <a:rPr dirty="0" lang="en-US" smtClean="0"/>
              <a:t>community</a:t>
            </a:r>
            <a:endParaRPr dirty="0" lang="en-US"/>
          </a:p>
          <a:p>
            <a:pPr indent="0" marL="0">
              <a:buNone/>
            </a:pPr>
            <a:endParaRPr dirty="0" lang="en-US"/>
          </a:p>
          <a:p>
            <a:endParaRPr dirty="0" lang="en-US"/>
          </a:p>
        </p:txBody>
      </p:sp>
      <p:sp>
        <p:nvSpPr>
          <p:cNvPr id="1048885" name="Date Placeholder 3"/>
          <p:cNvSpPr>
            <a:spLocks noGrp="1"/>
          </p:cNvSpPr>
          <p:nvPr>
            <p:ph type="dt" sz="half" idx="10"/>
          </p:nvPr>
        </p:nvSpPr>
        <p:spPr/>
        <p:txBody>
          <a:bodyPr/>
          <a:p>
            <a:fld id="{F23240DC-284A-44CA-B029-70F5630D693C}" type="datetime2">
              <a:rPr lang="en-US" smtClean="0"/>
              <a:t>Saturday, October 10, 2020</a:t>
            </a:fld>
            <a:endParaRPr dirty="0" lang="en-US"/>
          </a:p>
        </p:txBody>
      </p:sp>
      <p:sp>
        <p:nvSpPr>
          <p:cNvPr id="1048886" name="Footer Placeholder 4"/>
          <p:cNvSpPr>
            <a:spLocks noGrp="1"/>
          </p:cNvSpPr>
          <p:nvPr>
            <p:ph type="ftr" sz="quarter" idx="11"/>
          </p:nvPr>
        </p:nvSpPr>
        <p:spPr/>
        <p:txBody>
          <a:bodyPr/>
          <a:p>
            <a:r>
              <a:rPr lang="en-US" smtClean="0"/>
              <a:t>PAUL  NYONGESA</a:t>
            </a:r>
            <a:endParaRPr dirty="0" lang="en-US"/>
          </a:p>
        </p:txBody>
      </p:sp>
      <p:sp>
        <p:nvSpPr>
          <p:cNvPr id="1048887" name="Slide Number Placeholder 5"/>
          <p:cNvSpPr>
            <a:spLocks noGrp="1"/>
          </p:cNvSpPr>
          <p:nvPr>
            <p:ph type="sldNum" sz="quarter" idx="12"/>
          </p:nvPr>
        </p:nvSpPr>
        <p:spPr/>
        <p:txBody>
          <a:bodyPr/>
          <a:p>
            <a:fld id="{6113E31D-E2AB-40D1-8B51-AFA5AFEF393A}" type="slidenum">
              <a:rPr lang="en-US" smtClean="0"/>
              <a:t>55</a:t>
            </a:fld>
            <a:endParaRPr dirty="0"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41" name=""/>
        <p:cNvGrpSpPr/>
        <p:nvPr/>
      </p:nvGrpSpPr>
      <p:grpSpPr>
        <a:xfrm>
          <a:off x="0" y="0"/>
          <a:ext cx="0" cy="0"/>
          <a:chOff x="0" y="0"/>
          <a:chExt cx="0" cy="0"/>
        </a:xfrm>
      </p:grpSpPr>
      <p:sp>
        <p:nvSpPr>
          <p:cNvPr id="1048888" name="Title 1"/>
          <p:cNvSpPr>
            <a:spLocks noGrp="1"/>
          </p:cNvSpPr>
          <p:nvPr>
            <p:ph type="title"/>
          </p:nvPr>
        </p:nvSpPr>
        <p:spPr/>
        <p:txBody>
          <a:bodyPr/>
          <a:p>
            <a:pPr algn="ctr"/>
            <a:r>
              <a:rPr dirty="0" lang="en-US" smtClean="0">
                <a:solidFill>
                  <a:schemeClr val="tx2"/>
                </a:solidFill>
                <a:effectLst>
                  <a:outerShdw algn="tl" blurRad="38100" dir="2700000" dist="38100">
                    <a:srgbClr val="C0C0C0"/>
                  </a:outerShdw>
                </a:effectLst>
                <a:cs typeface="Arial" charset="0"/>
              </a:rPr>
              <a:t>      CHILD </a:t>
            </a:r>
            <a:r>
              <a:rPr dirty="0" lang="en-US">
                <a:solidFill>
                  <a:schemeClr val="tx2"/>
                </a:solidFill>
                <a:effectLst>
                  <a:outerShdw algn="tl" blurRad="38100" dir="2700000" dist="38100">
                    <a:srgbClr val="C0C0C0"/>
                  </a:outerShdw>
                </a:effectLst>
                <a:cs typeface="Arial" charset="0"/>
              </a:rPr>
              <a:t>SEXUAL ABUSE</a:t>
            </a:r>
            <a:br>
              <a:rPr dirty="0" lang="en-US">
                <a:solidFill>
                  <a:schemeClr val="tx2"/>
                </a:solidFill>
                <a:effectLst>
                  <a:outerShdw algn="tl" blurRad="38100" dir="2700000" dist="38100">
                    <a:srgbClr val="C0C0C0"/>
                  </a:outerShdw>
                </a:effectLst>
                <a:cs typeface="Arial" charset="0"/>
              </a:rPr>
            </a:br>
            <a:endParaRPr dirty="0" lang="en-US"/>
          </a:p>
        </p:txBody>
      </p:sp>
      <p:sp>
        <p:nvSpPr>
          <p:cNvPr id="1048889" name="Content Placeholder 2"/>
          <p:cNvSpPr>
            <a:spLocks noGrp="1"/>
          </p:cNvSpPr>
          <p:nvPr>
            <p:ph idx="1"/>
          </p:nvPr>
        </p:nvSpPr>
        <p:spPr/>
        <p:txBody>
          <a:bodyPr/>
          <a:p>
            <a:pPr>
              <a:lnSpc>
                <a:spcPct val="140000"/>
              </a:lnSpc>
              <a:spcBef>
                <a:spcPct val="20000"/>
              </a:spcBef>
              <a:buClr>
                <a:schemeClr val="hlink"/>
              </a:buClr>
              <a:buSzPct val="60000"/>
              <a:buFont typeface="Wingdings" panose="05000000000000000000" pitchFamily="2" charset="2"/>
              <a:buChar char="q"/>
            </a:pPr>
            <a:r>
              <a:rPr dirty="0" lang="en-US">
                <a:effectLst>
                  <a:outerShdw algn="tl" blurRad="38100" dir="2700000" dist="38100">
                    <a:srgbClr val="C0C0C0"/>
                  </a:outerShdw>
                </a:effectLst>
                <a:cs typeface="Arial" charset="0"/>
              </a:rPr>
              <a:t>Child sexual abuse is the exploitation of a child or </a:t>
            </a:r>
            <a:r>
              <a:rPr dirty="0" lang="en-US" smtClean="0">
                <a:effectLst>
                  <a:outerShdw algn="tl" blurRad="38100" dir="2700000" dist="38100">
                    <a:srgbClr val="C0C0C0"/>
                  </a:outerShdw>
                </a:effectLst>
                <a:cs typeface="Arial" charset="0"/>
              </a:rPr>
              <a:t>adolescent </a:t>
            </a:r>
            <a:r>
              <a:rPr dirty="0" lang="en-US">
                <a:effectLst>
                  <a:outerShdw algn="tl" blurRad="38100" dir="2700000" dist="38100">
                    <a:srgbClr val="C0C0C0"/>
                  </a:outerShdw>
                </a:effectLst>
                <a:cs typeface="Arial" charset="0"/>
              </a:rPr>
              <a:t>for the </a:t>
            </a:r>
            <a:r>
              <a:rPr dirty="0" lang="en-US" smtClean="0">
                <a:effectLst>
                  <a:outerShdw algn="tl" blurRad="38100" dir="2700000" dist="38100">
                    <a:srgbClr val="C0C0C0"/>
                  </a:outerShdw>
                </a:effectLst>
                <a:cs typeface="Arial" charset="0"/>
              </a:rPr>
              <a:t>sexual gratification </a:t>
            </a:r>
            <a:r>
              <a:rPr dirty="0" lang="en-US">
                <a:effectLst>
                  <a:outerShdw algn="tl" blurRad="38100" dir="2700000" dist="38100">
                    <a:srgbClr val="C0C0C0"/>
                  </a:outerShdw>
                </a:effectLst>
                <a:cs typeface="Arial" charset="0"/>
              </a:rPr>
              <a:t>of another </a:t>
            </a:r>
            <a:r>
              <a:rPr dirty="0" lang="en-US" smtClean="0">
                <a:effectLst>
                  <a:outerShdw algn="tl" blurRad="38100" dir="2700000" dist="38100">
                    <a:srgbClr val="C0C0C0"/>
                  </a:outerShdw>
                </a:effectLst>
                <a:cs typeface="Arial" charset="0"/>
              </a:rPr>
              <a:t>person</a:t>
            </a:r>
            <a:r>
              <a:rPr dirty="0" lang="en-US">
                <a:effectLst>
                  <a:outerShdw algn="tl" blurRad="38100" dir="2700000" dist="38100">
                    <a:srgbClr val="C0C0C0"/>
                  </a:outerShdw>
                </a:effectLst>
                <a:cs typeface="Arial" charset="0"/>
              </a:rPr>
              <a:t>.</a:t>
            </a:r>
          </a:p>
          <a:p>
            <a:endParaRPr dirty="0" lang="en-US"/>
          </a:p>
        </p:txBody>
      </p:sp>
      <p:sp>
        <p:nvSpPr>
          <p:cNvPr id="1048890" name="Date Placeholder 3"/>
          <p:cNvSpPr>
            <a:spLocks noGrp="1"/>
          </p:cNvSpPr>
          <p:nvPr>
            <p:ph type="dt" sz="half" idx="10"/>
          </p:nvPr>
        </p:nvSpPr>
        <p:spPr/>
        <p:txBody>
          <a:bodyPr/>
          <a:p>
            <a:fld id="{DC9B6A54-310A-49E2-8A19-4D551D6C59B0}" type="datetime2">
              <a:rPr lang="en-US" smtClean="0"/>
              <a:t>Saturday, October 10, 2020</a:t>
            </a:fld>
            <a:endParaRPr dirty="0" lang="en-US"/>
          </a:p>
        </p:txBody>
      </p:sp>
      <p:sp>
        <p:nvSpPr>
          <p:cNvPr id="1048891" name="Footer Placeholder 4"/>
          <p:cNvSpPr>
            <a:spLocks noGrp="1"/>
          </p:cNvSpPr>
          <p:nvPr>
            <p:ph type="ftr" sz="quarter" idx="11"/>
          </p:nvPr>
        </p:nvSpPr>
        <p:spPr/>
        <p:txBody>
          <a:bodyPr/>
          <a:p>
            <a:r>
              <a:rPr lang="en-US" smtClean="0"/>
              <a:t>PAUL  NYONGESA</a:t>
            </a:r>
            <a:endParaRPr dirty="0" lang="en-US"/>
          </a:p>
        </p:txBody>
      </p:sp>
      <p:sp>
        <p:nvSpPr>
          <p:cNvPr id="1048892" name="Slide Number Placeholder 5"/>
          <p:cNvSpPr>
            <a:spLocks noGrp="1"/>
          </p:cNvSpPr>
          <p:nvPr>
            <p:ph type="sldNum" sz="quarter" idx="12"/>
          </p:nvPr>
        </p:nvSpPr>
        <p:spPr/>
        <p:txBody>
          <a:bodyPr/>
          <a:p>
            <a:fld id="{6113E31D-E2AB-40D1-8B51-AFA5AFEF393A}" type="slidenum">
              <a:rPr lang="en-US" smtClean="0"/>
              <a:t>56</a:t>
            </a:fld>
            <a:endParaRPr dirty="0"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42" name=""/>
        <p:cNvGrpSpPr/>
        <p:nvPr/>
      </p:nvGrpSpPr>
      <p:grpSpPr>
        <a:xfrm>
          <a:off x="0" y="0"/>
          <a:ext cx="0" cy="0"/>
          <a:chOff x="0" y="0"/>
          <a:chExt cx="0" cy="0"/>
        </a:xfrm>
      </p:grpSpPr>
      <p:sp>
        <p:nvSpPr>
          <p:cNvPr id="1048893" name="Title 1"/>
          <p:cNvSpPr>
            <a:spLocks noGrp="1"/>
          </p:cNvSpPr>
          <p:nvPr>
            <p:ph type="title"/>
          </p:nvPr>
        </p:nvSpPr>
        <p:spPr/>
        <p:txBody>
          <a:bodyPr>
            <a:normAutofit fontScale="90000"/>
          </a:bodyPr>
          <a:p>
            <a:pPr algn="ctr"/>
            <a:r>
              <a:rPr dirty="0" lang="en-US" smtClean="0">
                <a:solidFill>
                  <a:schemeClr val="tx2"/>
                </a:solidFill>
                <a:effectLst>
                  <a:outerShdw algn="tl" blurRad="38100" dir="2700000" dist="38100">
                    <a:srgbClr val="C0C0C0"/>
                  </a:outerShdw>
                </a:effectLst>
                <a:cs typeface="Arial" charset="0"/>
              </a:rPr>
              <a:t>     SEXUALLY </a:t>
            </a:r>
            <a:r>
              <a:rPr dirty="0" lang="en-US">
                <a:solidFill>
                  <a:schemeClr val="tx2"/>
                </a:solidFill>
                <a:effectLst>
                  <a:outerShdw algn="tl" blurRad="38100" dir="2700000" dist="38100">
                    <a:srgbClr val="C0C0C0"/>
                  </a:outerShdw>
                </a:effectLst>
                <a:cs typeface="Arial" charset="0"/>
              </a:rPr>
              <a:t>ABUSIVE BEHAVIORS</a:t>
            </a:r>
            <a:br>
              <a:rPr dirty="0" lang="en-US">
                <a:solidFill>
                  <a:schemeClr val="tx2"/>
                </a:solidFill>
                <a:effectLst>
                  <a:outerShdw algn="tl" blurRad="38100" dir="2700000" dist="38100">
                    <a:srgbClr val="C0C0C0"/>
                  </a:outerShdw>
                </a:effectLst>
                <a:cs typeface="Arial" charset="0"/>
              </a:rPr>
            </a:br>
            <a:endParaRPr dirty="0" lang="en-US"/>
          </a:p>
        </p:txBody>
      </p:sp>
      <p:sp>
        <p:nvSpPr>
          <p:cNvPr id="1048894" name="Content Placeholder 2"/>
          <p:cNvSpPr>
            <a:spLocks noGrp="1"/>
          </p:cNvSpPr>
          <p:nvPr>
            <p:ph idx="1"/>
          </p:nvPr>
        </p:nvSpPr>
        <p:spPr/>
        <p:txBody>
          <a:bodyPr>
            <a:normAutofit fontScale="80000" lnSpcReduction="20000"/>
          </a:bodyPr>
          <a:p>
            <a:pPr>
              <a:lnSpc>
                <a:spcPct val="80000"/>
              </a:lnSpc>
              <a:spcBef>
                <a:spcPct val="20000"/>
              </a:spcBef>
              <a:buClr>
                <a:schemeClr val="hlink"/>
              </a:buClr>
              <a:buSzPct val="60000"/>
              <a:buFont typeface="Wingdings" panose="05000000000000000000" pitchFamily="2" charset="2"/>
              <a:buChar char="ü"/>
            </a:pPr>
            <a:r>
              <a:rPr dirty="0" lang="en-US">
                <a:effectLst>
                  <a:outerShdw algn="tl" blurRad="38100" dir="2700000" dist="38100">
                    <a:srgbClr val="C0C0C0"/>
                  </a:outerShdw>
                </a:effectLst>
                <a:cs typeface="Arial" charset="0"/>
              </a:rPr>
              <a:t>Fondling</a:t>
            </a:r>
          </a:p>
          <a:p>
            <a:pPr>
              <a:lnSpc>
                <a:spcPct val="205000"/>
              </a:lnSpc>
              <a:buFont typeface="Wingdings" panose="05000000000000000000" pitchFamily="2" charset="2"/>
              <a:buChar char="ü"/>
            </a:pPr>
            <a:r>
              <a:rPr dirty="0" lang="en-US"/>
              <a:t>Sodomy</a:t>
            </a:r>
          </a:p>
          <a:p>
            <a:pPr>
              <a:lnSpc>
                <a:spcPct val="205000"/>
              </a:lnSpc>
              <a:buFont typeface="Wingdings" panose="05000000000000000000" pitchFamily="2" charset="2"/>
              <a:buChar char="ü"/>
            </a:pPr>
            <a:r>
              <a:rPr dirty="0" lang="en-US"/>
              <a:t>Oral-genital stimulation</a:t>
            </a:r>
          </a:p>
          <a:p>
            <a:pPr>
              <a:lnSpc>
                <a:spcPct val="205000"/>
              </a:lnSpc>
              <a:buFont typeface="Wingdings" panose="05000000000000000000" pitchFamily="2" charset="2"/>
              <a:buChar char="ü"/>
            </a:pPr>
            <a:r>
              <a:rPr dirty="0" lang="en-US"/>
              <a:t>Verbal stimulation</a:t>
            </a:r>
          </a:p>
          <a:p>
            <a:pPr>
              <a:lnSpc>
                <a:spcPct val="205000"/>
              </a:lnSpc>
              <a:buFont typeface="Wingdings" panose="05000000000000000000" pitchFamily="2" charset="2"/>
              <a:buChar char="ü"/>
            </a:pPr>
            <a:r>
              <a:rPr dirty="0" lang="en-US"/>
              <a:t>Exhibitionism</a:t>
            </a:r>
          </a:p>
          <a:p>
            <a:pPr>
              <a:lnSpc>
                <a:spcPct val="80000"/>
              </a:lnSpc>
              <a:spcBef>
                <a:spcPct val="20000"/>
              </a:spcBef>
              <a:buClr>
                <a:schemeClr val="hlink"/>
              </a:buClr>
              <a:buSzPct val="60000"/>
              <a:buFont typeface="Wingdings" panose="05000000000000000000" pitchFamily="2" charset="2"/>
              <a:buChar char="ü"/>
            </a:pPr>
            <a:endParaRPr dirty="0" lang="en-US">
              <a:effectLst>
                <a:outerShdw algn="tl" blurRad="38100" dir="2700000" dist="38100">
                  <a:srgbClr val="C0C0C0"/>
                </a:outerShdw>
              </a:effectLst>
              <a:cs typeface="Arial" charset="0"/>
            </a:endParaRPr>
          </a:p>
          <a:p>
            <a:pPr>
              <a:lnSpc>
                <a:spcPct val="80000"/>
              </a:lnSpc>
              <a:spcBef>
                <a:spcPct val="20000"/>
              </a:spcBef>
              <a:buClr>
                <a:schemeClr val="hlink"/>
              </a:buClr>
              <a:buSzPct val="60000"/>
              <a:buFont typeface="Wingdings" panose="05000000000000000000" pitchFamily="2" charset="2"/>
              <a:buChar char="ü"/>
            </a:pPr>
            <a:r>
              <a:rPr dirty="0" lang="en-US">
                <a:effectLst>
                  <a:outerShdw algn="tl" blurRad="38100" dir="2700000" dist="38100">
                    <a:srgbClr val="C0C0C0"/>
                  </a:outerShdw>
                </a:effectLst>
                <a:cs typeface="Arial" charset="0"/>
              </a:rPr>
              <a:t>Child prostitution</a:t>
            </a:r>
          </a:p>
          <a:p>
            <a:pPr>
              <a:lnSpc>
                <a:spcPct val="80000"/>
              </a:lnSpc>
              <a:spcBef>
                <a:spcPct val="20000"/>
              </a:spcBef>
              <a:buClr>
                <a:schemeClr val="hlink"/>
              </a:buClr>
              <a:buSzPct val="60000"/>
              <a:buFont typeface="Wingdings" panose="05000000000000000000" pitchFamily="2" charset="2"/>
              <a:buChar char="ü"/>
            </a:pPr>
            <a:endParaRPr dirty="0" lang="en-US">
              <a:effectLst>
                <a:outerShdw algn="tl" blurRad="38100" dir="2700000" dist="38100">
                  <a:srgbClr val="C0C0C0"/>
                </a:outerShdw>
              </a:effectLst>
              <a:cs typeface="Arial" charset="0"/>
            </a:endParaRPr>
          </a:p>
          <a:p>
            <a:pPr>
              <a:lnSpc>
                <a:spcPct val="80000"/>
              </a:lnSpc>
              <a:spcBef>
                <a:spcPct val="20000"/>
              </a:spcBef>
              <a:buClr>
                <a:schemeClr val="hlink"/>
              </a:buClr>
              <a:buSzPct val="60000"/>
              <a:buFont typeface="Wingdings" panose="05000000000000000000" pitchFamily="2" charset="2"/>
              <a:buChar char="ü"/>
            </a:pPr>
            <a:r>
              <a:rPr dirty="0" lang="en-US">
                <a:effectLst>
                  <a:outerShdw algn="tl" blurRad="38100" dir="2700000" dist="38100">
                    <a:srgbClr val="C0C0C0"/>
                  </a:outerShdw>
                </a:effectLst>
                <a:cs typeface="Arial" charset="0"/>
              </a:rPr>
              <a:t>Child pornography</a:t>
            </a:r>
          </a:p>
          <a:p>
            <a:pPr>
              <a:lnSpc>
                <a:spcPct val="80000"/>
              </a:lnSpc>
              <a:spcBef>
                <a:spcPct val="20000"/>
              </a:spcBef>
              <a:buClr>
                <a:schemeClr val="hlink"/>
              </a:buClr>
              <a:buSzPct val="60000"/>
              <a:buFont typeface="Wingdings" panose="05000000000000000000" pitchFamily="2" charset="2"/>
              <a:buChar char="ü"/>
            </a:pPr>
            <a:endParaRPr dirty="0" lang="en-US">
              <a:effectLst>
                <a:outerShdw algn="tl" blurRad="38100" dir="2700000" dist="38100">
                  <a:srgbClr val="C0C0C0"/>
                </a:outerShdw>
              </a:effectLst>
              <a:cs typeface="Arial" charset="0"/>
            </a:endParaRPr>
          </a:p>
          <a:p>
            <a:pPr>
              <a:lnSpc>
                <a:spcPct val="80000"/>
              </a:lnSpc>
              <a:spcBef>
                <a:spcPct val="20000"/>
              </a:spcBef>
              <a:buClr>
                <a:schemeClr val="hlink"/>
              </a:buClr>
              <a:buSzPct val="60000"/>
              <a:buFont typeface="Wingdings" panose="05000000000000000000" pitchFamily="2" charset="2"/>
              <a:buChar char="ü"/>
            </a:pPr>
            <a:r>
              <a:rPr dirty="0" lang="en-US" smtClean="0">
                <a:effectLst>
                  <a:outerShdw algn="tl" blurRad="38100" dir="2700000" dist="38100">
                    <a:srgbClr val="C0C0C0"/>
                  </a:outerShdw>
                </a:effectLst>
                <a:cs typeface="Arial" charset="0"/>
              </a:rPr>
              <a:t>Sexual Intercourse</a:t>
            </a:r>
            <a:endParaRPr dirty="0" lang="en-US">
              <a:effectLst>
                <a:outerShdw algn="tl" blurRad="38100" dir="2700000" dist="38100">
                  <a:srgbClr val="C0C0C0"/>
                </a:outerShdw>
              </a:effectLst>
              <a:cs typeface="Arial" charset="0"/>
            </a:endParaRPr>
          </a:p>
          <a:p>
            <a:endParaRPr dirty="0" lang="en-US"/>
          </a:p>
        </p:txBody>
      </p:sp>
      <p:sp>
        <p:nvSpPr>
          <p:cNvPr id="1048895" name="Date Placeholder 3"/>
          <p:cNvSpPr>
            <a:spLocks noGrp="1"/>
          </p:cNvSpPr>
          <p:nvPr>
            <p:ph type="dt" sz="half" idx="10"/>
          </p:nvPr>
        </p:nvSpPr>
        <p:spPr/>
        <p:txBody>
          <a:bodyPr/>
          <a:p>
            <a:fld id="{3EAD4E7D-34EE-470D-97CE-55FA59641F4D}" type="datetime2">
              <a:rPr lang="en-US" smtClean="0"/>
              <a:t>Saturday, October 10, 2020</a:t>
            </a:fld>
            <a:endParaRPr dirty="0" lang="en-US"/>
          </a:p>
        </p:txBody>
      </p:sp>
      <p:sp>
        <p:nvSpPr>
          <p:cNvPr id="1048896" name="Footer Placeholder 4"/>
          <p:cNvSpPr>
            <a:spLocks noGrp="1"/>
          </p:cNvSpPr>
          <p:nvPr>
            <p:ph type="ftr" sz="quarter" idx="11"/>
          </p:nvPr>
        </p:nvSpPr>
        <p:spPr/>
        <p:txBody>
          <a:bodyPr/>
          <a:p>
            <a:r>
              <a:rPr lang="en-US" smtClean="0"/>
              <a:t>PAUL  NYONGESA</a:t>
            </a:r>
            <a:endParaRPr dirty="0" lang="en-US"/>
          </a:p>
        </p:txBody>
      </p:sp>
      <p:sp>
        <p:nvSpPr>
          <p:cNvPr id="1048897" name="Slide Number Placeholder 5"/>
          <p:cNvSpPr>
            <a:spLocks noGrp="1"/>
          </p:cNvSpPr>
          <p:nvPr>
            <p:ph type="sldNum" sz="quarter" idx="12"/>
          </p:nvPr>
        </p:nvSpPr>
        <p:spPr/>
        <p:txBody>
          <a:bodyPr/>
          <a:p>
            <a:fld id="{6113E31D-E2AB-40D1-8B51-AFA5AFEF393A}" type="slidenum">
              <a:rPr lang="en-US" smtClean="0"/>
              <a:t>57</a:t>
            </a:fld>
            <a:endParaRPr dirty="0"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43" name=""/>
        <p:cNvGrpSpPr/>
        <p:nvPr/>
      </p:nvGrpSpPr>
      <p:grpSpPr>
        <a:xfrm>
          <a:off x="0" y="0"/>
          <a:ext cx="0" cy="0"/>
          <a:chOff x="0" y="0"/>
          <a:chExt cx="0" cy="0"/>
        </a:xfrm>
      </p:grpSpPr>
      <p:sp>
        <p:nvSpPr>
          <p:cNvPr id="1048898" name="Title 1"/>
          <p:cNvSpPr>
            <a:spLocks noGrp="1"/>
          </p:cNvSpPr>
          <p:nvPr>
            <p:ph type="title"/>
          </p:nvPr>
        </p:nvSpPr>
        <p:spPr/>
        <p:txBody>
          <a:bodyPr>
            <a:normAutofit fontScale="90000"/>
          </a:bodyPr>
          <a:p>
            <a:pPr algn="ctr"/>
            <a:r>
              <a:rPr altLang="en-US" b="1" dirty="0" lang="en-US" smtClean="0">
                <a:latin typeface="Times New Roman" panose="02020603050405020304" pitchFamily="18" charset="0"/>
                <a:cs typeface="Times New Roman" panose="02020603050405020304" pitchFamily="18" charset="0"/>
              </a:rPr>
              <a:t>   Warning </a:t>
            </a:r>
            <a:r>
              <a:rPr altLang="en-US" b="1" dirty="0" lang="en-US">
                <a:latin typeface="Times New Roman" panose="02020603050405020304" pitchFamily="18" charset="0"/>
                <a:cs typeface="Times New Roman" panose="02020603050405020304" pitchFamily="18" charset="0"/>
              </a:rPr>
              <a:t>signs of sexual abuse in children</a:t>
            </a:r>
            <a:br>
              <a:rPr altLang="en-US" b="1" dirty="0" lang="en-US">
                <a:latin typeface="Times New Roman" panose="02020603050405020304" pitchFamily="18" charset="0"/>
                <a:cs typeface="Times New Roman" panose="02020603050405020304" pitchFamily="18" charset="0"/>
              </a:rPr>
            </a:br>
            <a:endParaRPr dirty="0" lang="en-US"/>
          </a:p>
        </p:txBody>
      </p:sp>
      <p:sp>
        <p:nvSpPr>
          <p:cNvPr id="1048899" name="Content Placeholder 2"/>
          <p:cNvSpPr>
            <a:spLocks noGrp="1"/>
          </p:cNvSpPr>
          <p:nvPr>
            <p:ph idx="1"/>
          </p:nvPr>
        </p:nvSpPr>
        <p:spPr/>
        <p:txBody>
          <a:bodyPr/>
          <a:p>
            <a:pPr>
              <a:spcBef>
                <a:spcPct val="0"/>
              </a:spcBef>
              <a:buFont typeface="Wingdings" panose="05000000000000000000" pitchFamily="2" charset="2"/>
              <a:buChar char="q"/>
            </a:pPr>
            <a:r>
              <a:rPr altLang="en-US" dirty="0" lang="en-US" smtClean="0">
                <a:latin typeface="Times New Roman" panose="02020603050405020304" pitchFamily="18" charset="0"/>
                <a:cs typeface="Times New Roman" panose="02020603050405020304" pitchFamily="18" charset="0"/>
              </a:rPr>
              <a:t>Trouble </a:t>
            </a:r>
            <a:r>
              <a:rPr altLang="en-US" dirty="0" lang="en-US">
                <a:latin typeface="Times New Roman" panose="02020603050405020304" pitchFamily="18" charset="0"/>
                <a:cs typeface="Times New Roman" panose="02020603050405020304" pitchFamily="18" charset="0"/>
              </a:rPr>
              <a:t>walking or sitting. </a:t>
            </a:r>
          </a:p>
          <a:p>
            <a:pPr>
              <a:spcBef>
                <a:spcPct val="0"/>
              </a:spcBef>
              <a:buFont typeface="Wingdings" panose="05000000000000000000" pitchFamily="2" charset="2"/>
              <a:buChar char="q"/>
            </a:pPr>
            <a:r>
              <a:rPr altLang="en-US" dirty="0" lang="en-US">
                <a:latin typeface="Times New Roman" panose="02020603050405020304" pitchFamily="18" charset="0"/>
                <a:cs typeface="Times New Roman" panose="02020603050405020304" pitchFamily="18" charset="0"/>
              </a:rPr>
              <a:t>Displays knowledge or interest in sexual acts inappropriate to his /her age. </a:t>
            </a:r>
          </a:p>
          <a:p>
            <a:pPr>
              <a:spcBef>
                <a:spcPct val="0"/>
              </a:spcBef>
              <a:buFont typeface="Wingdings" panose="05000000000000000000" pitchFamily="2" charset="2"/>
              <a:buChar char="q"/>
            </a:pPr>
            <a:r>
              <a:rPr altLang="en-US" dirty="0" lang="en-US">
                <a:latin typeface="Times New Roman" panose="02020603050405020304" pitchFamily="18" charset="0"/>
                <a:cs typeface="Times New Roman" panose="02020603050405020304" pitchFamily="18" charset="0"/>
              </a:rPr>
              <a:t>Makes strong efforts to avoid a specific person, without an obvious reason. </a:t>
            </a:r>
          </a:p>
          <a:p>
            <a:pPr>
              <a:spcBef>
                <a:spcPct val="0"/>
              </a:spcBef>
              <a:buFont typeface="Wingdings" panose="05000000000000000000" pitchFamily="2" charset="2"/>
              <a:buChar char="q"/>
            </a:pPr>
            <a:r>
              <a:rPr altLang="en-US" dirty="0" lang="en-US">
                <a:latin typeface="Times New Roman" panose="02020603050405020304" pitchFamily="18" charset="0"/>
                <a:cs typeface="Times New Roman" panose="02020603050405020304" pitchFamily="18" charset="0"/>
              </a:rPr>
              <a:t>Doesn’t want to change clothes in front of others or participate in physical activities. </a:t>
            </a:r>
          </a:p>
          <a:p>
            <a:pPr>
              <a:spcBef>
                <a:spcPct val="0"/>
              </a:spcBef>
              <a:buFont typeface="Wingdings" panose="05000000000000000000" pitchFamily="2" charset="2"/>
              <a:buChar char="q"/>
            </a:pPr>
            <a:r>
              <a:rPr altLang="en-US" dirty="0" lang="en-US">
                <a:latin typeface="Times New Roman" panose="02020603050405020304" pitchFamily="18" charset="0"/>
                <a:cs typeface="Times New Roman" panose="02020603050405020304" pitchFamily="18" charset="0"/>
              </a:rPr>
              <a:t>An STD/HIV/AIDs or pregnancy, especially under the age of 14. </a:t>
            </a:r>
          </a:p>
          <a:p>
            <a:pPr>
              <a:spcBef>
                <a:spcPct val="0"/>
              </a:spcBef>
              <a:buFont typeface="Wingdings" panose="05000000000000000000" pitchFamily="2" charset="2"/>
              <a:buChar char="q"/>
            </a:pPr>
            <a:r>
              <a:rPr altLang="en-US" dirty="0" lang="en-US">
                <a:latin typeface="Times New Roman" panose="02020603050405020304" pitchFamily="18" charset="0"/>
                <a:cs typeface="Times New Roman" panose="02020603050405020304" pitchFamily="18" charset="0"/>
              </a:rPr>
              <a:t>Runs away from home if the perpetrator is from home</a:t>
            </a:r>
            <a:r>
              <a:rPr altLang="en-US" dirty="0" lang="en-US"/>
              <a:t>. </a:t>
            </a:r>
          </a:p>
          <a:p>
            <a:pPr indent="0" marL="0">
              <a:buNone/>
            </a:pPr>
            <a:endParaRPr dirty="0" lang="en-US"/>
          </a:p>
        </p:txBody>
      </p:sp>
      <p:sp>
        <p:nvSpPr>
          <p:cNvPr id="1048900" name="Date Placeholder 3"/>
          <p:cNvSpPr>
            <a:spLocks noGrp="1"/>
          </p:cNvSpPr>
          <p:nvPr>
            <p:ph type="dt" sz="half" idx="10"/>
          </p:nvPr>
        </p:nvSpPr>
        <p:spPr/>
        <p:txBody>
          <a:bodyPr/>
          <a:p>
            <a:fld id="{343E68AA-D6F5-44DD-BFA6-141899CC5861}" type="datetime2">
              <a:rPr lang="en-US" smtClean="0"/>
              <a:t>Saturday, October 10, 2020</a:t>
            </a:fld>
            <a:endParaRPr dirty="0" lang="en-US"/>
          </a:p>
        </p:txBody>
      </p:sp>
      <p:sp>
        <p:nvSpPr>
          <p:cNvPr id="1048901" name="Footer Placeholder 4"/>
          <p:cNvSpPr>
            <a:spLocks noGrp="1"/>
          </p:cNvSpPr>
          <p:nvPr>
            <p:ph type="ftr" sz="quarter" idx="11"/>
          </p:nvPr>
        </p:nvSpPr>
        <p:spPr/>
        <p:txBody>
          <a:bodyPr/>
          <a:p>
            <a:r>
              <a:rPr lang="en-US" smtClean="0"/>
              <a:t>PAUL  NYONGESA</a:t>
            </a:r>
            <a:endParaRPr dirty="0" lang="en-US"/>
          </a:p>
        </p:txBody>
      </p:sp>
      <p:sp>
        <p:nvSpPr>
          <p:cNvPr id="1048902" name="Slide Number Placeholder 5"/>
          <p:cNvSpPr>
            <a:spLocks noGrp="1"/>
          </p:cNvSpPr>
          <p:nvPr>
            <p:ph type="sldNum" sz="quarter" idx="12"/>
          </p:nvPr>
        </p:nvSpPr>
        <p:spPr/>
        <p:txBody>
          <a:bodyPr/>
          <a:p>
            <a:fld id="{6113E31D-E2AB-40D1-8B51-AFA5AFEF393A}" type="slidenum">
              <a:rPr lang="en-US" smtClean="0"/>
              <a:t>58</a:t>
            </a:fld>
            <a:endParaRPr dirty="0"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44" name=""/>
        <p:cNvGrpSpPr/>
        <p:nvPr/>
      </p:nvGrpSpPr>
      <p:grpSpPr>
        <a:xfrm>
          <a:off x="0" y="0"/>
          <a:ext cx="0" cy="0"/>
          <a:chOff x="0" y="0"/>
          <a:chExt cx="0" cy="0"/>
        </a:xfrm>
      </p:grpSpPr>
      <p:sp>
        <p:nvSpPr>
          <p:cNvPr id="1048903" name="Title 1"/>
          <p:cNvSpPr>
            <a:spLocks noGrp="1"/>
          </p:cNvSpPr>
          <p:nvPr>
            <p:ph type="title"/>
          </p:nvPr>
        </p:nvSpPr>
        <p:spPr/>
        <p:txBody>
          <a:bodyPr>
            <a:normAutofit fontScale="90000"/>
          </a:bodyPr>
          <a:p>
            <a:pPr algn="ctr"/>
            <a:r>
              <a:rPr dirty="0" lang="en-US" smtClean="0"/>
              <a:t>    GENDER ISSUES AFFECTING HEALTH/HEALTH DELIVERY SERVICES</a:t>
            </a:r>
            <a:endParaRPr dirty="0" lang="en-US"/>
          </a:p>
        </p:txBody>
      </p:sp>
      <p:sp>
        <p:nvSpPr>
          <p:cNvPr id="1048904" name="Content Placeholder 2"/>
          <p:cNvSpPr>
            <a:spLocks noGrp="1"/>
          </p:cNvSpPr>
          <p:nvPr>
            <p:ph idx="1"/>
          </p:nvPr>
        </p:nvSpPr>
        <p:spPr/>
        <p:txBody>
          <a:bodyPr>
            <a:normAutofit fontScale="90000" lnSpcReduction="10000"/>
          </a:bodyPr>
          <a:p>
            <a:pPr indent="0" marL="0">
              <a:buNone/>
            </a:pPr>
            <a:r>
              <a:rPr dirty="0" lang="en-US" smtClean="0">
                <a:solidFill>
                  <a:srgbClr val="0070C0"/>
                </a:solidFill>
              </a:rPr>
              <a:t>Discuss and make notes on how gender issues affect health/health delivery services in Kenya      </a:t>
            </a:r>
            <a:r>
              <a:rPr dirty="0" i="1" lang="en-US" smtClean="0">
                <a:solidFill>
                  <a:srgbClr val="0070C0"/>
                </a:solidFill>
              </a:rPr>
              <a:t>(20 marks)</a:t>
            </a:r>
          </a:p>
          <a:p>
            <a:pPr indent="0" marL="0">
              <a:buNone/>
            </a:pPr>
            <a:r>
              <a:rPr dirty="0" i="1" lang="en-US" smtClean="0">
                <a:solidFill>
                  <a:srgbClr val="0070C0"/>
                </a:solidFill>
              </a:rPr>
              <a:t>NB. Presentations and Discussions to be done in the class- room on Thursday and Friday</a:t>
            </a:r>
            <a:endParaRPr dirty="0" i="1" lang="en-US">
              <a:solidFill>
                <a:srgbClr val="0070C0"/>
              </a:solidFill>
            </a:endParaRPr>
          </a:p>
          <a:p>
            <a:pPr>
              <a:buFont typeface="Wingdings" panose="05000000000000000000" pitchFamily="2" charset="2"/>
              <a:buChar char="q"/>
            </a:pPr>
            <a:r>
              <a:rPr dirty="0" lang="en-US" smtClean="0"/>
              <a:t>Traditional and Cultural factors                               </a:t>
            </a:r>
            <a:r>
              <a:rPr dirty="0" lang="en-US" smtClean="0">
                <a:solidFill>
                  <a:schemeClr val="accent5"/>
                </a:solidFill>
              </a:rPr>
              <a:t>group 1 	 </a:t>
            </a:r>
          </a:p>
          <a:p>
            <a:pPr>
              <a:buFont typeface="Wingdings" panose="05000000000000000000" pitchFamily="2" charset="2"/>
              <a:buChar char="q"/>
            </a:pPr>
            <a:r>
              <a:rPr dirty="0" lang="en-US" smtClean="0"/>
              <a:t>Religious factors                                                    </a:t>
            </a:r>
            <a:r>
              <a:rPr dirty="0" lang="en-US" smtClean="0"/>
              <a:t>     </a:t>
            </a:r>
            <a:r>
              <a:rPr dirty="0" lang="en-US" smtClean="0">
                <a:solidFill>
                  <a:schemeClr val="accent5"/>
                </a:solidFill>
              </a:rPr>
              <a:t>group 2      </a:t>
            </a:r>
          </a:p>
          <a:p>
            <a:pPr>
              <a:buFont typeface="Wingdings" panose="05000000000000000000" pitchFamily="2" charset="2"/>
              <a:buChar char="q"/>
            </a:pPr>
            <a:r>
              <a:rPr dirty="0" lang="en-US" smtClean="0"/>
              <a:t>Poverty and succession issues                                 </a:t>
            </a:r>
            <a:r>
              <a:rPr dirty="0" lang="en-US" smtClean="0">
                <a:solidFill>
                  <a:schemeClr val="accent5"/>
                </a:solidFill>
              </a:rPr>
              <a:t>group </a:t>
            </a:r>
            <a:r>
              <a:rPr dirty="0" lang="en-US" smtClean="0">
                <a:solidFill>
                  <a:schemeClr val="accent5"/>
                </a:solidFill>
              </a:rPr>
              <a:t>3     </a:t>
            </a:r>
            <a:r>
              <a:rPr dirty="0" lang="en-US">
                <a:solidFill>
                  <a:schemeClr val="accent5"/>
                </a:solidFill>
              </a:rPr>
              <a:t> </a:t>
            </a:r>
            <a:endParaRPr dirty="0" lang="en-US" smtClean="0">
              <a:solidFill>
                <a:schemeClr val="accent5"/>
              </a:solidFill>
            </a:endParaRPr>
          </a:p>
          <a:p>
            <a:pPr>
              <a:buFont typeface="Wingdings" panose="05000000000000000000" pitchFamily="2" charset="2"/>
              <a:buChar char="q"/>
            </a:pPr>
            <a:r>
              <a:rPr dirty="0" lang="en-US" smtClean="0"/>
              <a:t>Socio – economical factors                                      </a:t>
            </a:r>
            <a:r>
              <a:rPr dirty="0" lang="en-US" smtClean="0"/>
              <a:t> </a:t>
            </a:r>
            <a:r>
              <a:rPr dirty="0" lang="en-US" smtClean="0">
                <a:solidFill>
                  <a:schemeClr val="accent5"/>
                </a:solidFill>
              </a:rPr>
              <a:t>group </a:t>
            </a:r>
            <a:r>
              <a:rPr dirty="0" lang="en-US" smtClean="0">
                <a:solidFill>
                  <a:schemeClr val="accent5"/>
                </a:solidFill>
              </a:rPr>
              <a:t>4       </a:t>
            </a:r>
          </a:p>
          <a:p>
            <a:pPr>
              <a:buFont typeface="Wingdings" panose="05000000000000000000" pitchFamily="2" charset="2"/>
              <a:buChar char="q"/>
            </a:pPr>
            <a:r>
              <a:rPr dirty="0" lang="en-US" smtClean="0">
                <a:solidFill>
                  <a:schemeClr val="tx1"/>
                </a:solidFill>
              </a:rPr>
              <a:t>Marriage practices </a:t>
            </a:r>
            <a:r>
              <a:rPr dirty="0" lang="en-US" smtClean="0">
                <a:solidFill>
                  <a:schemeClr val="accent5"/>
                </a:solidFill>
              </a:rPr>
              <a:t>                                                 </a:t>
            </a:r>
            <a:r>
              <a:rPr dirty="0" lang="en-US" smtClean="0">
                <a:solidFill>
                  <a:schemeClr val="accent5"/>
                </a:solidFill>
              </a:rPr>
              <a:t>   group </a:t>
            </a:r>
            <a:r>
              <a:rPr dirty="0" lang="en-US" smtClean="0">
                <a:solidFill>
                  <a:schemeClr val="accent5"/>
                </a:solidFill>
              </a:rPr>
              <a:t>5  </a:t>
            </a:r>
          </a:p>
          <a:p>
            <a:pPr>
              <a:buFont typeface="Wingdings" panose="05000000000000000000" pitchFamily="2" charset="2"/>
              <a:buChar char="q"/>
            </a:pPr>
            <a:r>
              <a:rPr dirty="0" lang="en-US" smtClean="0">
                <a:solidFill>
                  <a:schemeClr val="tx1"/>
                </a:solidFill>
              </a:rPr>
              <a:t>Legal aspects/status</a:t>
            </a:r>
            <a:r>
              <a:rPr dirty="0" lang="en-US" smtClean="0">
                <a:solidFill>
                  <a:schemeClr val="accent5"/>
                </a:solidFill>
              </a:rPr>
              <a:t>                                               </a:t>
            </a:r>
            <a:r>
              <a:rPr dirty="0" lang="en-US" smtClean="0">
                <a:solidFill>
                  <a:schemeClr val="accent5"/>
                </a:solidFill>
              </a:rPr>
              <a:t>    group </a:t>
            </a:r>
            <a:r>
              <a:rPr dirty="0" lang="en-US" smtClean="0">
                <a:solidFill>
                  <a:schemeClr val="accent5"/>
                </a:solidFill>
              </a:rPr>
              <a:t>6      </a:t>
            </a:r>
            <a:r>
              <a:rPr dirty="0" lang="en-US">
                <a:solidFill>
                  <a:schemeClr val="accent5"/>
                </a:solidFill>
              </a:rPr>
              <a:t> </a:t>
            </a:r>
            <a:endParaRPr dirty="0" lang="en-US" smtClean="0">
              <a:solidFill>
                <a:schemeClr val="accent5"/>
              </a:solidFill>
            </a:endParaRPr>
          </a:p>
          <a:p>
            <a:pPr>
              <a:buFont typeface="Wingdings" panose="05000000000000000000" pitchFamily="2" charset="2"/>
              <a:buChar char="q"/>
            </a:pPr>
            <a:r>
              <a:rPr dirty="0" lang="en-US" smtClean="0">
                <a:solidFill>
                  <a:schemeClr val="tx1"/>
                </a:solidFill>
              </a:rPr>
              <a:t>Sexual dimensions organized on gender lines</a:t>
            </a:r>
            <a:r>
              <a:rPr dirty="0" lang="en-US" smtClean="0">
                <a:solidFill>
                  <a:schemeClr val="accent5"/>
                </a:solidFill>
              </a:rPr>
              <a:t>     </a:t>
            </a:r>
            <a:r>
              <a:rPr dirty="0" lang="en-US" smtClean="0">
                <a:solidFill>
                  <a:schemeClr val="accent5"/>
                </a:solidFill>
              </a:rPr>
              <a:t>group </a:t>
            </a:r>
            <a:r>
              <a:rPr dirty="0" lang="en-US" smtClean="0">
                <a:solidFill>
                  <a:schemeClr val="accent5"/>
                </a:solidFill>
              </a:rPr>
              <a:t>7       </a:t>
            </a:r>
          </a:p>
          <a:p>
            <a:pPr>
              <a:buFont typeface="Wingdings" panose="05000000000000000000" pitchFamily="2" charset="2"/>
              <a:buChar char="q"/>
            </a:pPr>
            <a:r>
              <a:rPr dirty="0" lang="en-US" smtClean="0">
                <a:solidFill>
                  <a:schemeClr val="tx1"/>
                </a:solidFill>
              </a:rPr>
              <a:t>Education level </a:t>
            </a:r>
            <a:r>
              <a:rPr dirty="0" lang="en-US" smtClean="0">
                <a:solidFill>
                  <a:schemeClr val="accent5"/>
                </a:solidFill>
              </a:rPr>
              <a:t>                                                     </a:t>
            </a:r>
            <a:r>
              <a:rPr dirty="0" lang="en-US" smtClean="0">
                <a:solidFill>
                  <a:schemeClr val="accent5"/>
                </a:solidFill>
              </a:rPr>
              <a:t>      group </a:t>
            </a:r>
            <a:r>
              <a:rPr dirty="0" lang="en-US" smtClean="0">
                <a:solidFill>
                  <a:schemeClr val="accent5"/>
                </a:solidFill>
              </a:rPr>
              <a:t>8       </a:t>
            </a:r>
            <a:endParaRPr dirty="0" lang="en-US">
              <a:solidFill>
                <a:schemeClr val="accent5"/>
              </a:solidFill>
            </a:endParaRPr>
          </a:p>
        </p:txBody>
      </p:sp>
      <p:sp>
        <p:nvSpPr>
          <p:cNvPr id="1048905" name="Date Placeholder 3"/>
          <p:cNvSpPr>
            <a:spLocks noGrp="1"/>
          </p:cNvSpPr>
          <p:nvPr>
            <p:ph type="dt" sz="half" idx="10"/>
          </p:nvPr>
        </p:nvSpPr>
        <p:spPr/>
        <p:txBody>
          <a:bodyPr/>
          <a:p>
            <a:fld id="{8317F212-EFCA-4718-8990-B1DA200A5DB0}" type="datetime2">
              <a:rPr lang="en-US" smtClean="0"/>
              <a:t>Saturday, October 10, 2020</a:t>
            </a:fld>
            <a:endParaRPr dirty="0" lang="en-US"/>
          </a:p>
        </p:txBody>
      </p:sp>
      <p:sp>
        <p:nvSpPr>
          <p:cNvPr id="1048906" name="Footer Placeholder 4"/>
          <p:cNvSpPr>
            <a:spLocks noGrp="1"/>
          </p:cNvSpPr>
          <p:nvPr>
            <p:ph type="ftr" sz="quarter" idx="11"/>
          </p:nvPr>
        </p:nvSpPr>
        <p:spPr/>
        <p:txBody>
          <a:bodyPr/>
          <a:p>
            <a:r>
              <a:rPr lang="en-US" smtClean="0"/>
              <a:t>PAUL  NYONGESA</a:t>
            </a:r>
            <a:endParaRPr dirty="0" lang="en-US"/>
          </a:p>
        </p:txBody>
      </p:sp>
      <p:sp>
        <p:nvSpPr>
          <p:cNvPr id="1048907" name="Slide Number Placeholder 5"/>
          <p:cNvSpPr>
            <a:spLocks noGrp="1"/>
          </p:cNvSpPr>
          <p:nvPr>
            <p:ph type="sldNum" sz="quarter" idx="12"/>
          </p:nvPr>
        </p:nvSpPr>
        <p:spPr/>
        <p:txBody>
          <a:bodyPr/>
          <a:p>
            <a:fld id="{6113E31D-E2AB-40D1-8B51-AFA5AFEF393A}" type="slidenum">
              <a:rPr lang="en-US" smtClean="0"/>
              <a:t>59</a:t>
            </a:fld>
            <a:endParaRPr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93" name=""/>
        <p:cNvGrpSpPr/>
        <p:nvPr/>
      </p:nvGrpSpPr>
      <p:grpSpPr>
        <a:xfrm>
          <a:off x="0" y="0"/>
          <a:ext cx="0" cy="0"/>
          <a:chOff x="0" y="0"/>
          <a:chExt cx="0" cy="0"/>
        </a:xfrm>
      </p:grpSpPr>
      <p:sp>
        <p:nvSpPr>
          <p:cNvPr id="1048657" name="Title 1"/>
          <p:cNvSpPr>
            <a:spLocks noGrp="1"/>
          </p:cNvSpPr>
          <p:nvPr>
            <p:ph type="title"/>
          </p:nvPr>
        </p:nvSpPr>
        <p:spPr/>
        <p:txBody>
          <a:bodyPr/>
          <a:p>
            <a:pPr algn="ctr"/>
            <a:r>
              <a:rPr dirty="0" lang="en-US" smtClean="0"/>
              <a:t>          Concepts of Gender</a:t>
            </a:r>
            <a:endParaRPr dirty="0" lang="en-US"/>
          </a:p>
        </p:txBody>
      </p:sp>
      <p:sp>
        <p:nvSpPr>
          <p:cNvPr id="1048658" name="Content Placeholder 2"/>
          <p:cNvSpPr>
            <a:spLocks noGrp="1"/>
          </p:cNvSpPr>
          <p:nvPr>
            <p:ph idx="1"/>
          </p:nvPr>
        </p:nvSpPr>
        <p:spPr/>
        <p:txBody>
          <a:bodyPr/>
          <a:p>
            <a:pPr>
              <a:buFont typeface="Arial" panose="020B0604020202020204" pitchFamily="34" charset="0"/>
              <a:buChar char="•"/>
            </a:pPr>
            <a:r>
              <a:rPr dirty="0" lang="en-US" smtClean="0"/>
              <a:t>Social construction of gender</a:t>
            </a:r>
          </a:p>
          <a:p>
            <a:pPr>
              <a:buFont typeface="Arial" panose="020B0604020202020204" pitchFamily="34" charset="0"/>
              <a:buChar char="•"/>
            </a:pPr>
            <a:r>
              <a:rPr dirty="0" lang="en-US" smtClean="0"/>
              <a:t>Basic gender and development concepts</a:t>
            </a:r>
          </a:p>
          <a:p>
            <a:pPr>
              <a:buFont typeface="Arial" panose="020B0604020202020204" pitchFamily="34" charset="0"/>
              <a:buChar char="•"/>
            </a:pPr>
            <a:r>
              <a:rPr dirty="0" lang="en-US" smtClean="0"/>
              <a:t>Gender analysis</a:t>
            </a:r>
          </a:p>
          <a:p>
            <a:pPr>
              <a:buFont typeface="Arial" panose="020B0604020202020204" pitchFamily="34" charset="0"/>
              <a:buChar char="•"/>
            </a:pPr>
            <a:r>
              <a:rPr dirty="0" lang="en-US" smtClean="0"/>
              <a:t>Gender issues affecting health</a:t>
            </a:r>
          </a:p>
          <a:p>
            <a:pPr>
              <a:buFont typeface="Arial" panose="020B0604020202020204" pitchFamily="34" charset="0"/>
              <a:buChar char="•"/>
            </a:pPr>
            <a:r>
              <a:rPr dirty="0" lang="en-US" smtClean="0"/>
              <a:t>Gender based violence</a:t>
            </a:r>
          </a:p>
          <a:p>
            <a:pPr>
              <a:buFont typeface="Arial" panose="020B0604020202020204" pitchFamily="34" charset="0"/>
              <a:buChar char="•"/>
            </a:pPr>
            <a:r>
              <a:rPr dirty="0" lang="en-US" smtClean="0"/>
              <a:t>FGM and other rites of passage</a:t>
            </a:r>
          </a:p>
          <a:p>
            <a:pPr>
              <a:buFont typeface="Arial" panose="020B0604020202020204" pitchFamily="34" charset="0"/>
              <a:buChar char="•"/>
            </a:pPr>
            <a:r>
              <a:rPr b="1" dirty="0" lang="en-US" smtClean="0"/>
              <a:t>Gender mainstreaming</a:t>
            </a:r>
            <a:endParaRPr b="1" dirty="0" lang="en-US"/>
          </a:p>
        </p:txBody>
      </p:sp>
      <p:sp>
        <p:nvSpPr>
          <p:cNvPr id="1048659" name="Date Placeholder 3"/>
          <p:cNvSpPr>
            <a:spLocks noGrp="1"/>
          </p:cNvSpPr>
          <p:nvPr>
            <p:ph type="dt" sz="half" idx="10"/>
          </p:nvPr>
        </p:nvSpPr>
        <p:spPr/>
        <p:txBody>
          <a:bodyPr/>
          <a:p>
            <a:fld id="{8BE2969B-32C6-43B5-AE81-3401C8F3195C}" type="datetime2">
              <a:rPr lang="en-US" smtClean="0"/>
              <a:t>Saturday, October 10, 2020</a:t>
            </a:fld>
            <a:endParaRPr dirty="0" lang="en-US"/>
          </a:p>
        </p:txBody>
      </p:sp>
      <p:sp>
        <p:nvSpPr>
          <p:cNvPr id="1048660" name="Footer Placeholder 4"/>
          <p:cNvSpPr>
            <a:spLocks noGrp="1"/>
          </p:cNvSpPr>
          <p:nvPr>
            <p:ph type="ftr" sz="quarter" idx="11"/>
          </p:nvPr>
        </p:nvSpPr>
        <p:spPr/>
        <p:txBody>
          <a:bodyPr/>
          <a:p>
            <a:r>
              <a:rPr lang="en-US" smtClean="0"/>
              <a:t>PAUL  NYONGESA</a:t>
            </a:r>
            <a:endParaRPr dirty="0" lang="en-US"/>
          </a:p>
        </p:txBody>
      </p:sp>
      <p:sp>
        <p:nvSpPr>
          <p:cNvPr id="1048661" name="Slide Number Placeholder 5"/>
          <p:cNvSpPr>
            <a:spLocks noGrp="1"/>
          </p:cNvSpPr>
          <p:nvPr>
            <p:ph type="sldNum" sz="quarter" idx="12"/>
          </p:nvPr>
        </p:nvSpPr>
        <p:spPr/>
        <p:txBody>
          <a:bodyPr/>
          <a:p>
            <a:fld id="{6113E31D-E2AB-40D1-8B51-AFA5AFEF393A}" type="slidenum">
              <a:rPr lang="en-US" smtClean="0"/>
              <a:t>6</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58">
                                            <p:txEl>
                                              <p:pRg st="0" end="0"/>
                                            </p:txEl>
                                          </p:spTgt>
                                        </p:tgtEl>
                                        <p:attrNameLst>
                                          <p:attrName>style.visibility</p:attrName>
                                        </p:attrNameLst>
                                      </p:cBhvr>
                                      <p:to>
                                        <p:strVal val="visible"/>
                                      </p:to>
                                    </p:set>
                                    <p:anim calcmode="lin" valueType="num">
                                      <p:cBhvr additive="base">
                                        <p:cTn dur="500" fill="hold" id="7"/>
                                        <p:tgtEl>
                                          <p:spTgt spid="1048658">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5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658">
                                            <p:txEl>
                                              <p:pRg st="1" end="1"/>
                                            </p:txEl>
                                          </p:spTgt>
                                        </p:tgtEl>
                                        <p:attrNameLst>
                                          <p:attrName>style.visibility</p:attrName>
                                        </p:attrNameLst>
                                      </p:cBhvr>
                                      <p:to>
                                        <p:strVal val="visible"/>
                                      </p:to>
                                    </p:set>
                                    <p:anim calcmode="lin" valueType="num">
                                      <p:cBhvr additive="base">
                                        <p:cTn dur="500" fill="hold" id="13"/>
                                        <p:tgtEl>
                                          <p:spTgt spid="1048658">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658">
                                            <p:txEl>
                                              <p:pRg st="2" end="2"/>
                                            </p:txEl>
                                          </p:spTgt>
                                        </p:tgtEl>
                                        <p:attrNameLst>
                                          <p:attrName>style.visibility</p:attrName>
                                        </p:attrNameLst>
                                      </p:cBhvr>
                                      <p:to>
                                        <p:strVal val="visible"/>
                                      </p:to>
                                    </p:set>
                                    <p:anim calcmode="lin" valueType="num">
                                      <p:cBhvr additive="base">
                                        <p:cTn dur="500" fill="hold" id="19"/>
                                        <p:tgtEl>
                                          <p:spTgt spid="1048658">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5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658">
                                            <p:txEl>
                                              <p:pRg st="3" end="3"/>
                                            </p:txEl>
                                          </p:spTgt>
                                        </p:tgtEl>
                                        <p:attrNameLst>
                                          <p:attrName>style.visibility</p:attrName>
                                        </p:attrNameLst>
                                      </p:cBhvr>
                                      <p:to>
                                        <p:strVal val="visible"/>
                                      </p:to>
                                    </p:set>
                                    <p:anim calcmode="lin" valueType="num">
                                      <p:cBhvr additive="base">
                                        <p:cTn dur="500" fill="hold" id="25"/>
                                        <p:tgtEl>
                                          <p:spTgt spid="1048658">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5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658">
                                            <p:txEl>
                                              <p:pRg st="4" end="4"/>
                                            </p:txEl>
                                          </p:spTgt>
                                        </p:tgtEl>
                                        <p:attrNameLst>
                                          <p:attrName>style.visibility</p:attrName>
                                        </p:attrNameLst>
                                      </p:cBhvr>
                                      <p:to>
                                        <p:strVal val="visible"/>
                                      </p:to>
                                    </p:set>
                                    <p:anim calcmode="lin" valueType="num">
                                      <p:cBhvr additive="base">
                                        <p:cTn dur="500" fill="hold" id="31"/>
                                        <p:tgtEl>
                                          <p:spTgt spid="1048658">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5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 presetSubtype="4">
                                  <p:stCondLst>
                                    <p:cond delay="0"/>
                                  </p:stCondLst>
                                  <p:childTnLst>
                                    <p:set>
                                      <p:cBhvr>
                                        <p:cTn dur="1" fill="hold" id="36">
                                          <p:stCondLst>
                                            <p:cond delay="0"/>
                                          </p:stCondLst>
                                        </p:cTn>
                                        <p:tgtEl>
                                          <p:spTgt spid="1048658">
                                            <p:txEl>
                                              <p:pRg st="5" end="5"/>
                                            </p:txEl>
                                          </p:spTgt>
                                        </p:tgtEl>
                                        <p:attrNameLst>
                                          <p:attrName>style.visibility</p:attrName>
                                        </p:attrNameLst>
                                      </p:cBhvr>
                                      <p:to>
                                        <p:strVal val="visible"/>
                                      </p:to>
                                    </p:set>
                                    <p:anim calcmode="lin" valueType="num">
                                      <p:cBhvr additive="base">
                                        <p:cTn dur="500" fill="hold" id="37"/>
                                        <p:tgtEl>
                                          <p:spTgt spid="1048658">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65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 presetSubtype="4">
                                  <p:stCondLst>
                                    <p:cond delay="0"/>
                                  </p:stCondLst>
                                  <p:childTnLst>
                                    <p:set>
                                      <p:cBhvr>
                                        <p:cTn dur="1" fill="hold" id="42">
                                          <p:stCondLst>
                                            <p:cond delay="0"/>
                                          </p:stCondLst>
                                        </p:cTn>
                                        <p:tgtEl>
                                          <p:spTgt spid="1048658">
                                            <p:txEl>
                                              <p:pRg st="6" end="6"/>
                                            </p:txEl>
                                          </p:spTgt>
                                        </p:tgtEl>
                                        <p:attrNameLst>
                                          <p:attrName>style.visibility</p:attrName>
                                        </p:attrNameLst>
                                      </p:cBhvr>
                                      <p:to>
                                        <p:strVal val="visible"/>
                                      </p:to>
                                    </p:set>
                                    <p:anim calcmode="lin" valueType="num">
                                      <p:cBhvr additive="base">
                                        <p:cTn dur="500" fill="hold" id="43"/>
                                        <p:tgtEl>
                                          <p:spTgt spid="1048658">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4865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58"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45" name=""/>
        <p:cNvGrpSpPr/>
        <p:nvPr/>
      </p:nvGrpSpPr>
      <p:grpSpPr>
        <a:xfrm>
          <a:off x="0" y="0"/>
          <a:ext cx="0" cy="0"/>
          <a:chOff x="0" y="0"/>
          <a:chExt cx="0" cy="0"/>
        </a:xfrm>
      </p:grpSpPr>
      <p:sp>
        <p:nvSpPr>
          <p:cNvPr id="1048908" name="Title 1"/>
          <p:cNvSpPr>
            <a:spLocks noGrp="1"/>
          </p:cNvSpPr>
          <p:nvPr>
            <p:ph type="title"/>
          </p:nvPr>
        </p:nvSpPr>
        <p:spPr/>
        <p:txBody>
          <a:bodyPr/>
          <a:p>
            <a:pPr algn="ctr"/>
            <a:r>
              <a:rPr dirty="0" lang="en-US" smtClean="0"/>
              <a:t>Effects of Early Marriages</a:t>
            </a:r>
            <a:endParaRPr dirty="0" lang="en-US"/>
          </a:p>
        </p:txBody>
      </p:sp>
      <p:sp>
        <p:nvSpPr>
          <p:cNvPr id="1048909" name="Content Placeholder 2"/>
          <p:cNvSpPr>
            <a:spLocks noGrp="1"/>
          </p:cNvSpPr>
          <p:nvPr>
            <p:ph idx="1"/>
          </p:nvPr>
        </p:nvSpPr>
        <p:spPr/>
        <p:txBody>
          <a:bodyPr/>
          <a:p>
            <a:pPr>
              <a:buFont typeface="Wingdings" panose="05000000000000000000" pitchFamily="2" charset="2"/>
              <a:buChar char="v"/>
            </a:pPr>
            <a:r>
              <a:rPr dirty="0" lang="en-US" smtClean="0"/>
              <a:t>Difficult labour/ child birth difficulties</a:t>
            </a:r>
          </a:p>
          <a:p>
            <a:pPr>
              <a:buFont typeface="Wingdings" panose="05000000000000000000" pitchFamily="2" charset="2"/>
              <a:buChar char="v"/>
            </a:pPr>
            <a:r>
              <a:rPr dirty="0" lang="en-US" smtClean="0"/>
              <a:t>Large family size</a:t>
            </a:r>
          </a:p>
          <a:p>
            <a:pPr>
              <a:buFont typeface="Wingdings" panose="05000000000000000000" pitchFamily="2" charset="2"/>
              <a:buChar char="v"/>
            </a:pPr>
            <a:r>
              <a:rPr dirty="0" lang="en-US" smtClean="0"/>
              <a:t>Hinders personal development e.g. education</a:t>
            </a:r>
          </a:p>
          <a:p>
            <a:pPr>
              <a:buFont typeface="Wingdings" panose="05000000000000000000" pitchFamily="2" charset="2"/>
              <a:buChar char="v"/>
            </a:pPr>
            <a:r>
              <a:rPr dirty="0" lang="en-US" smtClean="0"/>
              <a:t>Abuse in marriage in case the spouse is older</a:t>
            </a:r>
          </a:p>
          <a:p>
            <a:pPr>
              <a:buFont typeface="Wingdings" panose="05000000000000000000" pitchFamily="2" charset="2"/>
              <a:buChar char="v"/>
            </a:pPr>
            <a:r>
              <a:rPr dirty="0" lang="en-US" smtClean="0"/>
              <a:t>Marital instability</a:t>
            </a:r>
          </a:p>
          <a:p>
            <a:pPr>
              <a:buFont typeface="Wingdings" panose="05000000000000000000" pitchFamily="2" charset="2"/>
              <a:buChar char="v"/>
            </a:pPr>
            <a:r>
              <a:rPr dirty="0" lang="en-US" smtClean="0"/>
              <a:t>Increased chances of acquiring STIs and Fistula</a:t>
            </a:r>
          </a:p>
          <a:p>
            <a:pPr>
              <a:buFont typeface="Wingdings" panose="05000000000000000000" pitchFamily="2" charset="2"/>
              <a:buChar char="v"/>
            </a:pPr>
            <a:r>
              <a:rPr dirty="0" lang="en-US" smtClean="0"/>
              <a:t>Increased infant mortality</a:t>
            </a:r>
            <a:endParaRPr dirty="0" lang="en-US"/>
          </a:p>
        </p:txBody>
      </p:sp>
      <p:sp>
        <p:nvSpPr>
          <p:cNvPr id="1048910" name="Date Placeholder 3"/>
          <p:cNvSpPr>
            <a:spLocks noGrp="1"/>
          </p:cNvSpPr>
          <p:nvPr>
            <p:ph type="dt" sz="half" idx="10"/>
          </p:nvPr>
        </p:nvSpPr>
        <p:spPr/>
        <p:txBody>
          <a:bodyPr/>
          <a:p>
            <a:fld id="{77510EB3-7C0F-4EA6-B678-8D68AA05D174}" type="datetime2">
              <a:rPr lang="en-US" smtClean="0"/>
              <a:t>Saturday, October 10, 2020</a:t>
            </a:fld>
            <a:endParaRPr dirty="0" lang="en-US"/>
          </a:p>
        </p:txBody>
      </p:sp>
      <p:sp>
        <p:nvSpPr>
          <p:cNvPr id="1048911" name="Footer Placeholder 4"/>
          <p:cNvSpPr>
            <a:spLocks noGrp="1"/>
          </p:cNvSpPr>
          <p:nvPr>
            <p:ph type="ftr" sz="quarter" idx="11"/>
          </p:nvPr>
        </p:nvSpPr>
        <p:spPr/>
        <p:txBody>
          <a:bodyPr/>
          <a:p>
            <a:r>
              <a:rPr lang="en-US" smtClean="0"/>
              <a:t>PAUL  NYONGESA</a:t>
            </a:r>
            <a:endParaRPr dirty="0" lang="en-US"/>
          </a:p>
        </p:txBody>
      </p:sp>
      <p:sp>
        <p:nvSpPr>
          <p:cNvPr id="1048912" name="Slide Number Placeholder 5"/>
          <p:cNvSpPr>
            <a:spLocks noGrp="1"/>
          </p:cNvSpPr>
          <p:nvPr>
            <p:ph type="sldNum" sz="quarter" idx="12"/>
          </p:nvPr>
        </p:nvSpPr>
        <p:spPr/>
        <p:txBody>
          <a:bodyPr/>
          <a:p>
            <a:fld id="{6113E31D-E2AB-40D1-8B51-AFA5AFEF393A}" type="slidenum">
              <a:rPr lang="en-US" smtClean="0"/>
              <a:t>60</a:t>
            </a:fld>
            <a:endParaRPr dirty="0"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46" name=""/>
        <p:cNvGrpSpPr/>
        <p:nvPr/>
      </p:nvGrpSpPr>
      <p:grpSpPr>
        <a:xfrm>
          <a:off x="0" y="0"/>
          <a:ext cx="0" cy="0"/>
          <a:chOff x="0" y="0"/>
          <a:chExt cx="0" cy="0"/>
        </a:xfrm>
      </p:grpSpPr>
      <p:sp>
        <p:nvSpPr>
          <p:cNvPr id="1048913" name="Title 1"/>
          <p:cNvSpPr>
            <a:spLocks noGrp="1"/>
          </p:cNvSpPr>
          <p:nvPr>
            <p:ph type="title"/>
          </p:nvPr>
        </p:nvSpPr>
        <p:spPr/>
        <p:txBody>
          <a:bodyPr/>
          <a:p>
            <a:pPr algn="ctr"/>
            <a:r>
              <a:rPr dirty="0" lang="en-US" smtClean="0"/>
              <a:t>Reasons for </a:t>
            </a:r>
            <a:r>
              <a:rPr dirty="0" lang="en-US"/>
              <a:t>P</a:t>
            </a:r>
            <a:r>
              <a:rPr dirty="0" lang="en-US" smtClean="0"/>
              <a:t>olygamous Marriage</a:t>
            </a:r>
            <a:endParaRPr dirty="0" lang="en-US"/>
          </a:p>
        </p:txBody>
      </p:sp>
      <p:sp>
        <p:nvSpPr>
          <p:cNvPr id="1048914" name="Content Placeholder 2"/>
          <p:cNvSpPr>
            <a:spLocks noGrp="1"/>
          </p:cNvSpPr>
          <p:nvPr>
            <p:ph idx="1"/>
          </p:nvPr>
        </p:nvSpPr>
        <p:spPr/>
        <p:txBody>
          <a:bodyPr/>
          <a:p>
            <a:pPr>
              <a:buFont typeface="Wingdings" panose="05000000000000000000" pitchFamily="2" charset="2"/>
              <a:buChar char="v"/>
            </a:pPr>
            <a:r>
              <a:rPr dirty="0" lang="en-US" smtClean="0"/>
              <a:t>Barrenness</a:t>
            </a:r>
          </a:p>
          <a:p>
            <a:pPr>
              <a:buFont typeface="Wingdings" panose="05000000000000000000" pitchFamily="2" charset="2"/>
              <a:buChar char="v"/>
            </a:pPr>
            <a:r>
              <a:rPr dirty="0" lang="en-US" smtClean="0"/>
              <a:t>Need for children of certain sex</a:t>
            </a:r>
          </a:p>
          <a:p>
            <a:pPr>
              <a:buFont typeface="Wingdings" panose="05000000000000000000" pitchFamily="2" charset="2"/>
              <a:buChar char="v"/>
            </a:pPr>
            <a:r>
              <a:rPr dirty="0" lang="en-US" smtClean="0"/>
              <a:t>Show of power/wealth</a:t>
            </a:r>
          </a:p>
          <a:p>
            <a:pPr>
              <a:buFont typeface="Wingdings" panose="05000000000000000000" pitchFamily="2" charset="2"/>
              <a:buChar char="v"/>
            </a:pPr>
            <a:r>
              <a:rPr dirty="0" lang="en-US" smtClean="0"/>
              <a:t>Pressure from relatives to marry from a certain community</a:t>
            </a:r>
          </a:p>
          <a:p>
            <a:pPr>
              <a:buFont typeface="Wingdings" panose="05000000000000000000" pitchFamily="2" charset="2"/>
              <a:buChar char="v"/>
            </a:pPr>
            <a:r>
              <a:rPr dirty="0" lang="en-US" smtClean="0"/>
              <a:t>Lust for sexual intercourse</a:t>
            </a:r>
          </a:p>
          <a:p>
            <a:pPr>
              <a:buFont typeface="Wingdings" panose="05000000000000000000" pitchFamily="2" charset="2"/>
              <a:buChar char="v"/>
            </a:pPr>
            <a:endParaRPr dirty="0" lang="en-US"/>
          </a:p>
        </p:txBody>
      </p:sp>
      <p:sp>
        <p:nvSpPr>
          <p:cNvPr id="1048915" name="Date Placeholder 3"/>
          <p:cNvSpPr>
            <a:spLocks noGrp="1"/>
          </p:cNvSpPr>
          <p:nvPr>
            <p:ph type="dt" sz="half" idx="10"/>
          </p:nvPr>
        </p:nvSpPr>
        <p:spPr/>
        <p:txBody>
          <a:bodyPr/>
          <a:p>
            <a:fld id="{77510EB3-7C0F-4EA6-B678-8D68AA05D174}" type="datetime2">
              <a:rPr lang="en-US" smtClean="0"/>
              <a:t>Saturday, October 10, 2020</a:t>
            </a:fld>
            <a:endParaRPr dirty="0" lang="en-US"/>
          </a:p>
        </p:txBody>
      </p:sp>
      <p:sp>
        <p:nvSpPr>
          <p:cNvPr id="1048916" name="Footer Placeholder 4"/>
          <p:cNvSpPr>
            <a:spLocks noGrp="1"/>
          </p:cNvSpPr>
          <p:nvPr>
            <p:ph type="ftr" sz="quarter" idx="11"/>
          </p:nvPr>
        </p:nvSpPr>
        <p:spPr/>
        <p:txBody>
          <a:bodyPr/>
          <a:p>
            <a:r>
              <a:rPr lang="en-US" smtClean="0"/>
              <a:t>PAUL  NYONGESA</a:t>
            </a:r>
            <a:endParaRPr dirty="0" lang="en-US"/>
          </a:p>
        </p:txBody>
      </p:sp>
      <p:sp>
        <p:nvSpPr>
          <p:cNvPr id="1048917" name="Slide Number Placeholder 5"/>
          <p:cNvSpPr>
            <a:spLocks noGrp="1"/>
          </p:cNvSpPr>
          <p:nvPr>
            <p:ph type="sldNum" sz="quarter" idx="12"/>
          </p:nvPr>
        </p:nvSpPr>
        <p:spPr/>
        <p:txBody>
          <a:bodyPr/>
          <a:p>
            <a:fld id="{6113E31D-E2AB-40D1-8B51-AFA5AFEF393A}" type="slidenum">
              <a:rPr lang="en-US" smtClean="0"/>
              <a:t>61</a:t>
            </a:fld>
            <a:endParaRPr dirty="0"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47" name=""/>
        <p:cNvGrpSpPr/>
        <p:nvPr/>
      </p:nvGrpSpPr>
      <p:grpSpPr>
        <a:xfrm>
          <a:off x="0" y="0"/>
          <a:ext cx="0" cy="0"/>
          <a:chOff x="0" y="0"/>
          <a:chExt cx="0" cy="0"/>
        </a:xfrm>
      </p:grpSpPr>
      <p:sp>
        <p:nvSpPr>
          <p:cNvPr id="1048918" name="Title 1"/>
          <p:cNvSpPr>
            <a:spLocks noGrp="1"/>
          </p:cNvSpPr>
          <p:nvPr>
            <p:ph type="title"/>
          </p:nvPr>
        </p:nvSpPr>
        <p:spPr>
          <a:xfrm>
            <a:off x="677334" y="180304"/>
            <a:ext cx="8596668" cy="734096"/>
          </a:xfrm>
        </p:spPr>
        <p:txBody>
          <a:bodyPr>
            <a:normAutofit fontScale="90000"/>
          </a:bodyPr>
          <a:p>
            <a:pPr algn="ctr"/>
            <a:r>
              <a:rPr dirty="0" lang="en-US" smtClean="0"/>
              <a:t>Effects of Gender Issues on RH</a:t>
            </a:r>
            <a:endParaRPr dirty="0" lang="en-US"/>
          </a:p>
        </p:txBody>
      </p:sp>
      <p:sp>
        <p:nvSpPr>
          <p:cNvPr id="1048919" name="Content Placeholder 2"/>
          <p:cNvSpPr>
            <a:spLocks noGrp="1"/>
          </p:cNvSpPr>
          <p:nvPr>
            <p:ph sz="half" idx="1"/>
          </p:nvPr>
        </p:nvSpPr>
        <p:spPr>
          <a:xfrm>
            <a:off x="677334" y="1030310"/>
            <a:ext cx="4184035" cy="5011051"/>
          </a:xfrm>
        </p:spPr>
        <p:txBody>
          <a:bodyPr/>
          <a:p>
            <a:pPr>
              <a:buFont typeface="Wingdings" panose="05000000000000000000" pitchFamily="2" charset="2"/>
              <a:buChar char="v"/>
            </a:pPr>
            <a:r>
              <a:rPr dirty="0" lang="en-US"/>
              <a:t>Physical Consequences</a:t>
            </a:r>
          </a:p>
          <a:p>
            <a:pPr>
              <a:buFont typeface="Wingdings" panose="05000000000000000000" pitchFamily="2" charset="2"/>
              <a:buChar char="§"/>
            </a:pPr>
            <a:r>
              <a:rPr dirty="0" lang="en-US"/>
              <a:t>Unwanted pregnancies</a:t>
            </a:r>
          </a:p>
          <a:p>
            <a:pPr>
              <a:buFont typeface="Wingdings" panose="05000000000000000000" pitchFamily="2" charset="2"/>
              <a:buChar char="§"/>
            </a:pPr>
            <a:r>
              <a:rPr dirty="0" lang="en-US"/>
              <a:t>Serious injuries</a:t>
            </a:r>
          </a:p>
          <a:p>
            <a:pPr>
              <a:buFont typeface="Wingdings" panose="05000000000000000000" pitchFamily="2" charset="2"/>
              <a:buChar char="§"/>
            </a:pPr>
            <a:r>
              <a:rPr dirty="0" lang="en-US"/>
              <a:t>Injuries during pregnancies</a:t>
            </a:r>
          </a:p>
          <a:p>
            <a:pPr>
              <a:buFont typeface="Wingdings" panose="05000000000000000000" pitchFamily="2" charset="2"/>
              <a:buChar char="§"/>
            </a:pPr>
            <a:r>
              <a:rPr dirty="0" lang="en-US"/>
              <a:t>Contraction to STIs/ HIV</a:t>
            </a:r>
          </a:p>
          <a:p>
            <a:pPr>
              <a:buFont typeface="Wingdings" panose="05000000000000000000" pitchFamily="2" charset="2"/>
              <a:buChar char="§"/>
            </a:pPr>
            <a:r>
              <a:rPr dirty="0" lang="en-US"/>
              <a:t>Injury to children</a:t>
            </a:r>
          </a:p>
          <a:p>
            <a:pPr>
              <a:buFont typeface="Wingdings" panose="05000000000000000000" pitchFamily="2" charset="2"/>
              <a:buChar char="§"/>
            </a:pPr>
            <a:r>
              <a:rPr dirty="0" lang="en-US" smtClean="0"/>
              <a:t>Homicide</a:t>
            </a:r>
          </a:p>
          <a:p>
            <a:pPr>
              <a:buFont typeface="Wingdings" panose="05000000000000000000" pitchFamily="2" charset="2"/>
              <a:buChar char="v"/>
            </a:pPr>
            <a:r>
              <a:rPr dirty="0" lang="en-US" smtClean="0"/>
              <a:t>Psychological Consequences</a:t>
            </a:r>
          </a:p>
          <a:p>
            <a:pPr>
              <a:buFont typeface="Wingdings" panose="05000000000000000000" pitchFamily="2" charset="2"/>
              <a:buChar char="§"/>
            </a:pPr>
            <a:r>
              <a:rPr dirty="0" lang="en-US" smtClean="0"/>
              <a:t>Mental health problems (PTSD)</a:t>
            </a:r>
          </a:p>
          <a:p>
            <a:pPr>
              <a:buFont typeface="Wingdings" panose="05000000000000000000" pitchFamily="2" charset="2"/>
              <a:buChar char="§"/>
            </a:pPr>
            <a:r>
              <a:rPr dirty="0" lang="en-US" smtClean="0"/>
              <a:t>Suicide </a:t>
            </a:r>
            <a:endParaRPr dirty="0" lang="en-US"/>
          </a:p>
        </p:txBody>
      </p:sp>
      <p:sp>
        <p:nvSpPr>
          <p:cNvPr id="1048920" name="Content Placeholder 3"/>
          <p:cNvSpPr>
            <a:spLocks noGrp="1"/>
          </p:cNvSpPr>
          <p:nvPr>
            <p:ph sz="half" idx="2"/>
          </p:nvPr>
        </p:nvSpPr>
        <p:spPr>
          <a:xfrm>
            <a:off x="5089970" y="1030311"/>
            <a:ext cx="4184034" cy="5011052"/>
          </a:xfrm>
        </p:spPr>
        <p:txBody>
          <a:bodyPr/>
          <a:p>
            <a:pPr>
              <a:buFont typeface="Wingdings" panose="05000000000000000000" pitchFamily="2" charset="2"/>
              <a:buChar char="v"/>
            </a:pPr>
            <a:r>
              <a:rPr dirty="0" lang="en-US" smtClean="0"/>
              <a:t>Social Consequences</a:t>
            </a:r>
          </a:p>
          <a:p>
            <a:pPr>
              <a:buFont typeface="Wingdings" panose="05000000000000000000" pitchFamily="2" charset="2"/>
              <a:buChar char="§"/>
            </a:pPr>
            <a:r>
              <a:rPr dirty="0" lang="en-US" smtClean="0"/>
              <a:t>Added health care costs</a:t>
            </a:r>
          </a:p>
          <a:p>
            <a:pPr>
              <a:buFont typeface="Wingdings" panose="05000000000000000000" pitchFamily="2" charset="2"/>
              <a:buChar char="§"/>
            </a:pPr>
            <a:r>
              <a:rPr dirty="0" lang="en-US" smtClean="0"/>
              <a:t>Other added costs e.g. legal fees, police etc.</a:t>
            </a:r>
          </a:p>
          <a:p>
            <a:pPr>
              <a:buFont typeface="Wingdings" panose="05000000000000000000" pitchFamily="2" charset="2"/>
              <a:buChar char="§"/>
            </a:pPr>
            <a:r>
              <a:rPr dirty="0" lang="en-US" smtClean="0"/>
              <a:t>Decreased productivity and employment</a:t>
            </a:r>
            <a:endParaRPr dirty="0" lang="en-US"/>
          </a:p>
        </p:txBody>
      </p:sp>
      <p:sp>
        <p:nvSpPr>
          <p:cNvPr id="1048921" name="Date Placeholder 4"/>
          <p:cNvSpPr>
            <a:spLocks noGrp="1"/>
          </p:cNvSpPr>
          <p:nvPr>
            <p:ph type="dt" sz="half" idx="10"/>
          </p:nvPr>
        </p:nvSpPr>
        <p:spPr/>
        <p:txBody>
          <a:bodyPr/>
          <a:p>
            <a:fld id="{A442DEA4-91D7-4918-9B5E-E4261E00D5B2}" type="datetime2">
              <a:rPr lang="en-US" smtClean="0"/>
              <a:t>Saturday, October 10, 2020</a:t>
            </a:fld>
            <a:endParaRPr dirty="0" lang="en-US"/>
          </a:p>
        </p:txBody>
      </p:sp>
      <p:sp>
        <p:nvSpPr>
          <p:cNvPr id="1048922" name="Footer Placeholder 5"/>
          <p:cNvSpPr>
            <a:spLocks noGrp="1"/>
          </p:cNvSpPr>
          <p:nvPr>
            <p:ph type="ftr" sz="quarter" idx="11"/>
          </p:nvPr>
        </p:nvSpPr>
        <p:spPr/>
        <p:txBody>
          <a:bodyPr/>
          <a:p>
            <a:r>
              <a:rPr lang="en-US" smtClean="0"/>
              <a:t>PAUL  NYONGESA</a:t>
            </a:r>
            <a:endParaRPr dirty="0" lang="en-US"/>
          </a:p>
        </p:txBody>
      </p:sp>
      <p:sp>
        <p:nvSpPr>
          <p:cNvPr id="1048923" name="Slide Number Placeholder 6"/>
          <p:cNvSpPr>
            <a:spLocks noGrp="1"/>
          </p:cNvSpPr>
          <p:nvPr>
            <p:ph type="sldNum" sz="quarter" idx="12"/>
          </p:nvPr>
        </p:nvSpPr>
        <p:spPr/>
        <p:txBody>
          <a:bodyPr/>
          <a:p>
            <a:fld id="{4FAB73BC-B049-4115-A692-8D63A059BFB8}" type="slidenum">
              <a:rPr lang="en-US" smtClean="0"/>
              <a:t>62</a:t>
            </a:fld>
            <a:endParaRPr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94" name=""/>
        <p:cNvGrpSpPr/>
        <p:nvPr/>
      </p:nvGrpSpPr>
      <p:grpSpPr>
        <a:xfrm>
          <a:off x="0" y="0"/>
          <a:ext cx="0" cy="0"/>
          <a:chOff x="0" y="0"/>
          <a:chExt cx="0" cy="0"/>
        </a:xfrm>
      </p:grpSpPr>
      <p:sp>
        <p:nvSpPr>
          <p:cNvPr id="1048662" name="Title 1"/>
          <p:cNvSpPr>
            <a:spLocks noGrp="1"/>
          </p:cNvSpPr>
          <p:nvPr>
            <p:ph type="title"/>
          </p:nvPr>
        </p:nvSpPr>
        <p:spPr>
          <a:xfrm>
            <a:off x="677334" y="103031"/>
            <a:ext cx="8596668" cy="875763"/>
          </a:xfrm>
        </p:spPr>
        <p:txBody>
          <a:bodyPr>
            <a:normAutofit fontScale="90000"/>
          </a:bodyPr>
          <a:p>
            <a:pPr algn="ctr"/>
            <a:r>
              <a:rPr dirty="0" lang="en-US" smtClean="0"/>
              <a:t>Social Construction of Gender</a:t>
            </a:r>
            <a:endParaRPr dirty="0" lang="en-US"/>
          </a:p>
        </p:txBody>
      </p:sp>
      <p:sp>
        <p:nvSpPr>
          <p:cNvPr id="1048663" name="Content Placeholder 2"/>
          <p:cNvSpPr>
            <a:spLocks noGrp="1"/>
          </p:cNvSpPr>
          <p:nvPr>
            <p:ph idx="1"/>
          </p:nvPr>
        </p:nvSpPr>
        <p:spPr>
          <a:xfrm>
            <a:off x="677334" y="1120463"/>
            <a:ext cx="8596668" cy="4920900"/>
          </a:xfrm>
        </p:spPr>
        <p:txBody>
          <a:bodyPr>
            <a:normAutofit fontScale="80000" lnSpcReduction="20000"/>
          </a:bodyPr>
          <a:p>
            <a:pPr indent="0" marL="0">
              <a:buNone/>
            </a:pPr>
            <a:r>
              <a:rPr b="1" dirty="0" lang="en-US" smtClean="0"/>
              <a:t>Definition of Gender</a:t>
            </a:r>
          </a:p>
          <a:p>
            <a:pPr>
              <a:buFont typeface="Wingdings" panose="05000000000000000000" pitchFamily="2" charset="2"/>
              <a:buChar char="§"/>
            </a:pPr>
            <a:r>
              <a:rPr dirty="0" lang="en-US" smtClean="0"/>
              <a:t>Gender refers to one’s sense of being male or female and playing masculine or feminine roles in ways defined as appropriate in one’s culture and society</a:t>
            </a:r>
          </a:p>
          <a:p>
            <a:pPr>
              <a:buFont typeface="Wingdings" panose="05000000000000000000" pitchFamily="2" charset="2"/>
              <a:buChar char="§"/>
            </a:pPr>
            <a:r>
              <a:rPr dirty="0" lang="en-US" smtClean="0"/>
              <a:t>Gender has biological construct, social construct and psychological construct</a:t>
            </a:r>
          </a:p>
          <a:p>
            <a:pPr indent="0" marL="0">
              <a:buNone/>
            </a:pPr>
            <a:r>
              <a:rPr b="1" dirty="0" lang="en-US" smtClean="0"/>
              <a:t>Definition of Sex</a:t>
            </a:r>
          </a:p>
          <a:p>
            <a:pPr>
              <a:buFont typeface="Wingdings" panose="05000000000000000000" pitchFamily="2" charset="2"/>
              <a:buChar char="§"/>
            </a:pPr>
            <a:r>
              <a:rPr dirty="0" lang="en-US" smtClean="0"/>
              <a:t>Sex is usually used to describe the biological or genetic determination </a:t>
            </a:r>
            <a:r>
              <a:rPr dirty="0" lang="en-US"/>
              <a:t>of maleness or femaleness</a:t>
            </a:r>
            <a:r>
              <a:rPr dirty="0" lang="en-US" smtClean="0"/>
              <a:t>.</a:t>
            </a:r>
          </a:p>
          <a:p>
            <a:pPr indent="0" marL="0">
              <a:buNone/>
            </a:pPr>
            <a:r>
              <a:rPr dirty="0" lang="en-US" smtClean="0"/>
              <a:t> </a:t>
            </a:r>
            <a:r>
              <a:rPr b="1" dirty="0" lang="en-US" smtClean="0"/>
              <a:t>Gender Roles</a:t>
            </a:r>
          </a:p>
          <a:p>
            <a:pPr>
              <a:buFont typeface="Wingdings" panose="05000000000000000000" pitchFamily="2" charset="2"/>
              <a:buChar char="§"/>
            </a:pPr>
            <a:r>
              <a:rPr dirty="0" lang="en-US" smtClean="0"/>
              <a:t>Gender </a:t>
            </a:r>
            <a:r>
              <a:rPr dirty="0" lang="en-US"/>
              <a:t>role </a:t>
            </a:r>
            <a:r>
              <a:rPr dirty="0" lang="en-US" smtClean="0"/>
              <a:t>refers to </a:t>
            </a:r>
            <a:r>
              <a:rPr dirty="0" lang="en-US"/>
              <a:t>societal expectations about what is expected of our behavior </a:t>
            </a:r>
            <a:r>
              <a:rPr dirty="0" lang="en-US" smtClean="0"/>
              <a:t>as males </a:t>
            </a:r>
            <a:r>
              <a:rPr dirty="0" lang="en-US"/>
              <a:t>or females</a:t>
            </a:r>
            <a:r>
              <a:rPr dirty="0" lang="en-US" smtClean="0"/>
              <a:t>.</a:t>
            </a:r>
          </a:p>
          <a:p>
            <a:pPr indent="0" marL="0">
              <a:buNone/>
            </a:pPr>
            <a:r>
              <a:rPr dirty="0" lang="en-US" smtClean="0"/>
              <a:t> </a:t>
            </a:r>
            <a:r>
              <a:rPr b="1" dirty="0" lang="en-US" smtClean="0"/>
              <a:t>Gender Identity</a:t>
            </a:r>
          </a:p>
          <a:p>
            <a:pPr>
              <a:buFont typeface="Wingdings" panose="05000000000000000000" pitchFamily="2" charset="2"/>
              <a:buChar char="§"/>
            </a:pPr>
            <a:r>
              <a:rPr dirty="0" lang="en-US" smtClean="0"/>
              <a:t>Gender </a:t>
            </a:r>
            <a:r>
              <a:rPr dirty="0" lang="en-US"/>
              <a:t>identity refers to the degree to which </a:t>
            </a:r>
            <a:r>
              <a:rPr dirty="0" lang="en-US" smtClean="0"/>
              <a:t>we feel </a:t>
            </a:r>
            <a:r>
              <a:rPr dirty="0" lang="en-US"/>
              <a:t>comfortable in our social roles as men and women</a:t>
            </a:r>
            <a:r>
              <a:rPr dirty="0" lang="en-US" smtClean="0"/>
              <a:t>.</a:t>
            </a:r>
          </a:p>
          <a:p>
            <a:pPr indent="0" marL="0">
              <a:buNone/>
            </a:pPr>
            <a:r>
              <a:rPr b="1" dirty="0" lang="en-US" smtClean="0"/>
              <a:t>Gender Equality</a:t>
            </a:r>
          </a:p>
          <a:p>
            <a:pPr>
              <a:buFont typeface="Wingdings" panose="05000000000000000000" pitchFamily="2" charset="2"/>
              <a:buChar char="§"/>
            </a:pPr>
            <a:r>
              <a:rPr dirty="0" lang="en-US" smtClean="0"/>
              <a:t>Means that women and men, boys and girls, enjoy the same rights, resources, opportunities and protection</a:t>
            </a:r>
            <a:endParaRPr dirty="0" lang="en-US"/>
          </a:p>
        </p:txBody>
      </p:sp>
      <p:sp>
        <p:nvSpPr>
          <p:cNvPr id="1048664" name="Date Placeholder 3"/>
          <p:cNvSpPr>
            <a:spLocks noGrp="1"/>
          </p:cNvSpPr>
          <p:nvPr>
            <p:ph type="dt" sz="half" idx="10"/>
          </p:nvPr>
        </p:nvSpPr>
        <p:spPr/>
        <p:txBody>
          <a:bodyPr/>
          <a:p>
            <a:fld id="{8A6FFEF7-0F85-4A58-A5D3-81EFB4496A97}" type="datetime2">
              <a:rPr lang="en-US" smtClean="0"/>
              <a:t>Saturday, October 10, 2020</a:t>
            </a:fld>
            <a:endParaRPr dirty="0" lang="en-US"/>
          </a:p>
        </p:txBody>
      </p:sp>
      <p:sp>
        <p:nvSpPr>
          <p:cNvPr id="1048665" name="Footer Placeholder 4"/>
          <p:cNvSpPr>
            <a:spLocks noGrp="1"/>
          </p:cNvSpPr>
          <p:nvPr>
            <p:ph type="ftr" sz="quarter" idx="11"/>
          </p:nvPr>
        </p:nvSpPr>
        <p:spPr/>
        <p:txBody>
          <a:bodyPr/>
          <a:p>
            <a:r>
              <a:rPr lang="en-US" smtClean="0"/>
              <a:t>PAUL  NYONGESA</a:t>
            </a:r>
            <a:endParaRPr dirty="0" lang="en-US"/>
          </a:p>
        </p:txBody>
      </p:sp>
      <p:sp>
        <p:nvSpPr>
          <p:cNvPr id="1048666" name="Slide Number Placeholder 5"/>
          <p:cNvSpPr>
            <a:spLocks noGrp="1"/>
          </p:cNvSpPr>
          <p:nvPr>
            <p:ph type="sldNum" sz="quarter" idx="12"/>
          </p:nvPr>
        </p:nvSpPr>
        <p:spPr/>
        <p:txBody>
          <a:bodyPr/>
          <a:p>
            <a:fld id="{6113E31D-E2AB-40D1-8B51-AFA5AFEF393A}" type="slidenum">
              <a:rPr lang="en-US" smtClean="0"/>
              <a:t>7</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42" presetSubtype="0">
                                  <p:stCondLst>
                                    <p:cond delay="0"/>
                                  </p:stCondLst>
                                  <p:childTnLst>
                                    <p:set>
                                      <p:cBhvr>
                                        <p:cTn dur="1" fill="hold" id="6">
                                          <p:stCondLst>
                                            <p:cond delay="0"/>
                                          </p:stCondLst>
                                        </p:cTn>
                                        <p:tgtEl>
                                          <p:spTgt spid="1048663">
                                            <p:txEl>
                                              <p:pRg st="0" end="0"/>
                                            </p:txEl>
                                          </p:spTgt>
                                        </p:tgtEl>
                                        <p:attrNameLst>
                                          <p:attrName>style.visibility</p:attrName>
                                        </p:attrNameLst>
                                      </p:cBhvr>
                                      <p:to>
                                        <p:strVal val="visible"/>
                                      </p:to>
                                    </p:set>
                                    <p:animEffect transition="in" filter="fade">
                                      <p:cBhvr>
                                        <p:cTn dur="1000" id="7"/>
                                        <p:tgtEl>
                                          <p:spTgt spid="1048663">
                                            <p:txEl>
                                              <p:pRg st="0" end="0"/>
                                            </p:txEl>
                                          </p:spTgt>
                                        </p:tgtEl>
                                      </p:cBhvr>
                                    </p:animEffect>
                                    <p:anim calcmode="lin" valueType="num">
                                      <p:cBhvr>
                                        <p:cTn dur="1000" fill="hold" id="8"/>
                                        <p:tgtEl>
                                          <p:spTgt spid="1048663">
                                            <p:txEl>
                                              <p:pRg st="0" end="0"/>
                                            </p:txEl>
                                          </p:spTgt>
                                        </p:tgtEl>
                                        <p:attrNameLst>
                                          <p:attrName>ppt_x</p:attrName>
                                        </p:attrNameLst>
                                      </p:cBhvr>
                                      <p:tavLst>
                                        <p:tav tm="0">
                                          <p:val>
                                            <p:strVal val="#ppt_x"/>
                                          </p:val>
                                        </p:tav>
                                        <p:tav tm="100000">
                                          <p:val>
                                            <p:strVal val="#ppt_x"/>
                                          </p:val>
                                        </p:tav>
                                      </p:tavLst>
                                    </p:anim>
                                    <p:anim calcmode="lin" valueType="num">
                                      <p:cBhvr>
                                        <p:cTn dur="1000" fill="hold" id="9"/>
                                        <p:tgtEl>
                                          <p:spTgt spid="10486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fill="hold" id="10">
                      <p:stCondLst>
                        <p:cond delay="indefinite"/>
                      </p:stCondLst>
                      <p:childTnLst>
                        <p:par>
                          <p:cTn fill="hold" id="11">
                            <p:stCondLst>
                              <p:cond delay="0"/>
                            </p:stCondLst>
                            <p:childTnLst>
                              <p:par>
                                <p:cTn fill="hold" grpId="0" id="12" nodeType="clickEffect" presetClass="entr" presetID="42" presetSubtype="0">
                                  <p:stCondLst>
                                    <p:cond delay="0"/>
                                  </p:stCondLst>
                                  <p:childTnLst>
                                    <p:set>
                                      <p:cBhvr>
                                        <p:cTn dur="1" fill="hold" id="13">
                                          <p:stCondLst>
                                            <p:cond delay="0"/>
                                          </p:stCondLst>
                                        </p:cTn>
                                        <p:tgtEl>
                                          <p:spTgt spid="1048663">
                                            <p:txEl>
                                              <p:pRg st="1" end="1"/>
                                            </p:txEl>
                                          </p:spTgt>
                                        </p:tgtEl>
                                        <p:attrNameLst>
                                          <p:attrName>style.visibility</p:attrName>
                                        </p:attrNameLst>
                                      </p:cBhvr>
                                      <p:to>
                                        <p:strVal val="visible"/>
                                      </p:to>
                                    </p:set>
                                    <p:animEffect transition="in" filter="fade">
                                      <p:cBhvr>
                                        <p:cTn dur="1000" id="14"/>
                                        <p:tgtEl>
                                          <p:spTgt spid="1048663">
                                            <p:txEl>
                                              <p:pRg st="1" end="1"/>
                                            </p:txEl>
                                          </p:spTgt>
                                        </p:tgtEl>
                                      </p:cBhvr>
                                    </p:animEffect>
                                    <p:anim calcmode="lin" valueType="num">
                                      <p:cBhvr>
                                        <p:cTn dur="1000" fill="hold" id="15"/>
                                        <p:tgtEl>
                                          <p:spTgt spid="1048663">
                                            <p:txEl>
                                              <p:pRg st="1" end="1"/>
                                            </p:txEl>
                                          </p:spTgt>
                                        </p:tgtEl>
                                        <p:attrNameLst>
                                          <p:attrName>ppt_x</p:attrName>
                                        </p:attrNameLst>
                                      </p:cBhvr>
                                      <p:tavLst>
                                        <p:tav tm="0">
                                          <p:val>
                                            <p:strVal val="#ppt_x"/>
                                          </p:val>
                                        </p:tav>
                                        <p:tav tm="100000">
                                          <p:val>
                                            <p:strVal val="#ppt_x"/>
                                          </p:val>
                                        </p:tav>
                                      </p:tavLst>
                                    </p:anim>
                                    <p:anim calcmode="lin" valueType="num">
                                      <p:cBhvr>
                                        <p:cTn dur="1000" fill="hold" id="16"/>
                                        <p:tgtEl>
                                          <p:spTgt spid="104866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fill="hold" id="17">
                      <p:stCondLst>
                        <p:cond delay="indefinite"/>
                      </p:stCondLst>
                      <p:childTnLst>
                        <p:par>
                          <p:cTn fill="hold" id="18">
                            <p:stCondLst>
                              <p:cond delay="0"/>
                            </p:stCondLst>
                            <p:childTnLst>
                              <p:par>
                                <p:cTn fill="hold" grpId="0" id="19" nodeType="clickEffect" presetClass="entr" presetID="42" presetSubtype="0">
                                  <p:stCondLst>
                                    <p:cond delay="0"/>
                                  </p:stCondLst>
                                  <p:childTnLst>
                                    <p:set>
                                      <p:cBhvr>
                                        <p:cTn dur="1" fill="hold" id="20">
                                          <p:stCondLst>
                                            <p:cond delay="0"/>
                                          </p:stCondLst>
                                        </p:cTn>
                                        <p:tgtEl>
                                          <p:spTgt spid="1048663">
                                            <p:txEl>
                                              <p:pRg st="2" end="2"/>
                                            </p:txEl>
                                          </p:spTgt>
                                        </p:tgtEl>
                                        <p:attrNameLst>
                                          <p:attrName>style.visibility</p:attrName>
                                        </p:attrNameLst>
                                      </p:cBhvr>
                                      <p:to>
                                        <p:strVal val="visible"/>
                                      </p:to>
                                    </p:set>
                                    <p:animEffect transition="in" filter="fade">
                                      <p:cBhvr>
                                        <p:cTn dur="1000" id="21"/>
                                        <p:tgtEl>
                                          <p:spTgt spid="1048663">
                                            <p:txEl>
                                              <p:pRg st="2" end="2"/>
                                            </p:txEl>
                                          </p:spTgt>
                                        </p:tgtEl>
                                      </p:cBhvr>
                                    </p:animEffect>
                                    <p:anim calcmode="lin" valueType="num">
                                      <p:cBhvr>
                                        <p:cTn dur="1000" fill="hold" id="22"/>
                                        <p:tgtEl>
                                          <p:spTgt spid="1048663">
                                            <p:txEl>
                                              <p:pRg st="2" end="2"/>
                                            </p:txEl>
                                          </p:spTgt>
                                        </p:tgtEl>
                                        <p:attrNameLst>
                                          <p:attrName>ppt_x</p:attrName>
                                        </p:attrNameLst>
                                      </p:cBhvr>
                                      <p:tavLst>
                                        <p:tav tm="0">
                                          <p:val>
                                            <p:strVal val="#ppt_x"/>
                                          </p:val>
                                        </p:tav>
                                        <p:tav tm="100000">
                                          <p:val>
                                            <p:strVal val="#ppt_x"/>
                                          </p:val>
                                        </p:tav>
                                      </p:tavLst>
                                    </p:anim>
                                    <p:anim calcmode="lin" valueType="num">
                                      <p:cBhvr>
                                        <p:cTn dur="1000" fill="hold" id="23"/>
                                        <p:tgtEl>
                                          <p:spTgt spid="104866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fill="hold" id="24">
                      <p:stCondLst>
                        <p:cond delay="indefinite"/>
                      </p:stCondLst>
                      <p:childTnLst>
                        <p:par>
                          <p:cTn fill="hold" id="25">
                            <p:stCondLst>
                              <p:cond delay="0"/>
                            </p:stCondLst>
                            <p:childTnLst>
                              <p:par>
                                <p:cTn fill="hold" grpId="0" id="26" nodeType="clickEffect" presetClass="entr" presetID="42" presetSubtype="0">
                                  <p:stCondLst>
                                    <p:cond delay="0"/>
                                  </p:stCondLst>
                                  <p:childTnLst>
                                    <p:set>
                                      <p:cBhvr>
                                        <p:cTn dur="1" fill="hold" id="27">
                                          <p:stCondLst>
                                            <p:cond delay="0"/>
                                          </p:stCondLst>
                                        </p:cTn>
                                        <p:tgtEl>
                                          <p:spTgt spid="1048663">
                                            <p:txEl>
                                              <p:pRg st="3" end="3"/>
                                            </p:txEl>
                                          </p:spTgt>
                                        </p:tgtEl>
                                        <p:attrNameLst>
                                          <p:attrName>style.visibility</p:attrName>
                                        </p:attrNameLst>
                                      </p:cBhvr>
                                      <p:to>
                                        <p:strVal val="visible"/>
                                      </p:to>
                                    </p:set>
                                    <p:animEffect transition="in" filter="fade">
                                      <p:cBhvr>
                                        <p:cTn dur="1000" id="28"/>
                                        <p:tgtEl>
                                          <p:spTgt spid="1048663">
                                            <p:txEl>
                                              <p:pRg st="3" end="3"/>
                                            </p:txEl>
                                          </p:spTgt>
                                        </p:tgtEl>
                                      </p:cBhvr>
                                    </p:animEffect>
                                    <p:anim calcmode="lin" valueType="num">
                                      <p:cBhvr>
                                        <p:cTn dur="1000" fill="hold" id="29"/>
                                        <p:tgtEl>
                                          <p:spTgt spid="1048663">
                                            <p:txEl>
                                              <p:pRg st="3" end="3"/>
                                            </p:txEl>
                                          </p:spTgt>
                                        </p:tgtEl>
                                        <p:attrNameLst>
                                          <p:attrName>ppt_x</p:attrName>
                                        </p:attrNameLst>
                                      </p:cBhvr>
                                      <p:tavLst>
                                        <p:tav tm="0">
                                          <p:val>
                                            <p:strVal val="#ppt_x"/>
                                          </p:val>
                                        </p:tav>
                                        <p:tav tm="100000">
                                          <p:val>
                                            <p:strVal val="#ppt_x"/>
                                          </p:val>
                                        </p:tav>
                                      </p:tavLst>
                                    </p:anim>
                                    <p:anim calcmode="lin" valueType="num">
                                      <p:cBhvr>
                                        <p:cTn dur="1000" fill="hold" id="30"/>
                                        <p:tgtEl>
                                          <p:spTgt spid="104866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fill="hold" id="31">
                      <p:stCondLst>
                        <p:cond delay="indefinite"/>
                      </p:stCondLst>
                      <p:childTnLst>
                        <p:par>
                          <p:cTn fill="hold" id="32">
                            <p:stCondLst>
                              <p:cond delay="0"/>
                            </p:stCondLst>
                            <p:childTnLst>
                              <p:par>
                                <p:cTn fill="hold" grpId="0" id="33" nodeType="clickEffect" presetClass="entr" presetID="42" presetSubtype="0">
                                  <p:stCondLst>
                                    <p:cond delay="0"/>
                                  </p:stCondLst>
                                  <p:childTnLst>
                                    <p:set>
                                      <p:cBhvr>
                                        <p:cTn dur="1" fill="hold" id="34">
                                          <p:stCondLst>
                                            <p:cond delay="0"/>
                                          </p:stCondLst>
                                        </p:cTn>
                                        <p:tgtEl>
                                          <p:spTgt spid="1048663">
                                            <p:txEl>
                                              <p:pRg st="4" end="4"/>
                                            </p:txEl>
                                          </p:spTgt>
                                        </p:tgtEl>
                                        <p:attrNameLst>
                                          <p:attrName>style.visibility</p:attrName>
                                        </p:attrNameLst>
                                      </p:cBhvr>
                                      <p:to>
                                        <p:strVal val="visible"/>
                                      </p:to>
                                    </p:set>
                                    <p:animEffect transition="in" filter="fade">
                                      <p:cBhvr>
                                        <p:cTn dur="1000" id="35"/>
                                        <p:tgtEl>
                                          <p:spTgt spid="1048663">
                                            <p:txEl>
                                              <p:pRg st="4" end="4"/>
                                            </p:txEl>
                                          </p:spTgt>
                                        </p:tgtEl>
                                      </p:cBhvr>
                                    </p:animEffect>
                                    <p:anim calcmode="lin" valueType="num">
                                      <p:cBhvr>
                                        <p:cTn dur="1000" fill="hold" id="36"/>
                                        <p:tgtEl>
                                          <p:spTgt spid="1048663">
                                            <p:txEl>
                                              <p:pRg st="4" end="4"/>
                                            </p:txEl>
                                          </p:spTgt>
                                        </p:tgtEl>
                                        <p:attrNameLst>
                                          <p:attrName>ppt_x</p:attrName>
                                        </p:attrNameLst>
                                      </p:cBhvr>
                                      <p:tavLst>
                                        <p:tav tm="0">
                                          <p:val>
                                            <p:strVal val="#ppt_x"/>
                                          </p:val>
                                        </p:tav>
                                        <p:tav tm="100000">
                                          <p:val>
                                            <p:strVal val="#ppt_x"/>
                                          </p:val>
                                        </p:tav>
                                      </p:tavLst>
                                    </p:anim>
                                    <p:anim calcmode="lin" valueType="num">
                                      <p:cBhvr>
                                        <p:cTn dur="1000" fill="hold" id="37"/>
                                        <p:tgtEl>
                                          <p:spTgt spid="104866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fill="hold" id="38">
                      <p:stCondLst>
                        <p:cond delay="indefinite"/>
                      </p:stCondLst>
                      <p:childTnLst>
                        <p:par>
                          <p:cTn fill="hold" id="39">
                            <p:stCondLst>
                              <p:cond delay="0"/>
                            </p:stCondLst>
                            <p:childTnLst>
                              <p:par>
                                <p:cTn fill="hold" grpId="0" id="40" nodeType="clickEffect" presetClass="entr" presetID="42" presetSubtype="0">
                                  <p:stCondLst>
                                    <p:cond delay="0"/>
                                  </p:stCondLst>
                                  <p:childTnLst>
                                    <p:set>
                                      <p:cBhvr>
                                        <p:cTn dur="1" fill="hold" id="41">
                                          <p:stCondLst>
                                            <p:cond delay="0"/>
                                          </p:stCondLst>
                                        </p:cTn>
                                        <p:tgtEl>
                                          <p:spTgt spid="1048663">
                                            <p:txEl>
                                              <p:pRg st="5" end="5"/>
                                            </p:txEl>
                                          </p:spTgt>
                                        </p:tgtEl>
                                        <p:attrNameLst>
                                          <p:attrName>style.visibility</p:attrName>
                                        </p:attrNameLst>
                                      </p:cBhvr>
                                      <p:to>
                                        <p:strVal val="visible"/>
                                      </p:to>
                                    </p:set>
                                    <p:animEffect transition="in" filter="fade">
                                      <p:cBhvr>
                                        <p:cTn dur="1000" id="42"/>
                                        <p:tgtEl>
                                          <p:spTgt spid="1048663">
                                            <p:txEl>
                                              <p:pRg st="5" end="5"/>
                                            </p:txEl>
                                          </p:spTgt>
                                        </p:tgtEl>
                                      </p:cBhvr>
                                    </p:animEffect>
                                    <p:anim calcmode="lin" valueType="num">
                                      <p:cBhvr>
                                        <p:cTn dur="1000" fill="hold" id="43"/>
                                        <p:tgtEl>
                                          <p:spTgt spid="1048663">
                                            <p:txEl>
                                              <p:pRg st="5" end="5"/>
                                            </p:txEl>
                                          </p:spTgt>
                                        </p:tgtEl>
                                        <p:attrNameLst>
                                          <p:attrName>ppt_x</p:attrName>
                                        </p:attrNameLst>
                                      </p:cBhvr>
                                      <p:tavLst>
                                        <p:tav tm="0">
                                          <p:val>
                                            <p:strVal val="#ppt_x"/>
                                          </p:val>
                                        </p:tav>
                                        <p:tav tm="100000">
                                          <p:val>
                                            <p:strVal val="#ppt_x"/>
                                          </p:val>
                                        </p:tav>
                                      </p:tavLst>
                                    </p:anim>
                                    <p:anim calcmode="lin" valueType="num">
                                      <p:cBhvr>
                                        <p:cTn dur="1000" fill="hold" id="44"/>
                                        <p:tgtEl>
                                          <p:spTgt spid="104866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42" presetSubtype="0">
                                  <p:stCondLst>
                                    <p:cond delay="0"/>
                                  </p:stCondLst>
                                  <p:childTnLst>
                                    <p:set>
                                      <p:cBhvr>
                                        <p:cTn dur="1" fill="hold" id="48">
                                          <p:stCondLst>
                                            <p:cond delay="0"/>
                                          </p:stCondLst>
                                        </p:cTn>
                                        <p:tgtEl>
                                          <p:spTgt spid="1048663">
                                            <p:txEl>
                                              <p:pRg st="6" end="6"/>
                                            </p:txEl>
                                          </p:spTgt>
                                        </p:tgtEl>
                                        <p:attrNameLst>
                                          <p:attrName>style.visibility</p:attrName>
                                        </p:attrNameLst>
                                      </p:cBhvr>
                                      <p:to>
                                        <p:strVal val="visible"/>
                                      </p:to>
                                    </p:set>
                                    <p:animEffect transition="in" filter="fade">
                                      <p:cBhvr>
                                        <p:cTn dur="1000" id="49"/>
                                        <p:tgtEl>
                                          <p:spTgt spid="1048663">
                                            <p:txEl>
                                              <p:pRg st="6" end="6"/>
                                            </p:txEl>
                                          </p:spTgt>
                                        </p:tgtEl>
                                      </p:cBhvr>
                                    </p:animEffect>
                                    <p:anim calcmode="lin" valueType="num">
                                      <p:cBhvr>
                                        <p:cTn dur="1000" fill="hold" id="50"/>
                                        <p:tgtEl>
                                          <p:spTgt spid="1048663">
                                            <p:txEl>
                                              <p:pRg st="6" end="6"/>
                                            </p:txEl>
                                          </p:spTgt>
                                        </p:tgtEl>
                                        <p:attrNameLst>
                                          <p:attrName>ppt_x</p:attrName>
                                        </p:attrNameLst>
                                      </p:cBhvr>
                                      <p:tavLst>
                                        <p:tav tm="0">
                                          <p:val>
                                            <p:strVal val="#ppt_x"/>
                                          </p:val>
                                        </p:tav>
                                        <p:tav tm="100000">
                                          <p:val>
                                            <p:strVal val="#ppt_x"/>
                                          </p:val>
                                        </p:tav>
                                      </p:tavLst>
                                    </p:anim>
                                    <p:anim calcmode="lin" valueType="num">
                                      <p:cBhvr>
                                        <p:cTn dur="1000" fill="hold" id="51"/>
                                        <p:tgtEl>
                                          <p:spTgt spid="10486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fill="hold" id="52">
                      <p:stCondLst>
                        <p:cond delay="indefinite"/>
                      </p:stCondLst>
                      <p:childTnLst>
                        <p:par>
                          <p:cTn fill="hold" id="53">
                            <p:stCondLst>
                              <p:cond delay="0"/>
                            </p:stCondLst>
                            <p:childTnLst>
                              <p:par>
                                <p:cTn fill="hold" grpId="0" id="54" nodeType="clickEffect" presetClass="entr" presetID="42" presetSubtype="0">
                                  <p:stCondLst>
                                    <p:cond delay="0"/>
                                  </p:stCondLst>
                                  <p:childTnLst>
                                    <p:set>
                                      <p:cBhvr>
                                        <p:cTn dur="1" fill="hold" id="55">
                                          <p:stCondLst>
                                            <p:cond delay="0"/>
                                          </p:stCondLst>
                                        </p:cTn>
                                        <p:tgtEl>
                                          <p:spTgt spid="1048663">
                                            <p:txEl>
                                              <p:pRg st="7" end="7"/>
                                            </p:txEl>
                                          </p:spTgt>
                                        </p:tgtEl>
                                        <p:attrNameLst>
                                          <p:attrName>style.visibility</p:attrName>
                                        </p:attrNameLst>
                                      </p:cBhvr>
                                      <p:to>
                                        <p:strVal val="visible"/>
                                      </p:to>
                                    </p:set>
                                    <p:animEffect transition="in" filter="fade">
                                      <p:cBhvr>
                                        <p:cTn dur="1000" id="56"/>
                                        <p:tgtEl>
                                          <p:spTgt spid="1048663">
                                            <p:txEl>
                                              <p:pRg st="7" end="7"/>
                                            </p:txEl>
                                          </p:spTgt>
                                        </p:tgtEl>
                                      </p:cBhvr>
                                    </p:animEffect>
                                    <p:anim calcmode="lin" valueType="num">
                                      <p:cBhvr>
                                        <p:cTn dur="1000" fill="hold" id="57"/>
                                        <p:tgtEl>
                                          <p:spTgt spid="1048663">
                                            <p:txEl>
                                              <p:pRg st="7" end="7"/>
                                            </p:txEl>
                                          </p:spTgt>
                                        </p:tgtEl>
                                        <p:attrNameLst>
                                          <p:attrName>ppt_x</p:attrName>
                                        </p:attrNameLst>
                                      </p:cBhvr>
                                      <p:tavLst>
                                        <p:tav tm="0">
                                          <p:val>
                                            <p:strVal val="#ppt_x"/>
                                          </p:val>
                                        </p:tav>
                                        <p:tav tm="100000">
                                          <p:val>
                                            <p:strVal val="#ppt_x"/>
                                          </p:val>
                                        </p:tav>
                                      </p:tavLst>
                                    </p:anim>
                                    <p:anim calcmode="lin" valueType="num">
                                      <p:cBhvr>
                                        <p:cTn dur="1000" fill="hold" id="58"/>
                                        <p:tgtEl>
                                          <p:spTgt spid="104866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fill="hold" id="59">
                      <p:stCondLst>
                        <p:cond delay="indefinite"/>
                      </p:stCondLst>
                      <p:childTnLst>
                        <p:par>
                          <p:cTn fill="hold" id="60">
                            <p:stCondLst>
                              <p:cond delay="0"/>
                            </p:stCondLst>
                            <p:childTnLst>
                              <p:par>
                                <p:cTn fill="hold" grpId="0" id="61" nodeType="clickEffect" presetClass="entr" presetID="42" presetSubtype="0">
                                  <p:stCondLst>
                                    <p:cond delay="0"/>
                                  </p:stCondLst>
                                  <p:childTnLst>
                                    <p:set>
                                      <p:cBhvr>
                                        <p:cTn dur="1" fill="hold" id="62">
                                          <p:stCondLst>
                                            <p:cond delay="0"/>
                                          </p:stCondLst>
                                        </p:cTn>
                                        <p:tgtEl>
                                          <p:spTgt spid="1048663">
                                            <p:txEl>
                                              <p:pRg st="8" end="8"/>
                                            </p:txEl>
                                          </p:spTgt>
                                        </p:tgtEl>
                                        <p:attrNameLst>
                                          <p:attrName>style.visibility</p:attrName>
                                        </p:attrNameLst>
                                      </p:cBhvr>
                                      <p:to>
                                        <p:strVal val="visible"/>
                                      </p:to>
                                    </p:set>
                                    <p:animEffect transition="in" filter="fade">
                                      <p:cBhvr>
                                        <p:cTn dur="1000" id="63"/>
                                        <p:tgtEl>
                                          <p:spTgt spid="1048663">
                                            <p:txEl>
                                              <p:pRg st="8" end="8"/>
                                            </p:txEl>
                                          </p:spTgt>
                                        </p:tgtEl>
                                      </p:cBhvr>
                                    </p:animEffect>
                                    <p:anim calcmode="lin" valueType="num">
                                      <p:cBhvr>
                                        <p:cTn dur="1000" fill="hold" id="64"/>
                                        <p:tgtEl>
                                          <p:spTgt spid="1048663">
                                            <p:txEl>
                                              <p:pRg st="8" end="8"/>
                                            </p:txEl>
                                          </p:spTgt>
                                        </p:tgtEl>
                                        <p:attrNameLst>
                                          <p:attrName>ppt_x</p:attrName>
                                        </p:attrNameLst>
                                      </p:cBhvr>
                                      <p:tavLst>
                                        <p:tav tm="0">
                                          <p:val>
                                            <p:strVal val="#ppt_x"/>
                                          </p:val>
                                        </p:tav>
                                        <p:tav tm="100000">
                                          <p:val>
                                            <p:strVal val="#ppt_x"/>
                                          </p:val>
                                        </p:tav>
                                      </p:tavLst>
                                    </p:anim>
                                    <p:anim calcmode="lin" valueType="num">
                                      <p:cBhvr>
                                        <p:cTn dur="1000" fill="hold" id="65"/>
                                        <p:tgtEl>
                                          <p:spTgt spid="104866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fill="hold" id="66">
                      <p:stCondLst>
                        <p:cond delay="indefinite"/>
                      </p:stCondLst>
                      <p:childTnLst>
                        <p:par>
                          <p:cTn fill="hold" id="67">
                            <p:stCondLst>
                              <p:cond delay="0"/>
                            </p:stCondLst>
                            <p:childTnLst>
                              <p:par>
                                <p:cTn fill="hold" grpId="0" id="68" nodeType="clickEffect" presetClass="entr" presetID="42" presetSubtype="0">
                                  <p:stCondLst>
                                    <p:cond delay="0"/>
                                  </p:stCondLst>
                                  <p:childTnLst>
                                    <p:set>
                                      <p:cBhvr>
                                        <p:cTn dur="1" fill="hold" id="69">
                                          <p:stCondLst>
                                            <p:cond delay="0"/>
                                          </p:stCondLst>
                                        </p:cTn>
                                        <p:tgtEl>
                                          <p:spTgt spid="1048663">
                                            <p:txEl>
                                              <p:pRg st="9" end="9"/>
                                            </p:txEl>
                                          </p:spTgt>
                                        </p:tgtEl>
                                        <p:attrNameLst>
                                          <p:attrName>style.visibility</p:attrName>
                                        </p:attrNameLst>
                                      </p:cBhvr>
                                      <p:to>
                                        <p:strVal val="visible"/>
                                      </p:to>
                                    </p:set>
                                    <p:animEffect transition="in" filter="fade">
                                      <p:cBhvr>
                                        <p:cTn dur="1000" id="70"/>
                                        <p:tgtEl>
                                          <p:spTgt spid="1048663">
                                            <p:txEl>
                                              <p:pRg st="9" end="9"/>
                                            </p:txEl>
                                          </p:spTgt>
                                        </p:tgtEl>
                                      </p:cBhvr>
                                    </p:animEffect>
                                    <p:anim calcmode="lin" valueType="num">
                                      <p:cBhvr>
                                        <p:cTn dur="1000" fill="hold" id="71"/>
                                        <p:tgtEl>
                                          <p:spTgt spid="1048663">
                                            <p:txEl>
                                              <p:pRg st="9" end="9"/>
                                            </p:txEl>
                                          </p:spTgt>
                                        </p:tgtEl>
                                        <p:attrNameLst>
                                          <p:attrName>ppt_x</p:attrName>
                                        </p:attrNameLst>
                                      </p:cBhvr>
                                      <p:tavLst>
                                        <p:tav tm="0">
                                          <p:val>
                                            <p:strVal val="#ppt_x"/>
                                          </p:val>
                                        </p:tav>
                                        <p:tav tm="100000">
                                          <p:val>
                                            <p:strVal val="#ppt_x"/>
                                          </p:val>
                                        </p:tav>
                                      </p:tavLst>
                                    </p:anim>
                                    <p:anim calcmode="lin" valueType="num">
                                      <p:cBhvr>
                                        <p:cTn dur="1000" fill="hold" id="72"/>
                                        <p:tgtEl>
                                          <p:spTgt spid="104866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fill="hold" id="73">
                      <p:stCondLst>
                        <p:cond delay="indefinite"/>
                      </p:stCondLst>
                      <p:childTnLst>
                        <p:par>
                          <p:cTn fill="hold" id="74">
                            <p:stCondLst>
                              <p:cond delay="0"/>
                            </p:stCondLst>
                            <p:childTnLst>
                              <p:par>
                                <p:cTn fill="hold" grpId="0" id="75" nodeType="clickEffect" presetClass="entr" presetID="42" presetSubtype="0">
                                  <p:stCondLst>
                                    <p:cond delay="0"/>
                                  </p:stCondLst>
                                  <p:childTnLst>
                                    <p:set>
                                      <p:cBhvr>
                                        <p:cTn dur="1" fill="hold" id="76">
                                          <p:stCondLst>
                                            <p:cond delay="0"/>
                                          </p:stCondLst>
                                        </p:cTn>
                                        <p:tgtEl>
                                          <p:spTgt spid="1048663">
                                            <p:txEl>
                                              <p:pRg st="10" end="10"/>
                                            </p:txEl>
                                          </p:spTgt>
                                        </p:tgtEl>
                                        <p:attrNameLst>
                                          <p:attrName>style.visibility</p:attrName>
                                        </p:attrNameLst>
                                      </p:cBhvr>
                                      <p:to>
                                        <p:strVal val="visible"/>
                                      </p:to>
                                    </p:set>
                                    <p:animEffect transition="in" filter="fade">
                                      <p:cBhvr>
                                        <p:cTn dur="1000" id="77"/>
                                        <p:tgtEl>
                                          <p:spTgt spid="1048663">
                                            <p:txEl>
                                              <p:pRg st="10" end="10"/>
                                            </p:txEl>
                                          </p:spTgt>
                                        </p:tgtEl>
                                      </p:cBhvr>
                                    </p:animEffect>
                                    <p:anim calcmode="lin" valueType="num">
                                      <p:cBhvr>
                                        <p:cTn dur="1000" fill="hold" id="78"/>
                                        <p:tgtEl>
                                          <p:spTgt spid="1048663">
                                            <p:txEl>
                                              <p:pRg st="10" end="10"/>
                                            </p:txEl>
                                          </p:spTgt>
                                        </p:tgtEl>
                                        <p:attrNameLst>
                                          <p:attrName>ppt_x</p:attrName>
                                        </p:attrNameLst>
                                      </p:cBhvr>
                                      <p:tavLst>
                                        <p:tav tm="0">
                                          <p:val>
                                            <p:strVal val="#ppt_x"/>
                                          </p:val>
                                        </p:tav>
                                        <p:tav tm="100000">
                                          <p:val>
                                            <p:strVal val="#ppt_x"/>
                                          </p:val>
                                        </p:tav>
                                      </p:tavLst>
                                    </p:anim>
                                    <p:anim calcmode="lin" valueType="num">
                                      <p:cBhvr>
                                        <p:cTn dur="1000" fill="hold" id="79"/>
                                        <p:tgtEl>
                                          <p:spTgt spid="104866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5" name=""/>
        <p:cNvGrpSpPr/>
        <p:nvPr/>
      </p:nvGrpSpPr>
      <p:grpSpPr>
        <a:xfrm>
          <a:off x="0" y="0"/>
          <a:ext cx="0" cy="0"/>
          <a:chOff x="0" y="0"/>
          <a:chExt cx="0" cy="0"/>
        </a:xfrm>
      </p:grpSpPr>
      <p:sp>
        <p:nvSpPr>
          <p:cNvPr id="1048667" name="Title 1"/>
          <p:cNvSpPr>
            <a:spLocks noGrp="1"/>
          </p:cNvSpPr>
          <p:nvPr>
            <p:ph type="title"/>
          </p:nvPr>
        </p:nvSpPr>
        <p:spPr>
          <a:xfrm>
            <a:off x="677334" y="141668"/>
            <a:ext cx="8596668" cy="798490"/>
          </a:xfrm>
        </p:spPr>
        <p:txBody>
          <a:bodyPr>
            <a:normAutofit fontScale="90000"/>
          </a:bodyPr>
          <a:p>
            <a:pPr algn="ctr"/>
            <a:r>
              <a:rPr dirty="0" lang="en-US"/>
              <a:t>Social Construction of </a:t>
            </a:r>
            <a:r>
              <a:rPr dirty="0" lang="en-US" smtClean="0"/>
              <a:t>Gender..</a:t>
            </a:r>
            <a:endParaRPr dirty="0" lang="en-US"/>
          </a:p>
        </p:txBody>
      </p:sp>
      <p:sp>
        <p:nvSpPr>
          <p:cNvPr id="1048668" name="Content Placeholder 2"/>
          <p:cNvSpPr>
            <a:spLocks noGrp="1"/>
          </p:cNvSpPr>
          <p:nvPr>
            <p:ph idx="1"/>
          </p:nvPr>
        </p:nvSpPr>
        <p:spPr>
          <a:xfrm>
            <a:off x="677334" y="1056069"/>
            <a:ext cx="8596668" cy="4945486"/>
          </a:xfrm>
        </p:spPr>
        <p:txBody>
          <a:bodyPr>
            <a:normAutofit fontScale="70000" lnSpcReduction="20000"/>
          </a:bodyPr>
          <a:p>
            <a:pPr indent="0" marL="0">
              <a:buNone/>
            </a:pPr>
            <a:r>
              <a:rPr dirty="0" lang="en-US" smtClean="0"/>
              <a:t> </a:t>
            </a:r>
            <a:r>
              <a:rPr b="1" dirty="0" sz="2200" lang="en-US" smtClean="0"/>
              <a:t>Gender Role Typing</a:t>
            </a:r>
          </a:p>
          <a:p>
            <a:pPr>
              <a:buFont typeface="Arial" panose="020B0604020202020204" pitchFamily="34" charset="0"/>
              <a:buChar char="•"/>
            </a:pPr>
            <a:r>
              <a:rPr dirty="0" sz="2200" lang="en-US" smtClean="0"/>
              <a:t>Gender </a:t>
            </a:r>
            <a:r>
              <a:rPr dirty="0" sz="2200" lang="en-US"/>
              <a:t>role typing is the developmental learning process of </a:t>
            </a:r>
            <a:r>
              <a:rPr dirty="0" sz="2200" lang="en-US" smtClean="0"/>
              <a:t>how we </a:t>
            </a:r>
            <a:r>
              <a:rPr dirty="0" sz="2200" lang="en-US"/>
              <a:t>come to think of ourselves as a member of one sex or the other</a:t>
            </a:r>
            <a:r>
              <a:rPr dirty="0" sz="2200" lang="en-US" smtClean="0"/>
              <a:t>.</a:t>
            </a:r>
          </a:p>
          <a:p>
            <a:pPr indent="0" marL="0">
              <a:buNone/>
            </a:pPr>
            <a:r>
              <a:rPr b="1" dirty="0" sz="2200" lang="en-US" smtClean="0"/>
              <a:t>Self – Concept</a:t>
            </a:r>
          </a:p>
          <a:p>
            <a:pPr>
              <a:buFont typeface="Arial" panose="020B0604020202020204" pitchFamily="34" charset="0"/>
              <a:buChar char="•"/>
            </a:pPr>
            <a:r>
              <a:rPr dirty="0" sz="2200" lang="en-US" smtClean="0"/>
              <a:t>Self – concept is </a:t>
            </a:r>
            <a:r>
              <a:rPr dirty="0" sz="2200" lang="en-US"/>
              <a:t>t</a:t>
            </a:r>
            <a:r>
              <a:rPr dirty="0" sz="2200" lang="en-US" smtClean="0"/>
              <a:t>he </a:t>
            </a:r>
            <a:r>
              <a:rPr dirty="0" sz="2200" lang="en-US"/>
              <a:t>sum of all our thoughts and feelings about </a:t>
            </a:r>
            <a:r>
              <a:rPr dirty="0" sz="2200" lang="en-US" smtClean="0"/>
              <a:t>ourselves</a:t>
            </a:r>
          </a:p>
          <a:p>
            <a:pPr indent="0" marL="0">
              <a:buNone/>
            </a:pPr>
            <a:r>
              <a:rPr b="1" dirty="0" sz="2200" lang="en-US" smtClean="0"/>
              <a:t>Gender Role Conflict</a:t>
            </a:r>
          </a:p>
          <a:p>
            <a:pPr>
              <a:buFont typeface="Arial" panose="020B0604020202020204" pitchFamily="34" charset="0"/>
              <a:buChar char="•"/>
            </a:pPr>
            <a:r>
              <a:rPr dirty="0" sz="2200" lang="en-US"/>
              <a:t>G</a:t>
            </a:r>
            <a:r>
              <a:rPr dirty="0" sz="2200" lang="en-US" smtClean="0"/>
              <a:t>ender-role </a:t>
            </a:r>
            <a:r>
              <a:rPr dirty="0" sz="2200" lang="en-US"/>
              <a:t>conflict is any feeling of restriction that </a:t>
            </a:r>
            <a:r>
              <a:rPr dirty="0" sz="2200" lang="en-US" smtClean="0"/>
              <a:t>accompanies the </a:t>
            </a:r>
            <a:r>
              <a:rPr dirty="0" sz="2200" lang="en-US"/>
              <a:t>desire to </a:t>
            </a:r>
            <a:r>
              <a:rPr dirty="0" sz="2200" lang="en-US" smtClean="0"/>
              <a:t>behave </a:t>
            </a:r>
            <a:r>
              <a:rPr dirty="0" sz="2200" lang="en-US"/>
              <a:t>in a way that does not conform to </a:t>
            </a:r>
            <a:r>
              <a:rPr dirty="0" sz="2200" lang="en-US" smtClean="0"/>
              <a:t>traditional gender </a:t>
            </a:r>
            <a:r>
              <a:rPr dirty="0" sz="2200" lang="en-US"/>
              <a:t>stereotypes</a:t>
            </a:r>
            <a:r>
              <a:rPr dirty="0" sz="2200" lang="en-US" smtClean="0"/>
              <a:t>.</a:t>
            </a:r>
          </a:p>
          <a:p>
            <a:pPr indent="0" marL="0">
              <a:buNone/>
            </a:pPr>
            <a:r>
              <a:rPr b="1" dirty="0" sz="2200" lang="en-US" smtClean="0"/>
              <a:t>Gender Sensitivity</a:t>
            </a:r>
          </a:p>
          <a:p>
            <a:pPr>
              <a:buFont typeface="Arial" panose="020B0604020202020204" pitchFamily="34" charset="0"/>
              <a:buChar char="•"/>
            </a:pPr>
            <a:r>
              <a:rPr dirty="0" sz="2200" lang="en-US" smtClean="0"/>
              <a:t>Gender sensitivity refers to the ability to acknowledge and highlight existing gender differences, issues and inequalities and incorporate these into strategies and actions.</a:t>
            </a:r>
          </a:p>
          <a:p>
            <a:pPr indent="0" marL="0">
              <a:buNone/>
            </a:pPr>
            <a:r>
              <a:rPr b="1" dirty="0" sz="2200" lang="en-US" smtClean="0"/>
              <a:t>Gender Discrimination</a:t>
            </a:r>
          </a:p>
          <a:p>
            <a:pPr>
              <a:buFont typeface="Wingdings" panose="05000000000000000000" pitchFamily="2" charset="2"/>
              <a:buChar char="§"/>
            </a:pPr>
            <a:r>
              <a:rPr dirty="0" sz="2200" lang="en-US" smtClean="0"/>
              <a:t>It refers to how people are treated differently because of their sexes and it’s not based only on gender differences</a:t>
            </a:r>
          </a:p>
          <a:p>
            <a:pPr indent="0" marL="0">
              <a:buNone/>
            </a:pPr>
            <a:r>
              <a:rPr b="1" dirty="0" sz="2200" lang="en-US" smtClean="0"/>
              <a:t>Gender Inequality</a:t>
            </a:r>
          </a:p>
          <a:p>
            <a:pPr>
              <a:buFont typeface="Wingdings" panose="05000000000000000000" pitchFamily="2" charset="2"/>
              <a:buChar char="§"/>
            </a:pPr>
            <a:r>
              <a:rPr dirty="0" sz="2200" lang="en-US" smtClean="0"/>
              <a:t>It refers to unequal treatment or perceptions of individuals wholly or partly due to their gender(</a:t>
            </a:r>
            <a:r>
              <a:rPr dirty="0" sz="2200" lang="en-US" err="1" smtClean="0"/>
              <a:t>e.g</a:t>
            </a:r>
            <a:r>
              <a:rPr dirty="0" sz="2200" lang="en-US" smtClean="0"/>
              <a:t> unequal </a:t>
            </a:r>
            <a:r>
              <a:rPr dirty="0" sz="2200" lang="en-US"/>
              <a:t>access to power, resources and opportunities in </a:t>
            </a:r>
            <a:r>
              <a:rPr dirty="0" sz="2200" lang="en-US" smtClean="0"/>
              <a:t>society). It arises from differences in gender roles.</a:t>
            </a:r>
            <a:endParaRPr dirty="0" sz="2200" lang="en-US"/>
          </a:p>
        </p:txBody>
      </p:sp>
      <p:sp>
        <p:nvSpPr>
          <p:cNvPr id="1048669" name="Date Placeholder 3"/>
          <p:cNvSpPr>
            <a:spLocks noGrp="1"/>
          </p:cNvSpPr>
          <p:nvPr>
            <p:ph type="dt" sz="half" idx="10"/>
          </p:nvPr>
        </p:nvSpPr>
        <p:spPr/>
        <p:txBody>
          <a:bodyPr/>
          <a:p>
            <a:fld id="{6DF00454-6B9F-43B8-BF54-DA8717886F7E}" type="datetime2">
              <a:rPr lang="en-US" smtClean="0"/>
              <a:t>Saturday, October 10, 2020</a:t>
            </a:fld>
            <a:endParaRPr dirty="0" lang="en-US"/>
          </a:p>
        </p:txBody>
      </p:sp>
      <p:sp>
        <p:nvSpPr>
          <p:cNvPr id="1048670" name="Footer Placeholder 4"/>
          <p:cNvSpPr>
            <a:spLocks noGrp="1"/>
          </p:cNvSpPr>
          <p:nvPr>
            <p:ph type="ftr" sz="quarter" idx="11"/>
          </p:nvPr>
        </p:nvSpPr>
        <p:spPr/>
        <p:txBody>
          <a:bodyPr/>
          <a:p>
            <a:r>
              <a:rPr lang="en-US" smtClean="0"/>
              <a:t>PAUL  NYONGESA</a:t>
            </a:r>
            <a:endParaRPr dirty="0" lang="en-US"/>
          </a:p>
        </p:txBody>
      </p:sp>
      <p:sp>
        <p:nvSpPr>
          <p:cNvPr id="1048671" name="Slide Number Placeholder 5"/>
          <p:cNvSpPr>
            <a:spLocks noGrp="1"/>
          </p:cNvSpPr>
          <p:nvPr>
            <p:ph type="sldNum" sz="quarter" idx="12"/>
          </p:nvPr>
        </p:nvSpPr>
        <p:spPr/>
        <p:txBody>
          <a:bodyPr/>
          <a:p>
            <a:fld id="{6113E31D-E2AB-40D1-8B51-AFA5AFEF393A}" type="slidenum">
              <a:rPr lang="en-US" smtClean="0"/>
              <a:t>8</a:t>
            </a:fld>
            <a:endParaRPr dirty="0" lang="en-US"/>
          </a:p>
        </p:txBody>
      </p:sp>
    </p:spTree>
  </p:cSld>
  <p:clrMapOvr>
    <a:masterClrMapping/>
  </p:clrMapOvr>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668">
                                            <p:txEl>
                                              <p:pRg st="0" end="0"/>
                                            </p:txEl>
                                          </p:spTgt>
                                        </p:tgtEl>
                                        <p:attrNameLst>
                                          <p:attrName>style.visibility</p:attrName>
                                        </p:attrNameLst>
                                      </p:cBhvr>
                                      <p:to>
                                        <p:strVal val="visible"/>
                                      </p:to>
                                    </p:set>
                                    <p:anim calcmode="lin" valueType="num">
                                      <p:cBhvr additive="base">
                                        <p:cTn dur="500" fill="hold" id="7"/>
                                        <p:tgtEl>
                                          <p:spTgt spid="1048668">
                                            <p:txEl>
                                              <p:pRg st="0" end="0"/>
                                            </p:txEl>
                                          </p:spTgt>
                                        </p:tgtEl>
                                        <p:attrNameLst>
                                          <p:attrName>ppt_x</p:attrName>
                                        </p:attrNameLst>
                                      </p:cBhvr>
                                      <p:tavLst>
                                        <p:tav tm="0">
                                          <p:val>
                                            <p:strVal val="#ppt_x"/>
                                          </p:val>
                                        </p:tav>
                                        <p:tav tm="100000">
                                          <p:val>
                                            <p:strVal val="#ppt_x"/>
                                          </p:val>
                                        </p:tav>
                                      </p:tavLst>
                                    </p:anim>
                                    <p:anim calcmode="lin" valueType="num">
                                      <p:cBhvr additive="base">
                                        <p:cTn dur="500" fill="hold" id="8"/>
                                        <p:tgtEl>
                                          <p:spTgt spid="104866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fill="hold" id="9">
                      <p:stCondLst>
                        <p:cond delay="indefinite"/>
                      </p:stCondLst>
                      <p:childTnLst>
                        <p:par>
                          <p:cTn fill="hold" id="10">
                            <p:stCondLst>
                              <p:cond delay="0"/>
                            </p:stCondLst>
                            <p:childTnLst>
                              <p:par>
                                <p:cTn fill="hold" grpId="0" id="11" nodeType="clickEffect" presetClass="entr" presetID="2" presetSubtype="4">
                                  <p:stCondLst>
                                    <p:cond delay="0"/>
                                  </p:stCondLst>
                                  <p:childTnLst>
                                    <p:set>
                                      <p:cBhvr>
                                        <p:cTn dur="1" fill="hold" id="12">
                                          <p:stCondLst>
                                            <p:cond delay="0"/>
                                          </p:stCondLst>
                                        </p:cTn>
                                        <p:tgtEl>
                                          <p:spTgt spid="1048668">
                                            <p:txEl>
                                              <p:pRg st="1" end="1"/>
                                            </p:txEl>
                                          </p:spTgt>
                                        </p:tgtEl>
                                        <p:attrNameLst>
                                          <p:attrName>style.visibility</p:attrName>
                                        </p:attrNameLst>
                                      </p:cBhvr>
                                      <p:to>
                                        <p:strVal val="visible"/>
                                      </p:to>
                                    </p:set>
                                    <p:anim calcmode="lin" valueType="num">
                                      <p:cBhvr additive="base">
                                        <p:cTn dur="500" fill="hold" id="13"/>
                                        <p:tgtEl>
                                          <p:spTgt spid="1048668">
                                            <p:txEl>
                                              <p:pRg st="1" end="1"/>
                                            </p:txEl>
                                          </p:spTgt>
                                        </p:tgtEl>
                                        <p:attrNameLst>
                                          <p:attrName>ppt_x</p:attrName>
                                        </p:attrNameLst>
                                      </p:cBhvr>
                                      <p:tavLst>
                                        <p:tav tm="0">
                                          <p:val>
                                            <p:strVal val="#ppt_x"/>
                                          </p:val>
                                        </p:tav>
                                        <p:tav tm="100000">
                                          <p:val>
                                            <p:strVal val="#ppt_x"/>
                                          </p:val>
                                        </p:tav>
                                      </p:tavLst>
                                    </p:anim>
                                    <p:anim calcmode="lin" valueType="num">
                                      <p:cBhvr additive="base">
                                        <p:cTn dur="500" fill="hold" id="14"/>
                                        <p:tgtEl>
                                          <p:spTgt spid="104866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fill="hold" id="15">
                      <p:stCondLst>
                        <p:cond delay="indefinite"/>
                      </p:stCondLst>
                      <p:childTnLst>
                        <p:par>
                          <p:cTn fill="hold" id="16">
                            <p:stCondLst>
                              <p:cond delay="0"/>
                            </p:stCondLst>
                            <p:childTnLst>
                              <p:par>
                                <p:cTn fill="hold" grpId="0" id="17" nodeType="clickEffect" presetClass="entr" presetID="2" presetSubtype="4">
                                  <p:stCondLst>
                                    <p:cond delay="0"/>
                                  </p:stCondLst>
                                  <p:childTnLst>
                                    <p:set>
                                      <p:cBhvr>
                                        <p:cTn dur="1" fill="hold" id="18">
                                          <p:stCondLst>
                                            <p:cond delay="0"/>
                                          </p:stCondLst>
                                        </p:cTn>
                                        <p:tgtEl>
                                          <p:spTgt spid="1048668">
                                            <p:txEl>
                                              <p:pRg st="2" end="2"/>
                                            </p:txEl>
                                          </p:spTgt>
                                        </p:tgtEl>
                                        <p:attrNameLst>
                                          <p:attrName>style.visibility</p:attrName>
                                        </p:attrNameLst>
                                      </p:cBhvr>
                                      <p:to>
                                        <p:strVal val="visible"/>
                                      </p:to>
                                    </p:set>
                                    <p:anim calcmode="lin" valueType="num">
                                      <p:cBhvr additive="base">
                                        <p:cTn dur="500" fill="hold" id="19"/>
                                        <p:tgtEl>
                                          <p:spTgt spid="1048668">
                                            <p:txEl>
                                              <p:pRg st="2" end="2"/>
                                            </p:txEl>
                                          </p:spTgt>
                                        </p:tgtEl>
                                        <p:attrNameLst>
                                          <p:attrName>ppt_x</p:attrName>
                                        </p:attrNameLst>
                                      </p:cBhvr>
                                      <p:tavLst>
                                        <p:tav tm="0">
                                          <p:val>
                                            <p:strVal val="#ppt_x"/>
                                          </p:val>
                                        </p:tav>
                                        <p:tav tm="100000">
                                          <p:val>
                                            <p:strVal val="#ppt_x"/>
                                          </p:val>
                                        </p:tav>
                                      </p:tavLst>
                                    </p:anim>
                                    <p:anim calcmode="lin" valueType="num">
                                      <p:cBhvr additive="base">
                                        <p:cTn dur="500" fill="hold" id="20"/>
                                        <p:tgtEl>
                                          <p:spTgt spid="104866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fill="hold" id="21">
                      <p:stCondLst>
                        <p:cond delay="indefinite"/>
                      </p:stCondLst>
                      <p:childTnLst>
                        <p:par>
                          <p:cTn fill="hold" id="22">
                            <p:stCondLst>
                              <p:cond delay="0"/>
                            </p:stCondLst>
                            <p:childTnLst>
                              <p:par>
                                <p:cTn fill="hold" grpId="0" id="23" nodeType="clickEffect" presetClass="entr" presetID="2" presetSubtype="4">
                                  <p:stCondLst>
                                    <p:cond delay="0"/>
                                  </p:stCondLst>
                                  <p:childTnLst>
                                    <p:set>
                                      <p:cBhvr>
                                        <p:cTn dur="1" fill="hold" id="24">
                                          <p:stCondLst>
                                            <p:cond delay="0"/>
                                          </p:stCondLst>
                                        </p:cTn>
                                        <p:tgtEl>
                                          <p:spTgt spid="1048668">
                                            <p:txEl>
                                              <p:pRg st="3" end="3"/>
                                            </p:txEl>
                                          </p:spTgt>
                                        </p:tgtEl>
                                        <p:attrNameLst>
                                          <p:attrName>style.visibility</p:attrName>
                                        </p:attrNameLst>
                                      </p:cBhvr>
                                      <p:to>
                                        <p:strVal val="visible"/>
                                      </p:to>
                                    </p:set>
                                    <p:anim calcmode="lin" valueType="num">
                                      <p:cBhvr additive="base">
                                        <p:cTn dur="500" fill="hold" id="25"/>
                                        <p:tgtEl>
                                          <p:spTgt spid="1048668">
                                            <p:txEl>
                                              <p:pRg st="3" end="3"/>
                                            </p:txEl>
                                          </p:spTgt>
                                        </p:tgtEl>
                                        <p:attrNameLst>
                                          <p:attrName>ppt_x</p:attrName>
                                        </p:attrNameLst>
                                      </p:cBhvr>
                                      <p:tavLst>
                                        <p:tav tm="0">
                                          <p:val>
                                            <p:strVal val="#ppt_x"/>
                                          </p:val>
                                        </p:tav>
                                        <p:tav tm="100000">
                                          <p:val>
                                            <p:strVal val="#ppt_x"/>
                                          </p:val>
                                        </p:tav>
                                      </p:tavLst>
                                    </p:anim>
                                    <p:anim calcmode="lin" valueType="num">
                                      <p:cBhvr additive="base">
                                        <p:cTn dur="500" fill="hold" id="26"/>
                                        <p:tgtEl>
                                          <p:spTgt spid="104866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fill="hold" id="27">
                      <p:stCondLst>
                        <p:cond delay="indefinite"/>
                      </p:stCondLst>
                      <p:childTnLst>
                        <p:par>
                          <p:cTn fill="hold" id="28">
                            <p:stCondLst>
                              <p:cond delay="0"/>
                            </p:stCondLst>
                            <p:childTnLst>
                              <p:par>
                                <p:cTn fill="hold" grpId="0" id="29" nodeType="clickEffect" presetClass="entr" presetID="2" presetSubtype="4">
                                  <p:stCondLst>
                                    <p:cond delay="0"/>
                                  </p:stCondLst>
                                  <p:childTnLst>
                                    <p:set>
                                      <p:cBhvr>
                                        <p:cTn dur="1" fill="hold" id="30">
                                          <p:stCondLst>
                                            <p:cond delay="0"/>
                                          </p:stCondLst>
                                        </p:cTn>
                                        <p:tgtEl>
                                          <p:spTgt spid="1048668">
                                            <p:txEl>
                                              <p:pRg st="4" end="4"/>
                                            </p:txEl>
                                          </p:spTgt>
                                        </p:tgtEl>
                                        <p:attrNameLst>
                                          <p:attrName>style.visibility</p:attrName>
                                        </p:attrNameLst>
                                      </p:cBhvr>
                                      <p:to>
                                        <p:strVal val="visible"/>
                                      </p:to>
                                    </p:set>
                                    <p:anim calcmode="lin" valueType="num">
                                      <p:cBhvr additive="base">
                                        <p:cTn dur="500" fill="hold" id="31"/>
                                        <p:tgtEl>
                                          <p:spTgt spid="1048668">
                                            <p:txEl>
                                              <p:pRg st="4" end="4"/>
                                            </p:txEl>
                                          </p:spTgt>
                                        </p:tgtEl>
                                        <p:attrNameLst>
                                          <p:attrName>ppt_x</p:attrName>
                                        </p:attrNameLst>
                                      </p:cBhvr>
                                      <p:tavLst>
                                        <p:tav tm="0">
                                          <p:val>
                                            <p:strVal val="#ppt_x"/>
                                          </p:val>
                                        </p:tav>
                                        <p:tav tm="100000">
                                          <p:val>
                                            <p:strVal val="#ppt_x"/>
                                          </p:val>
                                        </p:tav>
                                      </p:tavLst>
                                    </p:anim>
                                    <p:anim calcmode="lin" valueType="num">
                                      <p:cBhvr additive="base">
                                        <p:cTn dur="500" fill="hold" id="32"/>
                                        <p:tgtEl>
                                          <p:spTgt spid="104866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fill="hold" id="33">
                      <p:stCondLst>
                        <p:cond delay="indefinite"/>
                      </p:stCondLst>
                      <p:childTnLst>
                        <p:par>
                          <p:cTn fill="hold" id="34">
                            <p:stCondLst>
                              <p:cond delay="0"/>
                            </p:stCondLst>
                            <p:childTnLst>
                              <p:par>
                                <p:cTn fill="hold" grpId="0" id="35" nodeType="clickEffect" presetClass="entr" presetID="2" presetSubtype="4">
                                  <p:stCondLst>
                                    <p:cond delay="0"/>
                                  </p:stCondLst>
                                  <p:childTnLst>
                                    <p:set>
                                      <p:cBhvr>
                                        <p:cTn dur="1" fill="hold" id="36">
                                          <p:stCondLst>
                                            <p:cond delay="0"/>
                                          </p:stCondLst>
                                        </p:cTn>
                                        <p:tgtEl>
                                          <p:spTgt spid="1048668">
                                            <p:txEl>
                                              <p:pRg st="5" end="5"/>
                                            </p:txEl>
                                          </p:spTgt>
                                        </p:tgtEl>
                                        <p:attrNameLst>
                                          <p:attrName>style.visibility</p:attrName>
                                        </p:attrNameLst>
                                      </p:cBhvr>
                                      <p:to>
                                        <p:strVal val="visible"/>
                                      </p:to>
                                    </p:set>
                                    <p:anim calcmode="lin" valueType="num">
                                      <p:cBhvr additive="base">
                                        <p:cTn dur="500" fill="hold" id="37"/>
                                        <p:tgtEl>
                                          <p:spTgt spid="1048668">
                                            <p:txEl>
                                              <p:pRg st="5" end="5"/>
                                            </p:txEl>
                                          </p:spTgt>
                                        </p:tgtEl>
                                        <p:attrNameLst>
                                          <p:attrName>ppt_x</p:attrName>
                                        </p:attrNameLst>
                                      </p:cBhvr>
                                      <p:tavLst>
                                        <p:tav tm="0">
                                          <p:val>
                                            <p:strVal val="#ppt_x"/>
                                          </p:val>
                                        </p:tav>
                                        <p:tav tm="100000">
                                          <p:val>
                                            <p:strVal val="#ppt_x"/>
                                          </p:val>
                                        </p:tav>
                                      </p:tavLst>
                                    </p:anim>
                                    <p:anim calcmode="lin" valueType="num">
                                      <p:cBhvr additive="base">
                                        <p:cTn dur="500" fill="hold" id="38"/>
                                        <p:tgtEl>
                                          <p:spTgt spid="104866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fill="hold" id="39">
                      <p:stCondLst>
                        <p:cond delay="indefinite"/>
                      </p:stCondLst>
                      <p:childTnLst>
                        <p:par>
                          <p:cTn fill="hold" id="40">
                            <p:stCondLst>
                              <p:cond delay="0"/>
                            </p:stCondLst>
                            <p:childTnLst>
                              <p:par>
                                <p:cTn fill="hold" grpId="0" id="41" nodeType="clickEffect" presetClass="entr" presetID="2" presetSubtype="4">
                                  <p:stCondLst>
                                    <p:cond delay="0"/>
                                  </p:stCondLst>
                                  <p:childTnLst>
                                    <p:set>
                                      <p:cBhvr>
                                        <p:cTn dur="1" fill="hold" id="42">
                                          <p:stCondLst>
                                            <p:cond delay="0"/>
                                          </p:stCondLst>
                                        </p:cTn>
                                        <p:tgtEl>
                                          <p:spTgt spid="1048668">
                                            <p:txEl>
                                              <p:pRg st="6" end="6"/>
                                            </p:txEl>
                                          </p:spTgt>
                                        </p:tgtEl>
                                        <p:attrNameLst>
                                          <p:attrName>style.visibility</p:attrName>
                                        </p:attrNameLst>
                                      </p:cBhvr>
                                      <p:to>
                                        <p:strVal val="visible"/>
                                      </p:to>
                                    </p:set>
                                    <p:anim calcmode="lin" valueType="num">
                                      <p:cBhvr additive="base">
                                        <p:cTn dur="500" fill="hold" id="43"/>
                                        <p:tgtEl>
                                          <p:spTgt spid="1048668">
                                            <p:txEl>
                                              <p:pRg st="6" end="6"/>
                                            </p:txEl>
                                          </p:spTgt>
                                        </p:tgtEl>
                                        <p:attrNameLst>
                                          <p:attrName>ppt_x</p:attrName>
                                        </p:attrNameLst>
                                      </p:cBhvr>
                                      <p:tavLst>
                                        <p:tav tm="0">
                                          <p:val>
                                            <p:strVal val="#ppt_x"/>
                                          </p:val>
                                        </p:tav>
                                        <p:tav tm="100000">
                                          <p:val>
                                            <p:strVal val="#ppt_x"/>
                                          </p:val>
                                        </p:tav>
                                      </p:tavLst>
                                    </p:anim>
                                    <p:anim calcmode="lin" valueType="num">
                                      <p:cBhvr additive="base">
                                        <p:cTn dur="500" fill="hold" id="44"/>
                                        <p:tgtEl>
                                          <p:spTgt spid="104866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fill="hold" id="45">
                      <p:stCondLst>
                        <p:cond delay="indefinite"/>
                      </p:stCondLst>
                      <p:childTnLst>
                        <p:par>
                          <p:cTn fill="hold" id="46">
                            <p:stCondLst>
                              <p:cond delay="0"/>
                            </p:stCondLst>
                            <p:childTnLst>
                              <p:par>
                                <p:cTn fill="hold" grpId="0" id="47" nodeType="clickEffect" presetClass="entr" presetID="2" presetSubtype="4">
                                  <p:stCondLst>
                                    <p:cond delay="0"/>
                                  </p:stCondLst>
                                  <p:childTnLst>
                                    <p:set>
                                      <p:cBhvr>
                                        <p:cTn dur="1" fill="hold" id="48">
                                          <p:stCondLst>
                                            <p:cond delay="0"/>
                                          </p:stCondLst>
                                        </p:cTn>
                                        <p:tgtEl>
                                          <p:spTgt spid="1048668">
                                            <p:txEl>
                                              <p:pRg st="7" end="7"/>
                                            </p:txEl>
                                          </p:spTgt>
                                        </p:tgtEl>
                                        <p:attrNameLst>
                                          <p:attrName>style.visibility</p:attrName>
                                        </p:attrNameLst>
                                      </p:cBhvr>
                                      <p:to>
                                        <p:strVal val="visible"/>
                                      </p:to>
                                    </p:set>
                                    <p:anim calcmode="lin" valueType="num">
                                      <p:cBhvr additive="base">
                                        <p:cTn dur="500" fill="hold" id="49"/>
                                        <p:tgtEl>
                                          <p:spTgt spid="1048668">
                                            <p:txEl>
                                              <p:pRg st="7" end="7"/>
                                            </p:txEl>
                                          </p:spTgt>
                                        </p:tgtEl>
                                        <p:attrNameLst>
                                          <p:attrName>ppt_x</p:attrName>
                                        </p:attrNameLst>
                                      </p:cBhvr>
                                      <p:tavLst>
                                        <p:tav tm="0">
                                          <p:val>
                                            <p:strVal val="#ppt_x"/>
                                          </p:val>
                                        </p:tav>
                                        <p:tav tm="100000">
                                          <p:val>
                                            <p:strVal val="#ppt_x"/>
                                          </p:val>
                                        </p:tav>
                                      </p:tavLst>
                                    </p:anim>
                                    <p:anim calcmode="lin" valueType="num">
                                      <p:cBhvr additive="base">
                                        <p:cTn dur="500" fill="hold" id="50"/>
                                        <p:tgtEl>
                                          <p:spTgt spid="104866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fill="hold" id="51">
                      <p:stCondLst>
                        <p:cond delay="indefinite"/>
                      </p:stCondLst>
                      <p:childTnLst>
                        <p:par>
                          <p:cTn fill="hold" id="52">
                            <p:stCondLst>
                              <p:cond delay="0"/>
                            </p:stCondLst>
                            <p:childTnLst>
                              <p:par>
                                <p:cTn fill="hold" grpId="0" id="53" nodeType="clickEffect" presetClass="entr" presetID="2" presetSubtype="4">
                                  <p:stCondLst>
                                    <p:cond delay="0"/>
                                  </p:stCondLst>
                                  <p:childTnLst>
                                    <p:set>
                                      <p:cBhvr>
                                        <p:cTn dur="1" fill="hold" id="54">
                                          <p:stCondLst>
                                            <p:cond delay="0"/>
                                          </p:stCondLst>
                                        </p:cTn>
                                        <p:tgtEl>
                                          <p:spTgt spid="1048668">
                                            <p:txEl>
                                              <p:pRg st="8" end="8"/>
                                            </p:txEl>
                                          </p:spTgt>
                                        </p:tgtEl>
                                        <p:attrNameLst>
                                          <p:attrName>style.visibility</p:attrName>
                                        </p:attrNameLst>
                                      </p:cBhvr>
                                      <p:to>
                                        <p:strVal val="visible"/>
                                      </p:to>
                                    </p:set>
                                    <p:anim calcmode="lin" valueType="num">
                                      <p:cBhvr additive="base">
                                        <p:cTn dur="500" fill="hold" id="55"/>
                                        <p:tgtEl>
                                          <p:spTgt spid="1048668">
                                            <p:txEl>
                                              <p:pRg st="8" end="8"/>
                                            </p:txEl>
                                          </p:spTgt>
                                        </p:tgtEl>
                                        <p:attrNameLst>
                                          <p:attrName>ppt_x</p:attrName>
                                        </p:attrNameLst>
                                      </p:cBhvr>
                                      <p:tavLst>
                                        <p:tav tm="0">
                                          <p:val>
                                            <p:strVal val="#ppt_x"/>
                                          </p:val>
                                        </p:tav>
                                        <p:tav tm="100000">
                                          <p:val>
                                            <p:strVal val="#ppt_x"/>
                                          </p:val>
                                        </p:tav>
                                      </p:tavLst>
                                    </p:anim>
                                    <p:anim calcmode="lin" valueType="num">
                                      <p:cBhvr additive="base">
                                        <p:cTn dur="500" fill="hold" id="56"/>
                                        <p:tgtEl>
                                          <p:spTgt spid="1048668">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fill="hold" id="57">
                      <p:stCondLst>
                        <p:cond delay="indefinite"/>
                      </p:stCondLst>
                      <p:childTnLst>
                        <p:par>
                          <p:cTn fill="hold" id="58">
                            <p:stCondLst>
                              <p:cond delay="0"/>
                            </p:stCondLst>
                            <p:childTnLst>
                              <p:par>
                                <p:cTn fill="hold" grpId="0" id="59" nodeType="clickEffect" presetClass="entr" presetID="2" presetSubtype="4">
                                  <p:stCondLst>
                                    <p:cond delay="0"/>
                                  </p:stCondLst>
                                  <p:childTnLst>
                                    <p:set>
                                      <p:cBhvr>
                                        <p:cTn dur="1" fill="hold" id="60">
                                          <p:stCondLst>
                                            <p:cond delay="0"/>
                                          </p:stCondLst>
                                        </p:cTn>
                                        <p:tgtEl>
                                          <p:spTgt spid="1048668">
                                            <p:txEl>
                                              <p:pRg st="9" end="9"/>
                                            </p:txEl>
                                          </p:spTgt>
                                        </p:tgtEl>
                                        <p:attrNameLst>
                                          <p:attrName>style.visibility</p:attrName>
                                        </p:attrNameLst>
                                      </p:cBhvr>
                                      <p:to>
                                        <p:strVal val="visible"/>
                                      </p:to>
                                    </p:set>
                                    <p:anim calcmode="lin" valueType="num">
                                      <p:cBhvr additive="base">
                                        <p:cTn dur="500" fill="hold" id="61"/>
                                        <p:tgtEl>
                                          <p:spTgt spid="1048668">
                                            <p:txEl>
                                              <p:pRg st="9" end="9"/>
                                            </p:txEl>
                                          </p:spTgt>
                                        </p:tgtEl>
                                        <p:attrNameLst>
                                          <p:attrName>ppt_x</p:attrName>
                                        </p:attrNameLst>
                                      </p:cBhvr>
                                      <p:tavLst>
                                        <p:tav tm="0">
                                          <p:val>
                                            <p:strVal val="#ppt_x"/>
                                          </p:val>
                                        </p:tav>
                                        <p:tav tm="100000">
                                          <p:val>
                                            <p:strVal val="#ppt_x"/>
                                          </p:val>
                                        </p:tav>
                                      </p:tavLst>
                                    </p:anim>
                                    <p:anim calcmode="lin" valueType="num">
                                      <p:cBhvr additive="base">
                                        <p:cTn dur="500" fill="hold" id="62"/>
                                        <p:tgtEl>
                                          <p:spTgt spid="1048668">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fill="hold" id="63">
                      <p:stCondLst>
                        <p:cond delay="indefinite"/>
                      </p:stCondLst>
                      <p:childTnLst>
                        <p:par>
                          <p:cTn fill="hold" id="64">
                            <p:stCondLst>
                              <p:cond delay="0"/>
                            </p:stCondLst>
                            <p:childTnLst>
                              <p:par>
                                <p:cTn fill="hold" grpId="0" id="65" nodeType="clickEffect" presetClass="entr" presetID="2" presetSubtype="4">
                                  <p:stCondLst>
                                    <p:cond delay="0"/>
                                  </p:stCondLst>
                                  <p:childTnLst>
                                    <p:set>
                                      <p:cBhvr>
                                        <p:cTn dur="1" fill="hold" id="66">
                                          <p:stCondLst>
                                            <p:cond delay="0"/>
                                          </p:stCondLst>
                                        </p:cTn>
                                        <p:tgtEl>
                                          <p:spTgt spid="1048668">
                                            <p:txEl>
                                              <p:pRg st="10" end="10"/>
                                            </p:txEl>
                                          </p:spTgt>
                                        </p:tgtEl>
                                        <p:attrNameLst>
                                          <p:attrName>style.visibility</p:attrName>
                                        </p:attrNameLst>
                                      </p:cBhvr>
                                      <p:to>
                                        <p:strVal val="visible"/>
                                      </p:to>
                                    </p:set>
                                    <p:anim calcmode="lin" valueType="num">
                                      <p:cBhvr additive="base">
                                        <p:cTn dur="500" fill="hold" id="67"/>
                                        <p:tgtEl>
                                          <p:spTgt spid="1048668">
                                            <p:txEl>
                                              <p:pRg st="10" end="10"/>
                                            </p:txEl>
                                          </p:spTgt>
                                        </p:tgtEl>
                                        <p:attrNameLst>
                                          <p:attrName>ppt_x</p:attrName>
                                        </p:attrNameLst>
                                      </p:cBhvr>
                                      <p:tavLst>
                                        <p:tav tm="0">
                                          <p:val>
                                            <p:strVal val="#ppt_x"/>
                                          </p:val>
                                        </p:tav>
                                        <p:tav tm="100000">
                                          <p:val>
                                            <p:strVal val="#ppt_x"/>
                                          </p:val>
                                        </p:tav>
                                      </p:tavLst>
                                    </p:anim>
                                    <p:anim calcmode="lin" valueType="num">
                                      <p:cBhvr additive="base">
                                        <p:cTn dur="500" fill="hold" id="68"/>
                                        <p:tgtEl>
                                          <p:spTgt spid="1048668">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fill="hold" id="69">
                      <p:stCondLst>
                        <p:cond delay="indefinite"/>
                      </p:stCondLst>
                      <p:childTnLst>
                        <p:par>
                          <p:cTn fill="hold" id="70">
                            <p:stCondLst>
                              <p:cond delay="0"/>
                            </p:stCondLst>
                            <p:childTnLst>
                              <p:par>
                                <p:cTn fill="hold" grpId="0" id="71" nodeType="clickEffect" presetClass="entr" presetID="2" presetSubtype="4">
                                  <p:stCondLst>
                                    <p:cond delay="0"/>
                                  </p:stCondLst>
                                  <p:childTnLst>
                                    <p:set>
                                      <p:cBhvr>
                                        <p:cTn dur="1" fill="hold" id="72">
                                          <p:stCondLst>
                                            <p:cond delay="0"/>
                                          </p:stCondLst>
                                        </p:cTn>
                                        <p:tgtEl>
                                          <p:spTgt spid="1048668">
                                            <p:txEl>
                                              <p:pRg st="11" end="11"/>
                                            </p:txEl>
                                          </p:spTgt>
                                        </p:tgtEl>
                                        <p:attrNameLst>
                                          <p:attrName>style.visibility</p:attrName>
                                        </p:attrNameLst>
                                      </p:cBhvr>
                                      <p:to>
                                        <p:strVal val="visible"/>
                                      </p:to>
                                    </p:set>
                                    <p:anim calcmode="lin" valueType="num">
                                      <p:cBhvr additive="base">
                                        <p:cTn dur="500" fill="hold" id="73"/>
                                        <p:tgtEl>
                                          <p:spTgt spid="1048668">
                                            <p:txEl>
                                              <p:pRg st="11" end="11"/>
                                            </p:txEl>
                                          </p:spTgt>
                                        </p:tgtEl>
                                        <p:attrNameLst>
                                          <p:attrName>ppt_x</p:attrName>
                                        </p:attrNameLst>
                                      </p:cBhvr>
                                      <p:tavLst>
                                        <p:tav tm="0">
                                          <p:val>
                                            <p:strVal val="#ppt_x"/>
                                          </p:val>
                                        </p:tav>
                                        <p:tav tm="100000">
                                          <p:val>
                                            <p:strVal val="#ppt_x"/>
                                          </p:val>
                                        </p:tav>
                                      </p:tavLst>
                                    </p:anim>
                                    <p:anim calcmode="lin" valueType="num">
                                      <p:cBhvr additive="base">
                                        <p:cTn dur="500" fill="hold" id="74"/>
                                        <p:tgtEl>
                                          <p:spTgt spid="1048668">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66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8" name=""/>
        <p:cNvGrpSpPr/>
        <p:nvPr/>
      </p:nvGrpSpPr>
      <p:grpSpPr>
        <a:xfrm>
          <a:off x="0" y="0"/>
          <a:ext cx="0" cy="0"/>
          <a:chOff x="0" y="0"/>
          <a:chExt cx="0" cy="0"/>
        </a:xfrm>
      </p:grpSpPr>
      <p:sp>
        <p:nvSpPr>
          <p:cNvPr id="1048675" name="Title 1"/>
          <p:cNvSpPr>
            <a:spLocks noGrp="1"/>
          </p:cNvSpPr>
          <p:nvPr>
            <p:ph type="title"/>
          </p:nvPr>
        </p:nvSpPr>
        <p:spPr/>
        <p:txBody>
          <a:bodyPr>
            <a:normAutofit fontScale="90000"/>
          </a:bodyPr>
          <a:p>
            <a:pPr algn="ctr"/>
            <a:r>
              <a:rPr dirty="0" lang="en-US" smtClean="0"/>
              <a:t>Gender </a:t>
            </a:r>
            <a:r>
              <a:rPr dirty="0" lang="en-US" smtClean="0"/>
              <a:t>Stereotypes</a:t>
            </a:r>
            <a:r>
              <a:rPr dirty="0" lang="en-US" smtClean="0"/>
              <a:t/>
            </a:r>
            <a:br>
              <a:rPr dirty="0" lang="en-US" smtClean="0"/>
            </a:br>
            <a:r>
              <a:rPr altLang="en-US" dirty="0" sz="2200" lang="en-US" smtClean="0">
                <a:latin typeface="Arial" panose="020B0604020202020204" pitchFamily="34" charset="0"/>
              </a:rPr>
              <a:t>Fixed </a:t>
            </a:r>
            <a:r>
              <a:rPr altLang="en-US" dirty="0" sz="2200" lang="en-US">
                <a:latin typeface="Arial" panose="020B0604020202020204" pitchFamily="34" charset="0"/>
              </a:rPr>
              <a:t>and oversimplified beliefs about the ways in which men and women ought to behave.</a:t>
            </a:r>
            <a:br>
              <a:rPr altLang="en-US" dirty="0" sz="2200" lang="en-US">
                <a:latin typeface="Arial" panose="020B0604020202020204" pitchFamily="34" charset="0"/>
              </a:rPr>
            </a:br>
            <a:endParaRPr dirty="0" sz="2200" lang="en-US"/>
          </a:p>
        </p:txBody>
      </p:sp>
      <p:pic>
        <p:nvPicPr>
          <p:cNvPr id="2097152" name="table"/>
          <p:cNvPicPr>
            <a:picLocks noChangeAspect="1" noGrp="1"/>
          </p:cNvPicPr>
          <p:nvPr>
            <p:ph idx="1"/>
          </p:nvPr>
        </p:nvPicPr>
        <p:blipFill>
          <a:blip xmlns:r="http://schemas.openxmlformats.org/officeDocument/2006/relationships" r:embed="rId1"/>
          <a:stretch>
            <a:fillRect/>
          </a:stretch>
        </p:blipFill>
        <p:spPr>
          <a:xfrm>
            <a:off x="1892570" y="2701673"/>
            <a:ext cx="8413209" cy="2889754"/>
          </a:xfrm>
          <a:prstGeom prst="rect"/>
        </p:spPr>
      </p:pic>
      <p:sp>
        <p:nvSpPr>
          <p:cNvPr id="1048676" name="Date Placeholder 2"/>
          <p:cNvSpPr>
            <a:spLocks noGrp="1"/>
          </p:cNvSpPr>
          <p:nvPr>
            <p:ph type="dt" sz="half" idx="10"/>
          </p:nvPr>
        </p:nvSpPr>
        <p:spPr/>
        <p:txBody>
          <a:bodyPr/>
          <a:p>
            <a:fld id="{E281CE9A-77BA-40E0-8F90-FE117AD9EB45}" type="datetime2">
              <a:rPr lang="en-US" smtClean="0"/>
              <a:t>Saturday, October 10, 2020</a:t>
            </a:fld>
            <a:endParaRPr dirty="0" lang="en-US"/>
          </a:p>
        </p:txBody>
      </p:sp>
      <p:sp>
        <p:nvSpPr>
          <p:cNvPr id="1048677" name="Footer Placeholder 4"/>
          <p:cNvSpPr>
            <a:spLocks noGrp="1"/>
          </p:cNvSpPr>
          <p:nvPr>
            <p:ph type="ftr" sz="quarter" idx="11"/>
          </p:nvPr>
        </p:nvSpPr>
        <p:spPr/>
        <p:txBody>
          <a:bodyPr/>
          <a:p>
            <a:r>
              <a:rPr lang="en-US" smtClean="0"/>
              <a:t>PAUL  NYONGESA</a:t>
            </a:r>
            <a:endParaRPr dirty="0" lang="en-US"/>
          </a:p>
        </p:txBody>
      </p:sp>
      <p:sp>
        <p:nvSpPr>
          <p:cNvPr id="1048678" name="Slide Number Placeholder 5"/>
          <p:cNvSpPr>
            <a:spLocks noGrp="1"/>
          </p:cNvSpPr>
          <p:nvPr>
            <p:ph type="sldNum" sz="quarter" idx="12"/>
          </p:nvPr>
        </p:nvSpPr>
        <p:spPr/>
        <p:txBody>
          <a:bodyPr/>
          <a:p>
            <a:fld id="{6113E31D-E2AB-40D1-8B51-AFA5AFEF393A}" type="slidenum">
              <a:rPr lang="en-US" smtClean="0"/>
              <a:t>9</a:t>
            </a:fld>
            <a:endParaRPr dirty="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Wood Type">
  <a:themeElements>
    <a:clrScheme name="Wood Type">
      <a:dk1>
        <a:sysClr lastClr="000000" val="windowText"/>
      </a:dk1>
      <a:lt1>
        <a:sysClr lastClr="FFFFFF" val="window"/>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algn="tl" flip="none" sx="60000" sy="59000" tx="0" ty="0"/>
        </a:blipFill>
        <a:blipFill rotWithShape="1">
          <a:blip xmlns:r="http://schemas.openxmlformats.org/officeDocument/2006/relationships" r:embed="rId1">
            <a:duotone>
              <a:schemeClr val="phClr">
                <a:shade val="36000"/>
                <a:satMod val="120000"/>
              </a:schemeClr>
              <a:schemeClr val="phClr">
                <a:tint val="40000"/>
              </a:schemeClr>
            </a:duotone>
          </a:blip>
          <a:tile algn="tl" flip="none" sx="60000" sy="59000" tx="0" ty="0"/>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algn="tl" blurRad="50800" dir="5400000" dist="19050"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algn="tl" flip="none" sx="100000" sy="100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GENDER</dc:title>
  <dc:creator>user</dc:creator>
  <cp:lastModifiedBy>user</cp:lastModifiedBy>
  <dcterms:created xsi:type="dcterms:W3CDTF">2018-04-29T21:38:31Z</dcterms:created>
  <dcterms:modified xsi:type="dcterms:W3CDTF">2020-10-10T17:55:52Z</dcterms:modified>
</cp:coreProperties>
</file>