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F78A-70F8-4904-A474-20EF136E4B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C4F1-41F8-4218-BE3F-2F0950998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FEMALE PELVIS AND THE REPRODUCTIVE ORGANS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THE FEMALE REPRODUCTIVE SYSTEM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DRAW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The  reproductive system comprises of;</a:t>
            </a:r>
          </a:p>
          <a:p>
            <a:pPr marL="0" indent="0">
              <a:buNone/>
            </a:pPr>
            <a:r>
              <a:rPr lang="en-US" dirty="0"/>
              <a:t> a</a:t>
            </a:r>
            <a:r>
              <a:rPr lang="en-US" dirty="0" smtClean="0"/>
              <a:t>) External genitalia (vulva)</a:t>
            </a:r>
          </a:p>
          <a:p>
            <a:pPr marL="0" indent="0">
              <a:buNone/>
            </a:pPr>
            <a:r>
              <a:rPr lang="en-US" dirty="0"/>
              <a:t> b</a:t>
            </a:r>
            <a:r>
              <a:rPr lang="en-US" dirty="0" smtClean="0"/>
              <a:t>) Internal reproductive organs which include-vagina, uterus,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two uterine tubes and two ovaries.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 vagina; is a hollow fibromuscular tube that extends from vestibule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to cervix.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Blood supply comes from internal iliac artery which includes, vaginal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artery and uterine artery. The blood drains through corresponding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veins.</a:t>
            </a:r>
          </a:p>
          <a:p>
            <a:pPr marL="0" indent="0">
              <a:buNone/>
            </a:pPr>
            <a:r>
              <a:rPr lang="en-US" dirty="0" smtClean="0"/>
              <a:t>Nerve supply; derived from pelvic plexus.</a:t>
            </a:r>
          </a:p>
          <a:p>
            <a:pPr marL="0" indent="0">
              <a:buNone/>
            </a:pPr>
            <a:r>
              <a:rPr lang="en-US" dirty="0" smtClean="0"/>
              <a:t>The uterus; is a hollow pea-shaped muscular organ found in the pelvis between 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the bladder and the rectum.</a:t>
            </a:r>
          </a:p>
          <a:p>
            <a:pPr marL="0" indent="0">
              <a:buNone/>
            </a:pPr>
            <a:r>
              <a:rPr lang="en-US" dirty="0" smtClean="0"/>
              <a:t>Has three layers; endometrium ,myometrium and perimetrium.</a:t>
            </a:r>
          </a:p>
          <a:p>
            <a:pPr marL="0" indent="0">
              <a:buNone/>
            </a:pPr>
            <a:r>
              <a:rPr lang="en-US" dirty="0" smtClean="0"/>
              <a:t>Blood supply; internal iliac artery and drains through corresponding veins.</a:t>
            </a:r>
          </a:p>
          <a:p>
            <a:pPr marL="0" indent="0">
              <a:buNone/>
            </a:pPr>
            <a:r>
              <a:rPr lang="en-US" dirty="0" smtClean="0"/>
              <a:t>Nerve supply; mainly from autonomic nervous system, sympathetic and parasympathetic via pelvic plexus.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5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The fallopian tubes(uterine tubes)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These are two and very fine coming from the ovaries to the uterus.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Blood supply; is via the ovarian arteries and drains by corresponding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veins.</a:t>
            </a:r>
          </a:p>
          <a:p>
            <a:pPr marL="0" indent="0">
              <a:buNone/>
            </a:pPr>
            <a:r>
              <a:rPr lang="en-US" dirty="0" smtClean="0"/>
              <a:t>Nerve supply; from the ovarian plexus.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ovaries; components of female reproductive system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endocrine system.</a:t>
            </a:r>
          </a:p>
          <a:p>
            <a:pPr marL="0" indent="0">
              <a:buNone/>
            </a:pPr>
            <a:r>
              <a:rPr lang="en-US" dirty="0" smtClean="0"/>
              <a:t>Blood supply; by ovarian arteries and drains via ovarian veins.</a:t>
            </a:r>
          </a:p>
          <a:p>
            <a:pPr marL="0" indent="0">
              <a:buNone/>
            </a:pPr>
            <a:r>
              <a:rPr lang="en-US" dirty="0" smtClean="0"/>
              <a:t>Nerve supply; from the </a:t>
            </a:r>
            <a:r>
              <a:rPr lang="en-US" smtClean="0"/>
              <a:t>ovarian plexus.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5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INTRODUCTION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pelvic girdle consists of three fused bones;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-ilium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-ischium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-pubis.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Draw a well labeled diagram of the pelvic girdle.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pelvis is formed by the hip bones; sacrum and coccyx.</a:t>
            </a:r>
          </a:p>
          <a:p>
            <a:pPr marL="0" indent="0">
              <a:buNone/>
            </a:pPr>
            <a:r>
              <a:rPr lang="en-US" dirty="0" smtClean="0"/>
              <a:t>Draw  a labeled diagram of bones of the pelvis.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124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Female external genital organs(vulva)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Draw a diagram in class to include;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Mons pubis –rounded fatty </a:t>
            </a:r>
            <a:r>
              <a:rPr lang="en-US" dirty="0"/>
              <a:t> </a:t>
            </a:r>
            <a:r>
              <a:rPr lang="en-US" dirty="0" smtClean="0"/>
              <a:t>pad found anterior to pubic symphysis</a:t>
            </a:r>
          </a:p>
          <a:p>
            <a:r>
              <a:rPr lang="en-US" dirty="0" smtClean="0"/>
              <a:t>Labia majora(greater lips)-two folds of fatty tissue covered with skin and pubic hair externally and a pink smooth surface internally</a:t>
            </a:r>
          </a:p>
          <a:p>
            <a:r>
              <a:rPr lang="en-US" dirty="0" smtClean="0"/>
              <a:t>Labia minora(lesser lips)-two small subcutaneous folds  that lie between labia majora</a:t>
            </a:r>
          </a:p>
          <a:p>
            <a:r>
              <a:rPr lang="en-US" dirty="0" smtClean="0"/>
              <a:t>Clitoris- small sexual organ corresponding to male penis</a:t>
            </a:r>
          </a:p>
          <a:p>
            <a:r>
              <a:rPr lang="en-US" dirty="0" smtClean="0"/>
              <a:t>Vestibule-  area enclosed by labia minora where urethra and vagina are situated</a:t>
            </a:r>
          </a:p>
          <a:p>
            <a:r>
              <a:rPr lang="en-US" dirty="0" smtClean="0"/>
              <a:t>Urethral orifice-lies posterior to the clitoris and  anterior to the vagina</a:t>
            </a:r>
          </a:p>
          <a:p>
            <a:r>
              <a:rPr lang="en-US" dirty="0" smtClean="0"/>
              <a:t>Vaginal orifice-found posterior to the vestibule and is partially closed by hymen</a:t>
            </a:r>
          </a:p>
          <a:p>
            <a:pPr marL="0" indent="0">
              <a:buNone/>
            </a:pPr>
            <a:r>
              <a:rPr lang="en-US" dirty="0" smtClean="0"/>
              <a:t>-Blood supply; comes from internal and external pudendal arteries </a:t>
            </a:r>
            <a:r>
              <a:rPr lang="en-US" dirty="0"/>
              <a:t>a</a:t>
            </a:r>
            <a:r>
              <a:rPr lang="en-US" dirty="0" smtClean="0"/>
              <a:t>nd drains through corresponding veins</a:t>
            </a:r>
          </a:p>
          <a:p>
            <a:pPr marL="0" indent="0">
              <a:buNone/>
            </a:pPr>
            <a:r>
              <a:rPr lang="en-US" dirty="0" smtClean="0"/>
              <a:t>-Nerve supply; </a:t>
            </a:r>
            <a:r>
              <a:rPr lang="en-US" smtClean="0"/>
              <a:t>pudendal  nerve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The Perineum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(Students to draw the perineum and label)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-Anteriorly the perineum is formed by; pubic arch</a:t>
            </a:r>
          </a:p>
          <a:p>
            <a:pPr>
              <a:buFontTx/>
              <a:buChar char="-"/>
            </a:pPr>
            <a:r>
              <a:rPr lang="en-US" dirty="0" smtClean="0"/>
              <a:t>posteriorly by; coccyx </a:t>
            </a:r>
          </a:p>
          <a:p>
            <a:pPr marL="0" indent="0">
              <a:buNone/>
            </a:pPr>
            <a:r>
              <a:rPr lang="en-US" dirty="0" smtClean="0"/>
              <a:t> -laterally by; ischiopubic rami, ischial tuberosities and sacrotuberous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ligaments.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two triangular parts of the perineum are;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a) anterior triangle which contains the external urogenital organs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is known as urogenital triangle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b) posterior triangle which contains the end of anal canal is known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the anal triangle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The urogenital triangle and anal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Muscles that are commonly found;</a:t>
            </a:r>
          </a:p>
          <a:p>
            <a:pPr marL="0" indent="0">
              <a:buNone/>
            </a:pPr>
            <a:r>
              <a:rPr lang="en-US" dirty="0" smtClean="0"/>
              <a:t>- transverse perineal muscle</a:t>
            </a:r>
          </a:p>
          <a:p>
            <a:pPr marL="0" indent="0">
              <a:buNone/>
            </a:pPr>
            <a:r>
              <a:rPr lang="en-US" dirty="0" smtClean="0"/>
              <a:t>- Bulbospongiosus muscle</a:t>
            </a:r>
          </a:p>
          <a:p>
            <a:pPr>
              <a:buFontTx/>
              <a:buChar char="-"/>
            </a:pPr>
            <a:r>
              <a:rPr lang="en-US" dirty="0" smtClean="0"/>
              <a:t>Ischiocavernosus </a:t>
            </a:r>
            <a:r>
              <a:rPr lang="en-US" dirty="0" smtClean="0"/>
              <a:t>muscle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Nerve supply for these muscle is from the branches of pudendal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nerve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 anal triangle includes; anal canal, anal sphincters and ischioanal fossae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Muscles commonly found;</a:t>
            </a:r>
          </a:p>
          <a:p>
            <a:pPr marL="0" indent="0">
              <a:buNone/>
            </a:pPr>
            <a:r>
              <a:rPr lang="en-US" dirty="0" smtClean="0"/>
              <a:t>-Levator ani</a:t>
            </a:r>
          </a:p>
          <a:p>
            <a:pPr marL="0" indent="0">
              <a:buNone/>
            </a:pPr>
            <a:r>
              <a:rPr lang="en-US" dirty="0" smtClean="0"/>
              <a:t>-Coccygeous</a:t>
            </a:r>
          </a:p>
          <a:p>
            <a:pPr marL="0" indent="0">
              <a:buNone/>
            </a:pPr>
            <a:r>
              <a:rPr lang="en-US" dirty="0" smtClean="0"/>
              <a:t>-illiococcygeous</a:t>
            </a:r>
          </a:p>
          <a:p>
            <a:pPr marL="0" indent="0">
              <a:buNone/>
            </a:pPr>
            <a:r>
              <a:rPr lang="en-US" dirty="0" smtClean="0"/>
              <a:t>-Pubococcygeous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Other associated muscles include;-</a:t>
            </a:r>
          </a:p>
          <a:p>
            <a:pPr marL="0" indent="0">
              <a:buNone/>
            </a:pPr>
            <a:r>
              <a:rPr lang="en-US" dirty="0" smtClean="0"/>
              <a:t>-Piriformis</a:t>
            </a:r>
          </a:p>
          <a:p>
            <a:pPr marL="0" indent="0">
              <a:buNone/>
            </a:pPr>
            <a:r>
              <a:rPr lang="en-US" dirty="0" smtClean="0"/>
              <a:t>-Obturator internus</a:t>
            </a:r>
          </a:p>
          <a:p>
            <a:pPr marL="0" indent="0">
              <a:buNone/>
            </a:pPr>
            <a:r>
              <a:rPr lang="en-US" dirty="0" smtClean="0"/>
              <a:t>Nerve supply; inferior gluteal and obturator nerves.</a:t>
            </a:r>
          </a:p>
        </p:txBody>
      </p:sp>
    </p:spTree>
    <p:extLst>
      <p:ext uri="{BB962C8B-B14F-4D97-AF65-F5344CB8AC3E}">
        <p14:creationId xmlns:p14="http://schemas.microsoft.com/office/powerpoint/2010/main" val="34676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The pelvic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- The pelvic floor is a musculotendinous sheet that covers the pelvis</a:t>
            </a:r>
          </a:p>
          <a:p>
            <a:pPr marL="0" indent="0">
              <a:buNone/>
            </a:pPr>
            <a:r>
              <a:rPr lang="en-US" dirty="0" smtClean="0"/>
              <a:t>    and consists of symmetrically paired levator ani muscle that is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attached to the pelvis.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-The muscles of levator ani differ from skeletal muscles because;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1) maintain constant tone</a:t>
            </a:r>
          </a:p>
          <a:p>
            <a:pPr marL="0" indent="0">
              <a:buNone/>
            </a:pPr>
            <a:r>
              <a:rPr lang="en-US" dirty="0" smtClean="0"/>
              <a:t>        2) contract fast during acute stress such as cough to maintain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continence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3) distend during </a:t>
            </a:r>
            <a:r>
              <a:rPr lang="en-US" dirty="0" smtClean="0"/>
              <a:t>labor </a:t>
            </a:r>
            <a:r>
              <a:rPr lang="en-US" dirty="0" smtClean="0"/>
              <a:t>to allow passage of term infant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contract after birth.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Nerve supply; superiorly levator ani is innervated by sacral nerve roots</a:t>
            </a:r>
          </a:p>
          <a:p>
            <a:pPr marL="0" indent="0">
              <a:buNone/>
            </a:pPr>
            <a:r>
              <a:rPr lang="en-US" dirty="0" smtClean="0"/>
              <a:t>                                 inferiorly by perineal branch of pudendal nerve.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Vascular supply; branches of gluteal artery  and the pudendal artery.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Pelvic joints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- one symphysis pubis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two sacroiliac joints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one sacrococcygeal joint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Pelvic ligaments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Pelvic joints are held together by very strong ligaments that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are immovable, but during pregnancy a homone is released to allow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gradual loosening of the ligaments.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four groups of ligaments are;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-sacroiliac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-sacrotuberous and scacrospinous</a:t>
            </a:r>
          </a:p>
          <a:p>
            <a:pPr marL="0" indent="0">
              <a:buNone/>
            </a:pPr>
            <a:r>
              <a:rPr lang="en-US" dirty="0" smtClean="0"/>
              <a:t>-sacrococcygeal</a:t>
            </a:r>
          </a:p>
          <a:p>
            <a:pPr marL="0" indent="0">
              <a:buNone/>
            </a:pPr>
            <a:r>
              <a:rPr lang="en-US" dirty="0" smtClean="0"/>
              <a:t>-inter-pubic.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The four types of pelvis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597" y="1477895"/>
            <a:ext cx="10515600" cy="4351338"/>
          </a:xfrm>
        </p:spPr>
        <p:txBody>
          <a:bodyPr/>
          <a:lstStyle/>
          <a:p>
            <a:r>
              <a:rPr lang="en-US" dirty="0" smtClean="0"/>
              <a:t>Gynaecoid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Anthropoid</a:t>
            </a:r>
          </a:p>
          <a:p>
            <a:r>
              <a:rPr lang="en-US" dirty="0" smtClean="0"/>
              <a:t>Platypelloid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Students to draw the four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6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23422"/>
              </p:ext>
            </p:extLst>
          </p:nvPr>
        </p:nvGraphicFramePr>
        <p:xfrm>
          <a:off x="2032000" y="719666"/>
          <a:ext cx="8128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of the four types of pelvis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Gynaecoid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Anthropoid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Platyllepoid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Heart-shaped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Kidney-shaped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Forepelvis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Sidewalls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Divergent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Divergent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Ischial spines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Prominent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Sciatic notch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      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835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FEMALE PELVIS AND THE REPRODUCTIVE ORGANS</vt:lpstr>
      <vt:lpstr>                      INTRODUCTION                    </vt:lpstr>
      <vt:lpstr> Female external genital organs(vulva)  Draw a diagram in class to include;</vt:lpstr>
      <vt:lpstr>  The Perineum   (Students to draw the perineum and label)</vt:lpstr>
      <vt:lpstr>  The urogenital triangle and anal triangle</vt:lpstr>
      <vt:lpstr>   The pelvic floor</vt:lpstr>
      <vt:lpstr>         Pelvic joints (4)</vt:lpstr>
      <vt:lpstr>    The four types of pelvis</vt:lpstr>
      <vt:lpstr>PowerPoint Presentation</vt:lpstr>
      <vt:lpstr>   THE FEMALE REPRODUCTIVE SYSTEM  DRAW IN CLASS</vt:lpstr>
      <vt:lpstr>         The fallopian tubes(uterine tubes)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FEMALE PELVIS AND THE REPRODUCTIVE ORGANS</dc:title>
  <dc:creator>Ompanga</dc:creator>
  <cp:lastModifiedBy>Ompanga</cp:lastModifiedBy>
  <cp:revision>49</cp:revision>
  <dcterms:created xsi:type="dcterms:W3CDTF">2017-09-27T19:05:20Z</dcterms:created>
  <dcterms:modified xsi:type="dcterms:W3CDTF">2017-09-29T08:41:02Z</dcterms:modified>
</cp:coreProperties>
</file>