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sw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0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5724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777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8892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8708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7039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40297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56318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2551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0455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6890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7039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554-1BDB-4416-A8DF-7B7743CADBF7}" type="datetimeFigureOut">
              <a:rPr lang="sw-KE" smtClean="0"/>
              <a:t>6/18/2013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A630-027C-4ACF-BABF-33B0EE0A4D67}" type="slidenum">
              <a:rPr lang="sw-KE" smtClean="0"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11718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w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POSTPARTUM CARE</a:t>
            </a:r>
            <a:endParaRPr lang="sw-K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period following childbirth during which a woman physiologically returns to her non-pregnant state. </a:t>
            </a:r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25581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starts after delivery of the placenta and lasts 6 weeks. </a:t>
            </a:r>
          </a:p>
          <a:p>
            <a:endParaRPr lang="en-US" dirty="0" smtClean="0"/>
          </a:p>
          <a:p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13817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LOCHIA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 is the vaginal discharge following childbirth. Not usually foul smelling last about 2 – 3 weeks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Lochia </a:t>
            </a:r>
            <a:r>
              <a:rPr lang="en-US" b="1" dirty="0" err="1" smtClean="0"/>
              <a:t>Rubra</a:t>
            </a:r>
            <a:endParaRPr lang="en-US" b="1" dirty="0" smtClean="0"/>
          </a:p>
          <a:p>
            <a:r>
              <a:rPr lang="en-US" dirty="0" smtClean="0"/>
              <a:t>Seen from day 1 – 4. </a:t>
            </a:r>
          </a:p>
          <a:p>
            <a:r>
              <a:rPr lang="en-US" dirty="0" smtClean="0"/>
              <a:t>Red in </a:t>
            </a:r>
            <a:r>
              <a:rPr lang="en-US" dirty="0" err="1" smtClean="0"/>
              <a:t>colour</a:t>
            </a:r>
            <a:r>
              <a:rPr lang="en-US" dirty="0" smtClean="0"/>
              <a:t> and consists mainly of blood and necrotic decidua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Lochia Serosa </a:t>
            </a:r>
          </a:p>
          <a:p>
            <a:r>
              <a:rPr lang="en-US" dirty="0" smtClean="0"/>
              <a:t>Seen in day 5 – 9. </a:t>
            </a:r>
          </a:p>
          <a:p>
            <a:r>
              <a:rPr lang="en-US" dirty="0" smtClean="0"/>
              <a:t>Pink or pale brown in </a:t>
            </a:r>
            <a:r>
              <a:rPr lang="en-US" dirty="0" err="1" smtClean="0"/>
              <a:t>colour</a:t>
            </a:r>
            <a:r>
              <a:rPr lang="en-US" dirty="0" smtClean="0"/>
              <a:t> and consists of leucocytes, wound exudates, mucus and microorganisms  </a:t>
            </a:r>
          </a:p>
          <a:p>
            <a:r>
              <a:rPr lang="en-US" dirty="0" smtClean="0"/>
              <a:t>	 </a:t>
            </a:r>
            <a:r>
              <a:rPr lang="en-US" b="1" dirty="0" smtClean="0"/>
              <a:t>Lochia Alba </a:t>
            </a:r>
          </a:p>
          <a:p>
            <a:r>
              <a:rPr lang="en-US" dirty="0" smtClean="0"/>
              <a:t>Seen in days 10 – 15. </a:t>
            </a:r>
          </a:p>
          <a:p>
            <a:r>
              <a:rPr lang="en-US" dirty="0" smtClean="0"/>
              <a:t>Pale white in </a:t>
            </a:r>
            <a:r>
              <a:rPr lang="en-US" dirty="0" err="1" smtClean="0"/>
              <a:t>colour</a:t>
            </a:r>
            <a:r>
              <a:rPr lang="en-US" dirty="0" smtClean="0"/>
              <a:t>. Has leucocytes, </a:t>
            </a:r>
            <a:r>
              <a:rPr lang="en-US" dirty="0" err="1" smtClean="0"/>
              <a:t>decidual</a:t>
            </a:r>
            <a:r>
              <a:rPr lang="en-US" dirty="0" smtClean="0"/>
              <a:t> cells, epithelial cells and microorganisms</a:t>
            </a:r>
          </a:p>
          <a:p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28524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PULSE,TEMP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Pulse: </a:t>
            </a:r>
          </a:p>
          <a:p>
            <a:r>
              <a:rPr lang="en-US" dirty="0" smtClean="0"/>
              <a:t>Likely to be raised immediately following delivery but will settle down by day 2. it may also be raised during after pains. </a:t>
            </a:r>
          </a:p>
          <a:p>
            <a:endParaRPr lang="en-US" dirty="0" smtClean="0"/>
          </a:p>
          <a:p>
            <a:r>
              <a:rPr lang="en-US" dirty="0" smtClean="0"/>
              <a:t>Temperature: </a:t>
            </a:r>
          </a:p>
          <a:p>
            <a:r>
              <a:rPr lang="en-US" dirty="0" smtClean="0"/>
              <a:t>Slight reactionary rise of 0.5OC within the first 24 hours. </a:t>
            </a:r>
          </a:p>
          <a:p>
            <a:r>
              <a:rPr lang="en-US" dirty="0" smtClean="0"/>
              <a:t>There maybe a rise on day 3 due to breast engorgement.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Urinary Tract: </a:t>
            </a:r>
          </a:p>
          <a:p>
            <a:r>
              <a:rPr lang="en-US" dirty="0" smtClean="0"/>
              <a:t>Due to pressure on the bladder during </a:t>
            </a:r>
            <a:r>
              <a:rPr lang="en-US" dirty="0" err="1" smtClean="0"/>
              <a:t>labour</a:t>
            </a:r>
            <a:r>
              <a:rPr lang="en-US" dirty="0" smtClean="0"/>
              <a:t> it can become </a:t>
            </a:r>
            <a:r>
              <a:rPr lang="en-US" dirty="0" err="1" smtClean="0"/>
              <a:t>oedematous</a:t>
            </a:r>
            <a:r>
              <a:rPr lang="en-US" dirty="0" smtClean="0"/>
              <a:t>. Thus in </a:t>
            </a:r>
            <a:r>
              <a:rPr lang="en-US" dirty="0" err="1" smtClean="0"/>
              <a:t>pueperuim</a:t>
            </a:r>
            <a:r>
              <a:rPr lang="en-US" dirty="0" smtClean="0"/>
              <a:t> it can become over distended without desire to pass urine. </a:t>
            </a:r>
          </a:p>
          <a:p>
            <a:r>
              <a:rPr lang="en-US" dirty="0" smtClean="0"/>
              <a:t>There is marked diuresis from day 2 – 5 as the body gets rid of excess fluid retained during pregnancy. </a:t>
            </a:r>
          </a:p>
          <a:p>
            <a:endParaRPr lang="en-US" dirty="0" smtClean="0"/>
          </a:p>
          <a:p>
            <a:r>
              <a:rPr lang="en-US" dirty="0" smtClean="0"/>
              <a:t>GIT:</a:t>
            </a:r>
          </a:p>
          <a:p>
            <a:r>
              <a:rPr lang="en-US" dirty="0" smtClean="0"/>
              <a:t>	Increased thirst due to loss of fluid and diuresis </a:t>
            </a:r>
          </a:p>
          <a:p>
            <a:r>
              <a:rPr lang="en-US" dirty="0" smtClean="0"/>
              <a:t>	Constipation due to</a:t>
            </a:r>
          </a:p>
          <a:p>
            <a:r>
              <a:rPr lang="en-US" dirty="0" smtClean="0"/>
              <a:t>	Intestinal paresis </a:t>
            </a:r>
          </a:p>
          <a:p>
            <a:r>
              <a:rPr lang="en-US" dirty="0" smtClean="0"/>
              <a:t>	Lack of tone in </a:t>
            </a:r>
            <a:r>
              <a:rPr lang="en-US" dirty="0" err="1" smtClean="0"/>
              <a:t>perineal</a:t>
            </a:r>
            <a:r>
              <a:rPr lang="en-US" dirty="0" smtClean="0"/>
              <a:t> and abdominal muscles </a:t>
            </a:r>
          </a:p>
          <a:p>
            <a:endParaRPr lang="en-US" dirty="0" smtClean="0"/>
          </a:p>
          <a:p>
            <a:r>
              <a:rPr lang="en-US" dirty="0" smtClean="0"/>
              <a:t>Blood Values </a:t>
            </a:r>
          </a:p>
          <a:p>
            <a:r>
              <a:rPr lang="en-US" dirty="0" smtClean="0"/>
              <a:t>	 Slight decrease in blood volume due to blood loss and dehydration. </a:t>
            </a:r>
          </a:p>
          <a:p>
            <a:r>
              <a:rPr lang="en-US" dirty="0" smtClean="0"/>
              <a:t>	Cardiac output rises by 60 % soon after delivery but gradually returns to normal in one week. </a:t>
            </a:r>
          </a:p>
          <a:p>
            <a:endParaRPr lang="en-US" dirty="0" smtClean="0"/>
          </a:p>
          <a:p>
            <a:r>
              <a:rPr lang="en-US" dirty="0" smtClean="0"/>
              <a:t>Coagulation: </a:t>
            </a:r>
          </a:p>
          <a:p>
            <a:r>
              <a:rPr lang="en-US" dirty="0" smtClean="0"/>
              <a:t>	Levels of coagulation factors increase during pregnancy in </a:t>
            </a:r>
            <a:r>
              <a:rPr lang="en-US" dirty="0" err="1" smtClean="0"/>
              <a:t>puerperium</a:t>
            </a:r>
            <a:r>
              <a:rPr lang="en-US" dirty="0" smtClean="0"/>
              <a:t> there is an increase around day 5 especially fibrinogen. This together with sepsis immobility and trauma during delivery can predispose to DUT. </a:t>
            </a:r>
          </a:p>
          <a:p>
            <a:endParaRPr lang="en-US" dirty="0" smtClean="0"/>
          </a:p>
          <a:p>
            <a:r>
              <a:rPr lang="en-US" dirty="0" smtClean="0"/>
              <a:t>Menstruation and Ovulation:</a:t>
            </a:r>
          </a:p>
          <a:p>
            <a:r>
              <a:rPr lang="en-US" dirty="0" smtClean="0"/>
              <a:t>	If the patient does not breastfeed menstruation resumes by 6 weeks in 40% of mothers. Ovulation may occur as early as 4 weeks. </a:t>
            </a:r>
          </a:p>
          <a:p>
            <a:r>
              <a:rPr lang="en-US" dirty="0" smtClean="0"/>
              <a:t>	If the patient breastfeeds menses can be postponed in 70% of patients until the baby stops breastfeeding. </a:t>
            </a:r>
          </a:p>
          <a:p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8710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AND TIMING OF PPC</a:t>
            </a:r>
            <a:endParaRPr lang="sw-KE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38312"/>
              </p:ext>
            </p:extLst>
          </p:nvPr>
        </p:nvGraphicFramePr>
        <p:xfrm>
          <a:off x="152400" y="1600199"/>
          <a:ext cx="8839200" cy="5105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6400"/>
                <a:gridCol w="2946400"/>
                <a:gridCol w="2946400"/>
              </a:tblGrid>
              <a:tr h="340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</a:t>
                      </a:r>
                      <a:endParaRPr lang="sw-K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Baby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Mother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421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– 12 hours </a:t>
                      </a:r>
                      <a:endParaRPr lang="sw-K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Breathing </a:t>
                      </a:r>
                      <a:endParaRPr lang="sw-KE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Warmth </a:t>
                      </a:r>
                      <a:endParaRPr lang="sw-KE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Feeding </a:t>
                      </a:r>
                      <a:endParaRPr lang="sw-KE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Cord</a:t>
                      </a:r>
                      <a:endParaRPr lang="sw-KE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Immunization  </a:t>
                      </a:r>
                      <a:endParaRPr lang="sw-KE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sw-K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Blood loss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Pain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Uterine involution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Vital signs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Warning signs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01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– 6 days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Feeding </a:t>
                      </a:r>
                      <a:endParaRPr lang="sw-KE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Infection </a:t>
                      </a:r>
                      <a:endParaRPr lang="sw-KE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Routine examination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Breast care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Infection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Lochia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Mood </a:t>
                      </a:r>
                      <a:endParaRPr lang="sw-KE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21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weeks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Weight </a:t>
                      </a:r>
                      <a:endParaRPr lang="sw-KE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Feeding </a:t>
                      </a:r>
                      <a:endParaRPr lang="sw-KE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Immunization </a:t>
                      </a:r>
                      <a:endParaRPr lang="sw-K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Recovery </a:t>
                      </a:r>
                      <a:endParaRPr lang="sw-KE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</a:rPr>
                        <a:t>Anaemia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sw-KE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Contraception </a:t>
                      </a:r>
                      <a:endParaRPr lang="sw-K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0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w-KE" b="1" dirty="0" smtClean="0"/>
              <a:t>Monitor vital signs </a:t>
            </a:r>
          </a:p>
          <a:p>
            <a:r>
              <a:rPr lang="sw-KE" dirty="0" smtClean="0"/>
              <a:t>	Advice on perineal hygiene </a:t>
            </a:r>
          </a:p>
          <a:p>
            <a:r>
              <a:rPr lang="sw-KE" dirty="0" smtClean="0"/>
              <a:t>	Advice on nutritious and high fibre diet including plenty of fluids </a:t>
            </a:r>
          </a:p>
          <a:p>
            <a:r>
              <a:rPr lang="sw-KE" dirty="0" smtClean="0"/>
              <a:t>	Show mother cord care and baby bathing </a:t>
            </a:r>
          </a:p>
          <a:p>
            <a:r>
              <a:rPr lang="sw-KE" dirty="0" smtClean="0"/>
              <a:t>	Adequate rest </a:t>
            </a:r>
          </a:p>
          <a:p>
            <a:r>
              <a:rPr lang="sw-KE" dirty="0" smtClean="0"/>
              <a:t>	Provide treatment for identified problems e.g. breast engorgement </a:t>
            </a:r>
          </a:p>
          <a:p>
            <a:r>
              <a:rPr lang="sw-KE" dirty="0" smtClean="0"/>
              <a:t>	Provide emotional support </a:t>
            </a:r>
          </a:p>
          <a:p>
            <a:r>
              <a:rPr lang="sw-KE" dirty="0" smtClean="0"/>
              <a:t>	Encourage her to empty bladder regularly</a:t>
            </a:r>
          </a:p>
          <a:p>
            <a:r>
              <a:rPr lang="sw-KE" dirty="0" smtClean="0"/>
              <a:t>	Show  mother proper breastfeeding technique </a:t>
            </a:r>
          </a:p>
          <a:p>
            <a:r>
              <a:rPr lang="sw-KE" dirty="0" smtClean="0"/>
              <a:t>	Encourage breastfeeding on demand </a:t>
            </a:r>
          </a:p>
          <a:p>
            <a:endParaRPr lang="sw-KE" dirty="0" smtClean="0"/>
          </a:p>
          <a:p>
            <a:r>
              <a:rPr lang="sw-KE" b="1" dirty="0" smtClean="0"/>
              <a:t>Advice on Discharge:  </a:t>
            </a:r>
          </a:p>
          <a:p>
            <a:r>
              <a:rPr lang="sw-KE" dirty="0" smtClean="0"/>
              <a:t>	Food and fluid intake </a:t>
            </a:r>
          </a:p>
          <a:p>
            <a:r>
              <a:rPr lang="sw-KE" dirty="0" smtClean="0"/>
              <a:t>	Personal and environment hygiene</a:t>
            </a:r>
          </a:p>
          <a:p>
            <a:r>
              <a:rPr lang="sw-KE" dirty="0" smtClean="0"/>
              <a:t>	Rest and sleep </a:t>
            </a:r>
          </a:p>
          <a:p>
            <a:r>
              <a:rPr lang="sw-KE" dirty="0" smtClean="0"/>
              <a:t>	Baby care and exclusive breastfeeding </a:t>
            </a:r>
          </a:p>
          <a:p>
            <a:r>
              <a:rPr lang="sw-KE" dirty="0" smtClean="0"/>
              <a:t>	Baby immunization </a:t>
            </a:r>
          </a:p>
          <a:p>
            <a:r>
              <a:rPr lang="sw-KE" dirty="0" smtClean="0"/>
              <a:t>	Pelvic floor exercises </a:t>
            </a:r>
          </a:p>
          <a:p>
            <a:r>
              <a:rPr lang="sw-KE" dirty="0" smtClean="0"/>
              <a:t>	Sexuality and FP </a:t>
            </a:r>
          </a:p>
          <a:p>
            <a:r>
              <a:rPr lang="sw-KE" dirty="0" smtClean="0"/>
              <a:t>	Possible signs of proble</a:t>
            </a:r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28454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218</Words>
  <Application>Microsoft Office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POSTPARTUM CARE</vt:lpstr>
      <vt:lpstr>DURATION</vt:lpstr>
      <vt:lpstr>LOCHIA</vt:lpstr>
      <vt:lpstr>PULSE,TEMP</vt:lpstr>
      <vt:lpstr>ELEMENTS AND TIMING OF PPC</vt:lpstr>
      <vt:lpstr>MANAGEMENT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POSTPARTUM CARE</dc:title>
  <dc:creator>maxwell ochwangi</dc:creator>
  <cp:lastModifiedBy>maxwell ochwangi</cp:lastModifiedBy>
  <cp:revision>2</cp:revision>
  <dcterms:created xsi:type="dcterms:W3CDTF">2013-06-18T12:30:06Z</dcterms:created>
  <dcterms:modified xsi:type="dcterms:W3CDTF">2013-06-18T12:48:44Z</dcterms:modified>
</cp:coreProperties>
</file>