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 smtClean="0">
                <a:latin typeface="Berlin Sans FB" panose="020E0602020502020306" pitchFamily="34" charset="0"/>
              </a:rPr>
              <a:t>HERNIA</a:t>
            </a:r>
            <a:endParaRPr lang="en-US" sz="7200" b="1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cap="none" dirty="0" smtClean="0">
                <a:latin typeface="Berlin Sans FB" panose="020E0602020502020306" pitchFamily="34" charset="0"/>
              </a:rPr>
              <a:t>Jeremy</a:t>
            </a:r>
            <a:endParaRPr lang="en-US" sz="7200" b="1" cap="none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Definitions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Hernia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21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Hiatus hernia</a:t>
            </a:r>
          </a:p>
          <a:p>
            <a:r>
              <a:rPr lang="en-US" sz="2800" b="1" dirty="0" smtClean="0"/>
              <a:t>Umbilical hernia</a:t>
            </a:r>
          </a:p>
          <a:p>
            <a:r>
              <a:rPr lang="en-US" sz="2800" b="1" dirty="0" smtClean="0"/>
              <a:t>Inguinal hernia-reducible &amp;irreducible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8118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Hiatal(hiatus) hernia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Normally esophagus enters the </a:t>
            </a:r>
            <a:r>
              <a:rPr lang="en-US" sz="2400" b="1" dirty="0"/>
              <a:t>a</a:t>
            </a:r>
            <a:r>
              <a:rPr lang="en-US" sz="2400" b="1" dirty="0" smtClean="0"/>
              <a:t>bdomen through an opening in the diaphragm.. This opening encircles the diaphragm tightly</a:t>
            </a:r>
          </a:p>
          <a:p>
            <a:r>
              <a:rPr lang="en-US" sz="2400" b="1" dirty="0" smtClean="0"/>
              <a:t>In hiatal hernia , the opening of the diaphragm through which esophagus enters the abdomen is enlarged, thereby a portion of the upper abdomen enters the lower part of the thorax</a:t>
            </a:r>
          </a:p>
          <a:p>
            <a:r>
              <a:rPr lang="en-US" sz="2400" b="1" dirty="0" smtClean="0"/>
              <a:t>Occurs more in men than women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9208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Sliding(type 1)- upper stomach and </a:t>
            </a:r>
            <a:r>
              <a:rPr lang="en-US" sz="2400" b="1" dirty="0" err="1" smtClean="0"/>
              <a:t>gastroesophangeal</a:t>
            </a:r>
            <a:r>
              <a:rPr lang="en-US" sz="2400" b="1" dirty="0" smtClean="0"/>
              <a:t> junction are displaced upward and slide in and out of the thorax.</a:t>
            </a:r>
          </a:p>
          <a:p>
            <a:pPr marL="0" indent="0">
              <a:buNone/>
            </a:pPr>
            <a:r>
              <a:rPr lang="en-US" sz="2400" b="1" dirty="0" smtClean="0"/>
              <a:t>     Occurs in 90% of patients</a:t>
            </a:r>
          </a:p>
          <a:p>
            <a:r>
              <a:rPr lang="en-US" sz="2400" b="1" dirty="0" smtClean="0"/>
              <a:t>Paraesophangeal – occur when all or part of the stomach pushes through the diaphragm  beside the esophagus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are classified as type 2,3,4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978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manifestations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Sliding: heart burn, regurgitation and dysphagia</a:t>
            </a:r>
          </a:p>
          <a:p>
            <a:r>
              <a:rPr lang="en-US" sz="2800" b="1" dirty="0" smtClean="0"/>
              <a:t>Paraesophangeal: sense of fullness after eating</a:t>
            </a:r>
          </a:p>
          <a:p>
            <a:r>
              <a:rPr lang="en-US" sz="2800" b="1" dirty="0" smtClean="0"/>
              <a:t>Others as complications: strangulation, obstruction, hemorrhage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488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Assessment and diagnosis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History taking</a:t>
            </a:r>
          </a:p>
          <a:p>
            <a:r>
              <a:rPr lang="en-US" sz="2400" b="1" dirty="0" smtClean="0"/>
              <a:t>X-ray studies</a:t>
            </a:r>
          </a:p>
          <a:p>
            <a:r>
              <a:rPr lang="en-US" sz="2400" b="1" dirty="0" smtClean="0"/>
              <a:t>Barium swallow</a:t>
            </a:r>
          </a:p>
          <a:p>
            <a:r>
              <a:rPr lang="en-US" sz="2400" b="1" dirty="0" smtClean="0"/>
              <a:t>Fluoroscopy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288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Management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Small , frequent feeding</a:t>
            </a:r>
          </a:p>
          <a:p>
            <a:r>
              <a:rPr lang="en-US" sz="2800" b="1" dirty="0" smtClean="0"/>
              <a:t>Sit upright for 1hr or so after feeding</a:t>
            </a:r>
          </a:p>
          <a:p>
            <a:r>
              <a:rPr lang="en-US" sz="2800" b="1" dirty="0" smtClean="0"/>
              <a:t>Surgery in 15% of cases: </a:t>
            </a:r>
            <a:r>
              <a:rPr lang="en-US" sz="2800" b="1" dirty="0" err="1" smtClean="0"/>
              <a:t>nissens</a:t>
            </a:r>
            <a:r>
              <a:rPr lang="en-US" sz="2800" b="1" dirty="0" smtClean="0"/>
              <a:t> fundoplication(</a:t>
            </a:r>
            <a:r>
              <a:rPr lang="en-US" sz="2800" b="1" dirty="0" err="1" smtClean="0"/>
              <a:t>laparascopic</a:t>
            </a:r>
            <a:r>
              <a:rPr lang="en-US" sz="2800" b="1" dirty="0" smtClean="0"/>
              <a:t>)</a:t>
            </a:r>
          </a:p>
          <a:p>
            <a:r>
              <a:rPr lang="en-US" sz="2800" b="1" dirty="0" err="1" smtClean="0"/>
              <a:t>paraesophangeal</a:t>
            </a:r>
            <a:r>
              <a:rPr lang="en-US" sz="2800" b="1" dirty="0" smtClean="0"/>
              <a:t> require emergency surgery(      correct torsion)-</a:t>
            </a:r>
            <a:r>
              <a:rPr lang="en-US" sz="2800" b="1" smtClean="0"/>
              <a:t>blood 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97497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429</TotalTime>
  <Words>193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Berlin Sans FB</vt:lpstr>
      <vt:lpstr>Century Gothic</vt:lpstr>
      <vt:lpstr>Wingdings 3</vt:lpstr>
      <vt:lpstr>Ion Boardroom</vt:lpstr>
      <vt:lpstr>HERNIA</vt:lpstr>
      <vt:lpstr>Definitions </vt:lpstr>
      <vt:lpstr>Types </vt:lpstr>
      <vt:lpstr>Hiatal(hiatus) hernia</vt:lpstr>
      <vt:lpstr>Types </vt:lpstr>
      <vt:lpstr>Clinical manifestations</vt:lpstr>
      <vt:lpstr>Assessment and diagnosis</vt:lpstr>
      <vt:lpstr>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Gastrointestinal intubation and special nutritional modalities</dc:title>
  <dc:creator>Geremy</dc:creator>
  <cp:lastModifiedBy>Geremy</cp:lastModifiedBy>
  <cp:revision>5</cp:revision>
  <dcterms:created xsi:type="dcterms:W3CDTF">2017-09-23T15:01:02Z</dcterms:created>
  <dcterms:modified xsi:type="dcterms:W3CDTF">2017-09-24T09:18:05Z</dcterms:modified>
</cp:coreProperties>
</file>