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9" r:id="rId3"/>
    <p:sldId id="320" r:id="rId4"/>
    <p:sldId id="321" r:id="rId5"/>
    <p:sldId id="318" r:id="rId6"/>
    <p:sldId id="322" r:id="rId7"/>
    <p:sldId id="317" r:id="rId8"/>
    <p:sldId id="324" r:id="rId9"/>
    <p:sldId id="323" r:id="rId10"/>
    <p:sldId id="319" r:id="rId11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86441" autoAdjust="0"/>
  </p:normalViewPr>
  <p:slideViewPr>
    <p:cSldViewPr>
      <p:cViewPr varScale="1">
        <p:scale>
          <a:sx n="64" d="100"/>
          <a:sy n="64" d="100"/>
        </p:scale>
        <p:origin x="92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217" y="0"/>
            <a:ext cx="3056414" cy="467072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B11BCA0-335D-4036-A0E6-D8C5F9048741}" type="datetimeFigureOut">
              <a:rPr lang="en-US" smtClean="0"/>
              <a:t>10/6/2017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217" y="8842030"/>
            <a:ext cx="3056414" cy="467071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0B048BCF-3BA3-4BA8-A2A1-37AB8B939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94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0FF3565-4AA9-4332-A2D1-B8955BBE181D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ED21F03-279F-46CD-91B8-FD42270C08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1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0BFDE8-242E-4389-9286-A7CBFA5F37AA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528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DFF1-D3FA-4E7C-83FB-9DAF9E2F799B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DC05-80A5-4687-8AD9-810683A21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D5742-F994-470F-A588-0F57939B27EB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5E2338-9A0F-4BE1-956A-7E7CBFD24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2EE6D-40F2-4536-9E9A-13C609E3D940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FC54D-59A1-470E-8A03-A5F671C1FD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4ECA6-FA2C-4C5A-92E9-35C719E8C6E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CA4B32-FC90-4F9B-B9A9-620AF4832C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19E9-639E-41A6-ACA4-F110D1AF0440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49303-E1D6-442A-AECD-B064D0C69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3AAFD-4915-4615-939D-B61D973796E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6030-41DF-402E-8669-901F97A56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543CFE-0A99-4D56-A0B2-BFCA23D2522D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BD63B-4113-429C-A1B9-EEB40CBB84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222EF-3E94-4762-AEA3-F646F56AC4F5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AB40C-122F-4FF3-B0E9-901B676072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4080B-2047-4E06-9D1C-CF1AFD760B12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9C4D5-C562-46AF-9E4D-9CE9A5608F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6EB80-F4DC-4D85-B153-75D1A46D71F3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F873B9-5D62-4311-8EEE-D617C7BE9A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CE34-A1A0-45E4-8A63-6FDA9F190B87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0D295F-6A40-4C48-A2E3-8E132E0827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9173DAD-97E5-4C02-9D80-5EE5903E9D9E}" type="datetimeFigureOut">
              <a:rPr lang="en-US"/>
              <a:pPr>
                <a:defRPr/>
              </a:pPr>
              <a:t>10/6/2017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0FDC87-8897-4C00-AC8C-B3091C263A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067800" cy="1603375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ENDOCRINE SYSTEM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6962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HUMPHREY M.</a:t>
            </a:r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BSC.N.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610600" cy="715962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Sympathetic N.S.-Adrenal Medulla-Catecholamines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Norepinephrine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myocardial excitability, causing extra systoles and may cause more serious heart problems.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Norepinephrine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-cause vasoconstriction in most if not all organs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Catecholamines are produced by adrenal medulla.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increase allertness,cause Glycogenolysis, increase BMR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under neural control-increased secretion as part of sympathetic discharge provoked in emergency situation –emergency function of the sympathoadrenal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5123" name="Picture 2" descr="C:\Users\Dr Edward Mugalo\Pictures\endocrine glands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9144000" cy="7086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&amp; PHYSIOLOGICAL CONSIDERATIONS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has two adrenal glands, one attached to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upper portion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each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kidney, i.e the left and right.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medulla at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center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gland secretes catecholamines, and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outer portion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gland,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adrenal cortex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secretes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steroid hormones. </a:t>
            </a:r>
          </a:p>
        </p:txBody>
      </p:sp>
    </p:spTree>
    <p:extLst>
      <p:ext uri="{BB962C8B-B14F-4D97-AF65-F5344CB8AC3E}">
        <p14:creationId xmlns:p14="http://schemas.microsoft.com/office/powerpoint/2010/main" val="26416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991600" cy="64770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ADRENAL CORTEX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of hormones from the adrenal cortex is regulated by the hypothalamic–pituitary–adrenal axis. 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hypothalamus secretes corticotropin-releasing hormone (CRH), which stimulates the pituitary gland to secrete ACTH, which in turn stimulates the adrenal cortex to secrete glucocorticoid hormone (cortisol).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the adrenal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hormone CORTISOL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inhibit he production or secretion of CRH and ACTH.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6621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3.2.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</p:txBody>
      </p:sp>
      <p:pic>
        <p:nvPicPr>
          <p:cNvPr id="93188" name="Picture 4" descr="1EC82BA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ADRENAL CORTEX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HORMONES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Steroid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adrenal cortex are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Glucocorticoids e.g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hydrocortisone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Mineralocorticoids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mainly aldosterone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hormones, mainly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androgens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sex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hormones).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absence of a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functioning adrenal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cortex is possible only with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electrolyte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fluid replacement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replacement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exogenous adrenocortical hormones.</a:t>
            </a:r>
          </a:p>
        </p:txBody>
      </p:sp>
    </p:spTree>
    <p:extLst>
      <p:ext uri="{BB962C8B-B14F-4D97-AF65-F5344CB8AC3E}">
        <p14:creationId xmlns:p14="http://schemas.microsoft.com/office/powerpoint/2010/main" val="17612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of Glucocorticoids e.g Cortisol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Stimulates gluconeogenesis-conversion of non-carbohydrates e.g amino acids into glucose in the liver.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Mobilization of protein from extra hepatic tissue mainly muscles into free glucose in blood.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glucose utilization by the cells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Elevates blood glucose concentration i.e. </a:t>
            </a:r>
            <a:r>
              <a:rPr lang="en-US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adrenal diabetes.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Mobilization of lipids from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stores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free glucose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Anti-inflammatory 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 TO THE CLASS…???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Q/N1: WHAT STIMULATES THE RELEASE OF HORMONE ALDOSTERONE??????????</a:t>
            </a: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Q/N2: WHAT ARE THE EFFECTS OF HORMONE ALDOSTERONE??????????????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44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ADRENAL MEDULLA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autonomic nervous system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Stimulation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sympathetic nerve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fibers, which travel directly to the cells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adrenal medulla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causes release of the catecholamine hormones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epinephrine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norepinephrine.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of the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human adrenal medulla is epinephrine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(a.k.a adrenaline).</a:t>
            </a:r>
          </a:p>
          <a:p>
            <a:pPr marL="0" indent="0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THE EFFECTS OF SYMPATHETIC STIMULATION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4640</TotalTime>
  <Words>403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ENDOCRINE SYSTEM REVIEW</vt:lpstr>
      <vt:lpstr>PowerPoint Presentation</vt:lpstr>
      <vt:lpstr>ANATOMICAL &amp; PHYSIOLOGICAL CONSIDERATIONS</vt:lpstr>
      <vt:lpstr>PowerPoint Presentation</vt:lpstr>
      <vt:lpstr>3.2.</vt:lpstr>
      <vt:lpstr>THE ADRENAL CORTEX HORMONES</vt:lpstr>
      <vt:lpstr>Effects of Glucocorticoids e.g Cortisol</vt:lpstr>
      <vt:lpstr>QUESTIONS TO THE CLASS…???</vt:lpstr>
      <vt:lpstr>THE ADRENAL MEDULLA</vt:lpstr>
      <vt:lpstr>Sympathetic N.S.-Adrenal Medulla-Catecholamines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ENDOCRINE SYSTEM</dc:title>
  <dc:creator>Dr Edward Mugalo</dc:creator>
  <cp:lastModifiedBy>ONYANGO</cp:lastModifiedBy>
  <cp:revision>442</cp:revision>
  <cp:lastPrinted>2017-06-27T05:32:05Z</cp:lastPrinted>
  <dcterms:created xsi:type="dcterms:W3CDTF">2012-01-30T13:45:31Z</dcterms:created>
  <dcterms:modified xsi:type="dcterms:W3CDTF">2017-10-06T07:49:22Z</dcterms:modified>
</cp:coreProperties>
</file>