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0" r:id="rId3"/>
    <p:sldId id="327" r:id="rId4"/>
    <p:sldId id="329" r:id="rId5"/>
    <p:sldId id="301" r:id="rId6"/>
    <p:sldId id="320" r:id="rId7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441" autoAdjust="0"/>
  </p:normalViewPr>
  <p:slideViewPr>
    <p:cSldViewPr>
      <p:cViewPr varScale="1">
        <p:scale>
          <a:sx n="64" d="100"/>
          <a:sy n="64" d="100"/>
        </p:scale>
        <p:origin x="9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B11BCA0-335D-4036-A0E6-D8C5F904874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B048BCF-3BA3-4BA8-A2A1-37AB8B93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0FF3565-4AA9-4332-A2D1-B8955BBE181D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ED21F03-279F-46CD-91B8-FD42270C0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1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DFF1-D3FA-4E7C-83FB-9DAF9E2F799B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DC05-80A5-4687-8AD9-810683A21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D5742-F994-470F-A588-0F57939B27EB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E2338-9A0F-4BE1-956A-7E7CBFD24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2EE6D-40F2-4536-9E9A-13C609E3D940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C54D-59A1-470E-8A03-A5F671C1F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ECA6-FA2C-4C5A-92E9-35C719E8C6E2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A4B32-FC90-4F9B-B9A9-620AF4832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19E9-639E-41A6-ACA4-F110D1AF0440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49303-E1D6-442A-AECD-B064D0C6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3AAFD-4915-4615-939D-B61D973796E2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6030-41DF-402E-8669-901F97A56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3CFE-0A99-4D56-A0B2-BFCA23D2522D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BD63B-4113-429C-A1B9-EEB40CBB8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222EF-3E94-4762-AEA3-F646F56AC4F5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AB40C-122F-4FF3-B0E9-901B67607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4080B-2047-4E06-9D1C-CF1AFD760B12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4D5-C562-46AF-9E4D-9CE9A5608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EB80-F4DC-4D85-B153-75D1A46D71F3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873B9-5D62-4311-8EEE-D617C7BE9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CE34-A1A0-45E4-8A63-6FDA9F190B87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D295F-6A40-4C48-A2E3-8E132E082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73DAD-97E5-4C02-9D80-5EE5903E9D9E}" type="datetimeFigureOut">
              <a:rPr lang="en-US"/>
              <a:pPr>
                <a:defRPr/>
              </a:pPr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0FDC87-8897-4C00-AC8C-B3091C263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0337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PARATHYROID GLAND NORMAL A &amp; P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620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HUMPHREY M.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BSC.NURSING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PARATHYROID GLANDS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-Parathormone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glands embedded in posterior side of thyroid lobes.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cells-majority produce parathyroid hormone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Regulates blood calcium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Secreted when Ca²⁺  levels are low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Raises blood calcium levels by: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stimulates osteoclasts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inhibits osteoblasts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-enhances reabsorption of Ca2+ in the distal tubules.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Intestines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Enhance Ca2+ and PO</a:t>
            </a:r>
            <a:r>
              <a:rPr lang="en-US" sz="2800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₄ᶟ⁻ absorption in small intestines.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smtClean="0"/>
              <a:t>Function of calcium.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integrity &amp; metabolism of bone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 growth &amp; remodeling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tooth formation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Synaptic transmission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Pre-synaptic ending, calcium enters –&gt; neurotransmitter exits.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of excitability of nerve &amp; muscle cells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 of membrane potentials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modulation of permeability to Na+ &amp; K+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Excitation-contraction coupling in muscle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exocytosis for endocrine &amp; exocrine glands)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Coenzyme function 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haemostatic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complement systems (blood clotting)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b="1" dirty="0" smtClean="0"/>
              <a:t>Calcium regulation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tissues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bone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intestine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hormones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Parathyroid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alcitonin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Calcitriol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cells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osteoblasts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osteocytes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osteoclasts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PARATHYROID HORMONE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638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in the parathyroid glands located behind each upper and lower pole of the thyroid gland.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contain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cells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Oxyphil cells</a:t>
            </a:r>
          </a:p>
          <a:p>
            <a:pPr eaLnBrk="1" hangingPunct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Chief cells produce most of the parathyroid hormone .</a:t>
            </a:r>
          </a:p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Oxyphil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cells have no known function-perhaps old chief cells.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CALCITONIN.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effect to that of PTH.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Secreted by parafollicular cells/C cells.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Effects-decreases plasma [Ca²⁺] in 2 ways;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1).decrease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osteoclastic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absorptive activity.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2).prevents formation of new osteoclasts.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concentration of cause increase in rate of calcitonin secretion.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260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PARATHYROID GLAND NORMAL A &amp; P</vt:lpstr>
      <vt:lpstr>PowerPoint Presentation</vt:lpstr>
      <vt:lpstr>Function of calcium.</vt:lpstr>
      <vt:lpstr>Calcium regulation</vt:lpstr>
      <vt:lpstr>PARATHYROID HORMONE.</vt:lpstr>
      <vt:lpstr>CALCITONIN.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ENDOCRINE SYSTEM</dc:title>
  <dc:creator>Dr Edward Mugalo</dc:creator>
  <cp:lastModifiedBy>ONYANGO</cp:lastModifiedBy>
  <cp:revision>401</cp:revision>
  <cp:lastPrinted>2017-06-27T05:32:05Z</cp:lastPrinted>
  <dcterms:created xsi:type="dcterms:W3CDTF">2012-01-30T13:45:31Z</dcterms:created>
  <dcterms:modified xsi:type="dcterms:W3CDTF">2017-09-27T07:48:42Z</dcterms:modified>
</cp:coreProperties>
</file>