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firstSlideNum="1" rtl="0" saveSubsetFonts="0" serverZoom="0" showSpecialPlsOnTitleSld="1">
  <p:sldMasterIdLst>
    <p:sldMasterId id="2147483677" r:id="rId1"/>
  </p:sldMasterIdLst>
  <p:notesMasterIdLst>
    <p:notesMasterId r:id="rId2"/>
  </p:notesMasterIdLst>
  <p:handoutMasterIdLst>
    <p:handoutMasterId r:id="rId3"/>
  </p:handoutMasterIdLst>
  <p:sldIdLst>
    <p:sldId id="280" r:id="rId4"/>
    <p:sldId id="281" r:id="rId5"/>
    <p:sldId id="282" r:id="rId6"/>
    <p:sldId id="283" r:id="rId7"/>
    <p:sldId id="284" r:id="rId8"/>
    <p:sldId id="285" r:id="rId9"/>
    <p:sldId id="286" r:id="rId10"/>
    <p:sldId id="287" r:id="rId11"/>
    <p:sldId id="288" r:id="rId12"/>
    <p:sldId id="289" r:id="rId13"/>
    <p:sldId id="290" r:id="rId14"/>
    <p:sldId id="291" r:id="rId15"/>
    <p:sldId id="292" r:id="rId16"/>
    <p:sldId id="293" r:id="rId17"/>
    <p:sldId id="294" r:id="rId18"/>
    <p:sldId id="295" r:id="rId19"/>
    <p:sldId id="296" r:id="rId20"/>
    <p:sldId id="297" r:id="rId21"/>
    <p:sldId id="298" r:id="rId22"/>
    <p:sldId id="299" r:id="rId23"/>
    <p:sldId id="300" r:id="rId24"/>
    <p:sldId id="301" r:id="rId25"/>
    <p:sldId id="302" r:id="rId26"/>
    <p:sldId id="303" r:id="rId27"/>
    <p:sldId id="304" r:id="rId28"/>
    <p:sldId id="305" r:id="rId29"/>
    <p:sldId id="306" r:id="rId30"/>
    <p:sldId id="307" r:id="rId31"/>
    <p:sldId id="308" r:id="rId32"/>
    <p:sldId id="309" r:id="rId33"/>
    <p:sldId id="310" r:id="rId34"/>
    <p:sldId id="311" r:id="rId35"/>
    <p:sldId id="312" r:id="rId36"/>
    <p:sldId id="313" r:id="rId37"/>
    <p:sldId id="314" r:id="rId38"/>
    <p:sldId id="315" r:id="rId39"/>
    <p:sldId id="316" r:id="rId40"/>
    <p:sldId id="317" r:id="rId41"/>
    <p:sldId id="318" r:id="rId42"/>
    <p:sldId id="319" r:id="rId43"/>
    <p:sldId id="320" r:id="rId44"/>
    <p:sldId id="321" r:id="rId45"/>
    <p:sldId id="322" r:id="rId46"/>
    <p:sldId id="323" r:id="rId47"/>
    <p:sldId id="324" r:id="rId48"/>
    <p:sldId id="325" r:id="rId49"/>
  </p:sldIdLst>
  <p:sldSz type="screen4x3" cy="6858000" cx="9144000"/>
  <p:notesSz cx="6858000" cy="9144000"/>
  <p:defaultTex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slideViewPr>
    <p:cSldViewPr showGuides="0" snapToGrid="1" snapToObjects="0">
      <p:cViewPr varScale="0">
        <p:scale>
          <a:sx n="50" d="100"/>
          <a:sy n="50" d="100"/>
        </p:scale>
        <p:origin x="-1086" y="-510"/>
      </p:cViewPr>
      <p:guideLst>
        <p:guide orient="horz" pos="2160"/>
        <p:guide orient="vert" pos="288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tableStyles" Target="tableStyles.xml"/><Relationship Id="rId51" Type="http://schemas.openxmlformats.org/officeDocument/2006/relationships/presProps" Target="presProps.xml"/><Relationship Id="rId5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white">
      <p:bgPr>
        <a:solidFill>
          <a:schemeClr val="lt1"/>
        </a:solidFill>
      </p:bgPr>
    </p:bg>
    <p:spTree>
      <p:nvGrpSpPr>
        <p:cNvPr id="136" name=""/>
        <p:cNvGrpSpPr/>
        <p:nvPr/>
      </p:nvGrpSpPr>
      <p:grpSpPr>
        <a:xfrm rot="0">
          <a:off x="0" y="0"/>
          <a:ext cx="0" cy="0"/>
          <a:chOff x="0" y="0"/>
          <a:chExt cx="0" cy="0"/>
        </a:xfrm>
      </p:grpSpPr>
      <p:sp>
        <p:nvSpPr>
          <p:cNvPr id="1048800" name=""/>
          <p:cNvSpPr/>
          <p:nvPr>
            <p:ph type="hdr" sz="quarter" idx="0"/>
          </p:nvPr>
        </p:nvSpPr>
        <p:spPr>
          <a:xfrm rot="0">
            <a:off x="0" y="0"/>
            <a:ext cx="2971800" cy="457200"/>
          </a:xfrm>
          <a:prstGeom prst="rect"/>
          <a:noFill/>
          <a:ln>
            <a:noFill/>
          </a:ln>
        </p:spPr>
        <p:txBody>
          <a:bodyPr bIns="45720" lIns="91440" rIns="91440" tIns="45720"/>
          <a:p>
            <a:pPr eaLnBrk="1" hangingPunct="1" latinLnBrk="1" lvl="0"/>
            <a:endParaRPr altLang="en-US" sz="1200" lang="zh-CN"/>
          </a:p>
        </p:txBody>
      </p:sp>
      <p:sp>
        <p:nvSpPr>
          <p:cNvPr id="1048801" name=""/>
          <p:cNvSpPr/>
          <p:nvPr>
            <p:ph type="dt" sz="quarter" idx="1"/>
          </p:nvPr>
        </p:nvSpPr>
        <p:spPr>
          <a:xfrm rot="0">
            <a:off x="3884612" y="0"/>
            <a:ext cx="2971800" cy="457200"/>
          </a:xfrm>
          <a:prstGeom prst="rect"/>
          <a:noFill/>
          <a:ln>
            <a:noFill/>
          </a:ln>
        </p:spPr>
        <p:txBody>
          <a:bodyPr bIns="45720" lIns="91440" rIns="91440" tIns="45720"/>
          <a:p>
            <a:pPr algn="r" eaLnBrk="1" hangingPunct="1" latinLnBrk="1" lvl="0"/>
            <a:endParaRPr altLang="en-US" sz="1200" lang="zh-CN"/>
          </a:p>
        </p:txBody>
      </p:sp>
      <p:sp>
        <p:nvSpPr>
          <p:cNvPr id="1048802" name=""/>
          <p:cNvSpPr/>
          <p:nvPr>
            <p:ph type="ftr" sz="quarter" idx="2"/>
          </p:nvPr>
        </p:nvSpPr>
        <p:spPr>
          <a:xfrm rot="0">
            <a:off x="0" y="8685212"/>
            <a:ext cx="2971800" cy="457200"/>
          </a:xfrm>
          <a:prstGeom prst="rect"/>
          <a:noFill/>
          <a:ln>
            <a:noFill/>
          </a:ln>
        </p:spPr>
        <p:txBody>
          <a:bodyPr anchor="b" bIns="45720" lIns="91440" rIns="91440" tIns="45720"/>
          <a:p>
            <a:pPr eaLnBrk="1" hangingPunct="1" latinLnBrk="1" lvl="0"/>
            <a:endParaRPr altLang="en-US" sz="1200" lang="zh-CN"/>
          </a:p>
        </p:txBody>
      </p:sp>
      <p:sp>
        <p:nvSpPr>
          <p:cNvPr id="1048803" name=""/>
          <p:cNvSpPr/>
          <p:nvPr>
            <p:ph type="sldNum" sz="quarter" idx="3"/>
          </p:nvPr>
        </p:nvSpPr>
        <p:spPr>
          <a:xfrm rot="0">
            <a:off x="3884612" y="8685212"/>
            <a:ext cx="2971800" cy="457200"/>
          </a:xfrm>
          <a:prstGeom prst="rect"/>
          <a:noFill/>
          <a:ln>
            <a:noFill/>
          </a:ln>
        </p:spPr>
        <p:txBody>
          <a:bodyPr anchor="b" bIns="45720" lIns="91440" rIns="91440" tIns="45720"/>
          <a:p>
            <a:pPr algn="r" eaLnBrk="1" hangingPunct="1" latinLnBrk="1" lvl="0"/>
            <a:fld id="{566ABCEB-ACFC-4714-9973-3DA970169C29}" type="slidenum">
              <a:rPr altLang="en-US" sz="1200" lang="zh-CN"/>
              <a:pPr algn="r" eaLnBrk="1" hangingPunct="1" latinLnBrk="1" lvl="0"/>
            </a:fld>
            <a:endParaRPr altLang="en-US" sz="1200" lang="zh-CN"/>
          </a:p>
        </p:txBody>
      </p:sp>
    </p:spTree>
  </p:cSld>
  <p:clrMap accent1="dk1" accent2="dk1" accent3="dk1" accent4="dk1" accent5="dk1" accent6="dk1" bg1="dk1" bg2="dk1" tx1="dk1" tx2="dk1" hlink="dk1" folHlink="dk1"/>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34" name=""/>
        <p:cNvGrpSpPr/>
        <p:nvPr/>
      </p:nvGrpSpPr>
      <p:grpSpPr>
        <a:xfrm rot="0">
          <a:off x="0" y="0"/>
          <a:ext cx="0" cy="0"/>
          <a:chOff x="0" y="0"/>
          <a:chExt cx="0" cy="0"/>
        </a:xfrm>
      </p:grpSpPr>
      <p:sp>
        <p:nvSpPr>
          <p:cNvPr id="1048794" name=""/>
          <p:cNvSpPr/>
          <p:nvPr>
            <p:ph type="hdr" sz="quarter" idx="0"/>
          </p:nvPr>
        </p:nvSpPr>
        <p:spPr>
          <a:xfrm rot="0">
            <a:off x="0" y="0"/>
            <a:ext cx="2971800" cy="457200"/>
          </a:xfrm>
          <a:prstGeom prst="rect"/>
          <a:noFill/>
          <a:ln>
            <a:noFill/>
          </a:ln>
        </p:spPr>
        <p:txBody>
          <a:bodyPr bIns="45720" lIns="91440" rIns="91440" tIns="45720"/>
          <a:p>
            <a:pPr eaLnBrk="1" hangingPunct="1" latinLnBrk="1" lvl="0"/>
            <a:endParaRPr altLang="en-US" sz="1200" lang="zh-CN"/>
          </a:p>
        </p:txBody>
      </p:sp>
      <p:sp>
        <p:nvSpPr>
          <p:cNvPr id="1048795" name=""/>
          <p:cNvSpPr/>
          <p:nvPr>
            <p:ph type="dt" sz="full" idx="1"/>
          </p:nvPr>
        </p:nvSpPr>
        <p:spPr>
          <a:xfrm rot="0">
            <a:off x="3884612" y="0"/>
            <a:ext cx="2971800" cy="457200"/>
          </a:xfrm>
          <a:prstGeom prst="rect"/>
          <a:noFill/>
          <a:ln>
            <a:noFill/>
          </a:ln>
        </p:spPr>
        <p:txBody>
          <a:bodyPr bIns="45720" lIns="91440" rIns="91440" tIns="45720"/>
          <a:p>
            <a:pPr algn="r" eaLnBrk="1" hangingPunct="1" latinLnBrk="1" lvl="0"/>
            <a:endParaRPr altLang="en-US" sz="1200" lang="zh-CN"/>
          </a:p>
        </p:txBody>
      </p:sp>
      <p:sp>
        <p:nvSpPr>
          <p:cNvPr id="1048796" name=""/>
          <p:cNvSpPr/>
          <p:nvPr>
            <p:ph type="sldImg" sz="full" idx="2"/>
          </p:nvPr>
        </p:nvSpPr>
        <p:spPr>
          <a:xfrm rot="0">
            <a:off x="1143000" y="685800"/>
            <a:ext cx="4572000" cy="3429000"/>
          </a:xfrm>
          <a:prstGeom prst="rect"/>
          <a:noFill/>
          <a:ln w="9525" cap="flat" cmpd="sng">
            <a:solidFill>
              <a:srgbClr val="000000">
                <a:alpha val="100000"/>
              </a:srgbClr>
            </a:solidFill>
            <a:prstDash val="solid"/>
            <a:miter/>
          </a:ln>
        </p:spPr>
        <p:txBody>
          <a:bodyPr anchor="ctr" bIns="45720" lIns="91440" rIns="91440" tIns="45720"/>
          <a:p/>
        </p:txBody>
      </p:sp>
      <p:sp>
        <p:nvSpPr>
          <p:cNvPr id="1048797" name=""/>
          <p:cNvSpPr/>
          <p:nvPr>
            <p:ph type="body" sz="quarter" idx="3"/>
          </p:nvPr>
        </p:nvSpPr>
        <p:spPr>
          <a:xfrm rot="0">
            <a:off x="685800" y="4343400"/>
            <a:ext cx="5486400" cy="4114800"/>
          </a:xfrm>
          <a:prstGeom prst="rect"/>
          <a:noFill/>
          <a:ln>
            <a:noFill/>
          </a:ln>
        </p:spPr>
        <p:txBody>
          <a:bodyPr bIns="45720" lIns="91440" rIns="91440" tIns="45720"/>
          <a:p>
            <a:pPr lvl="0"/>
            <a:r>
              <a:rPr altLang="en-US" lang="zh-CN"/>
              <a:t>Click to edit Master text styles</a:t>
            </a:r>
          </a:p>
          <a:p>
            <a:pPr lvl="1"/>
            <a:r>
              <a:rPr altLang="en-US" lang="zh-CN"/>
              <a:t>Second level</a:t>
            </a:r>
          </a:p>
          <a:p>
            <a:pPr lvl="2"/>
            <a:r>
              <a:rPr altLang="en-US" lang="zh-CN"/>
              <a:t>Third level</a:t>
            </a:r>
          </a:p>
          <a:p>
            <a:pPr lvl="3"/>
            <a:r>
              <a:rPr altLang="en-US" lang="zh-CN"/>
              <a:t>Fourth level</a:t>
            </a:r>
          </a:p>
          <a:p>
            <a:pPr lvl="4"/>
            <a:r>
              <a:rPr altLang="en-US" lang="zh-CN"/>
              <a:t>Fifth level</a:t>
            </a:r>
          </a:p>
        </p:txBody>
      </p:sp>
      <p:sp>
        <p:nvSpPr>
          <p:cNvPr id="1048798" name=""/>
          <p:cNvSpPr/>
          <p:nvPr>
            <p:ph type="ftr" sz="quarter" idx="4"/>
          </p:nvPr>
        </p:nvSpPr>
        <p:spPr>
          <a:xfrm rot="0">
            <a:off x="0" y="8685212"/>
            <a:ext cx="2971800" cy="457200"/>
          </a:xfrm>
          <a:prstGeom prst="rect"/>
          <a:noFill/>
          <a:ln>
            <a:noFill/>
          </a:ln>
        </p:spPr>
        <p:txBody>
          <a:bodyPr anchor="b" bIns="45720" lIns="91440" rIns="91440" tIns="45720"/>
          <a:p>
            <a:pPr eaLnBrk="1" hangingPunct="1" latinLnBrk="1" lvl="0"/>
            <a:endParaRPr altLang="en-US" sz="1200" lang="zh-CN"/>
          </a:p>
        </p:txBody>
      </p:sp>
      <p:sp>
        <p:nvSpPr>
          <p:cNvPr id="1048799" name=""/>
          <p:cNvSpPr/>
          <p:nvPr>
            <p:ph type="sldNum" sz="quarter" idx="5"/>
          </p:nvPr>
        </p:nvSpPr>
        <p:spPr>
          <a:xfrm rot="0">
            <a:off x="3884612" y="8685212"/>
            <a:ext cx="2971800" cy="457200"/>
          </a:xfrm>
          <a:prstGeom prst="rect"/>
          <a:noFill/>
          <a:ln>
            <a:noFill/>
          </a:ln>
        </p:spPr>
        <p:txBody>
          <a:bodyPr anchor="b" bIns="45720" lIns="91440" rIns="91440" tIns="45720"/>
          <a:p>
            <a:pPr algn="r" eaLnBrk="1" hangingPunct="1" latinLnBrk="1" lvl="0"/>
            <a:fld id="{566ABCEB-ACFC-4714-9973-3DA970169C29}" type="slidenum">
              <a:rPr altLang="en-US" sz="1200" lang="zh-CN"/>
              <a:pPr algn="r" eaLnBrk="1" hangingPunct="1" latinLnBrk="1" lvl="0"/>
            </a:fld>
            <a:endParaRPr altLang="en-US" sz="1200" lang="zh-CN"/>
          </a:p>
        </p:txBody>
      </p:sp>
    </p:spTree>
  </p:cSld>
  <p:clrMap accent1="dk1" accent2="dk1" accent3="dk1" accent4="dk1" accent5="dk1" accent6="dk1" bg1="dk1" bg2="dk1" tx1="dk1" tx2="dk1" hlink="dk1" folHlink="dk1"/>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3.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4.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1">
  <p:cSld>
    <p:bg bwMode="white">
      <p:bgPr>
        <a:blipFill rotWithShape="0">
          <a:blip xmlns:r="http://schemas.openxmlformats.org/officeDocument/2006/relationships" r:embed="rId1">
            <a:alphaModFix amt="100000"/>
          </a:blip>
          <a:srcRect/>
          <a:stretch>
            <a:fillRect/>
          </a:stretch>
        </a:blipFill>
      </p:bgPr>
    </p:bg>
    <p:spTree>
      <p:nvGrpSpPr>
        <p:cNvPr id="110" name=""/>
        <p:cNvGrpSpPr/>
        <p:nvPr/>
      </p:nvGrpSpPr>
      <p:grpSpPr>
        <a:xfrm rot="0">
          <a:off x="0" y="0"/>
          <a:ext cx="0" cy="0"/>
          <a:chOff x="0" y="0"/>
          <a:chExt cx="0" cy="0"/>
        </a:xfrm>
      </p:grpSpPr>
      <p:sp>
        <p:nvSpPr>
          <p:cNvPr id="1048732" name=""/>
          <p:cNvSpPr/>
          <p:nvPr/>
        </p:nvSpPr>
        <p:spPr>
          <a:xfrm rot="0">
            <a:off x="-815975" y="-815975"/>
            <a:ext cx="1638300" cy="1638300"/>
          </a:xfrm>
          <a:custGeom>
            <a:avLst/>
            <a:gdLst>
              <a:gd name="l" fmla="*/ 240010 w 1638887"/>
              <a:gd name="t" fmla="*/ 240009 h 1638887"/>
              <a:gd name="r" fmla="*/ 1398877 w 1638887"/>
              <a:gd name="b" fmla="*/ 1398878 h 1638887"/>
            </a:gdLst>
            <a:ahLst/>
            <a:rect l="l" t="t" r="r" b="b"/>
            <a:pathLst>
              <a:path w="1638887" h="1638887">
                <a:moveTo>
                  <a:pt x="1638887" y="819444"/>
                </a:moveTo>
                <a:arcTo wR="819444" hR="819444" stAng="0" swAng="5402122"/>
                <a:lnTo>
                  <a:pt x="819444" y="819444"/>
                </a:lnTo>
              </a:path>
            </a:pathLst>
          </a:custGeom>
          <a:solidFill>
            <a:srgbClr val="FDFDF9">
              <a:alpha val="32941"/>
            </a:srgbClr>
          </a:solidFill>
          <a:ln w="3175" cap="rnd" cmpd="sng">
            <a:solidFill>
              <a:srgbClr val="D1CDBA">
                <a:alpha val="100000"/>
              </a:srgbClr>
            </a:solidFill>
            <a:prstDash val="solid"/>
            <a:miter/>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5pPr>
          </a:lstStyle>
          <a:p>
            <a:pPr algn="ctr" eaLnBrk="1" hangingPunct="1" latinLnBrk="1" lvl="0"/>
            <a:endParaRPr altLang="en-US" lang="zh-CN">
              <a:solidFill>
                <a:srgbClr val="FFFFFF"/>
              </a:solidFill>
              <a:latin typeface="Gill Sans MT" pitchFamily="34" charset="0"/>
            </a:endParaRPr>
          </a:p>
        </p:txBody>
      </p:sp>
      <p:sp>
        <p:nvSpPr>
          <p:cNvPr id="1048733" name=""/>
          <p:cNvSpPr/>
          <p:nvPr/>
        </p:nvSpPr>
        <p:spPr>
          <a:xfrm rot="0">
            <a:off x="168275" y="20637"/>
            <a:ext cx="1703387" cy="1703387"/>
          </a:xfrm>
          <a:prstGeom prst="ellipse"/>
          <a:noFill/>
          <a:ln w="27305" cap="rnd" cmpd="sng">
            <a:solidFill>
              <a:srgbClr val="FEFBEC">
                <a:alpha val="100000"/>
              </a:srgbClr>
            </a:solidFill>
            <a:prstDash val="solid"/>
            <a:miter/>
          </a:ln>
          <a:effectLst>
            <a:outerShdw algn="tl" dir="5400000" dist="25400" kx="0" sx="100000" sy="100000">
              <a:srgbClr val="B1AFA3">
                <a:alpha val="84999"/>
              </a:srgbClr>
            </a:outerShdw>
          </a:effectLst>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5pPr>
          </a:lstStyle>
          <a:p>
            <a:pPr algn="ctr" eaLnBrk="1" hangingPunct="1" latinLnBrk="1" lvl="0"/>
            <a:endParaRPr altLang="en-US" lang="zh-CN">
              <a:solidFill>
                <a:srgbClr val="FFFFFF"/>
              </a:solidFill>
              <a:latin typeface="Gill Sans MT" pitchFamily="34" charset="0"/>
            </a:endParaRPr>
          </a:p>
        </p:txBody>
      </p:sp>
      <p:grpSp>
        <p:nvGrpSpPr>
          <p:cNvPr id="111" name=""/>
          <p:cNvGrpSpPr/>
          <p:nvPr/>
        </p:nvGrpSpPr>
        <p:grpSpPr>
          <a:xfrm rot="0">
            <a:off x="165100" y="1036637"/>
            <a:ext cx="1169987" cy="1169987"/>
            <a:chOff x="104" y="653"/>
            <a:chExt cx="737" cy="737"/>
          </a:xfrm>
        </p:grpSpPr>
        <p:pic>
          <p:nvPicPr>
            <p:cNvPr id="2097153" name=""/>
            <p:cNvPicPr>
              <a:picLocks/>
            </p:cNvPicPr>
            <p:nvPr/>
          </p:nvPicPr>
          <p:blipFill>
            <a:blip xmlns:r="http://schemas.openxmlformats.org/officeDocument/2006/relationships" r:embed="rId2"/>
            <a:srcRect l="0" t="0" r="0" b="0"/>
            <a:stretch>
              <a:fillRect/>
            </a:stretch>
          </p:blipFill>
          <p:spPr>
            <a:xfrm rot="0">
              <a:off x="104" y="653"/>
              <a:ext cx="737" cy="737"/>
            </a:xfrm>
            <a:prstGeom prst="rect"/>
            <a:noFill/>
            <a:ln>
              <a:noFill/>
            </a:ln>
          </p:spPr>
        </p:pic>
        <p:sp>
          <p:nvSpPr>
            <p:cNvPr id="1048734" name=""/>
            <p:cNvSpPr txBox="1"/>
            <p:nvPr/>
          </p:nvSpPr>
          <p:spPr>
            <a:xfrm rot="2280000">
              <a:off x="219" y="766"/>
              <a:ext cx="501" cy="491"/>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5pPr>
            </a:lstStyle>
            <a:p>
              <a:pPr algn="ctr" eaLnBrk="1" hangingPunct="1" latinLnBrk="1" lvl="0"/>
              <a:endParaRPr altLang="en-US" lang="zh-CN">
                <a:solidFill>
                  <a:srgbClr val="FFFFFF"/>
                </a:solidFill>
                <a:latin typeface="Gill Sans MT" pitchFamily="34" charset="0"/>
              </a:endParaRPr>
            </a:p>
          </p:txBody>
        </p:sp>
      </p:grpSp>
      <p:sp>
        <p:nvSpPr>
          <p:cNvPr id="1048735" name=""/>
          <p:cNvSpPr/>
          <p:nvPr/>
        </p:nvSpPr>
        <p:spPr>
          <a:xfrm rot="0">
            <a:off x="1012825" y="0"/>
            <a:ext cx="8131175" cy="6858000"/>
          </a:xfrm>
          <a:prstGeom prst="rect"/>
          <a:solidFill>
            <a:schemeClr val="lt1"/>
          </a:solid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5pPr>
          </a:lstStyle>
          <a:p>
            <a:pPr algn="ctr" eaLnBrk="1" hangingPunct="1" latinLnBrk="1" lvl="0"/>
            <a:endParaRPr altLang="en-US" lang="zh-CN">
              <a:solidFill>
                <a:srgbClr val="FFFFFF"/>
              </a:solidFill>
              <a:latin typeface="Gill Sans MT" pitchFamily="34" charset="0"/>
            </a:endParaRPr>
          </a:p>
        </p:txBody>
      </p:sp>
      <p:sp>
        <p:nvSpPr>
          <p:cNvPr id="1048736" name=""/>
          <p:cNvSpPr/>
          <p:nvPr/>
        </p:nvSpPr>
        <p:spPr bwMode="invGray">
          <a:xfrm rot="0">
            <a:off x="1014412" y="0"/>
            <a:ext cx="73025" cy="6858000"/>
          </a:xfrm>
          <a:prstGeom prst="rect"/>
          <a:solidFill>
            <a:schemeClr val="lt1"/>
          </a:solidFill>
          <a:ln>
            <a:noFill/>
          </a:ln>
          <a:effectLst>
            <a:outerShdw algn="tl" dir="10800000" dist="38000" kx="0" sx="100000" sy="100000">
              <a:srgbClr val="73726C">
                <a:alpha val="25000"/>
              </a:srgbClr>
            </a:outerShdw>
          </a:effectLst>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5pPr>
          </a:lstStyle>
          <a:p>
            <a:pPr algn="ctr" eaLnBrk="1" hangingPunct="1" latinLnBrk="1" lvl="0"/>
            <a:endParaRPr altLang="en-US" lang="zh-CN">
              <a:solidFill>
                <a:srgbClr val="FFFFFF"/>
              </a:solidFill>
              <a:latin typeface="Gill Sans MT" pitchFamily="34" charset="0"/>
            </a:endParaRPr>
          </a:p>
        </p:txBody>
      </p:sp>
      <p:grpSp>
        <p:nvGrpSpPr>
          <p:cNvPr id="112" name=""/>
          <p:cNvGrpSpPr/>
          <p:nvPr/>
        </p:nvGrpSpPr>
        <p:grpSpPr>
          <a:xfrm rot="0">
            <a:off x="914400" y="1408112"/>
            <a:ext cx="231775" cy="225425"/>
            <a:chOff x="576" y="887"/>
            <a:chExt cx="146" cy="142"/>
          </a:xfrm>
        </p:grpSpPr>
        <p:pic>
          <p:nvPicPr>
            <p:cNvPr id="2097154" name=""/>
            <p:cNvPicPr>
              <a:picLocks/>
            </p:cNvPicPr>
            <p:nvPr/>
          </p:nvPicPr>
          <p:blipFill>
            <a:blip xmlns:r="http://schemas.openxmlformats.org/officeDocument/2006/relationships" r:embed="rId3"/>
            <a:srcRect l="0" t="0" r="0" b="0"/>
            <a:stretch>
              <a:fillRect/>
            </a:stretch>
          </p:blipFill>
          <p:spPr>
            <a:xfrm rot="0">
              <a:off x="576" y="887"/>
              <a:ext cx="146" cy="142"/>
            </a:xfrm>
            <a:prstGeom prst="rect"/>
            <a:noFill/>
            <a:ln>
              <a:noFill/>
            </a:ln>
          </p:spPr>
        </p:pic>
        <p:sp>
          <p:nvSpPr>
            <p:cNvPr id="1048737" name=""/>
            <p:cNvSpPr txBox="1"/>
            <p:nvPr/>
          </p:nvSpPr>
          <p:spPr>
            <a:xfrm rot="0">
              <a:off x="600" y="910"/>
              <a:ext cx="94" cy="94"/>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5pPr>
            </a:lstStyle>
            <a:p>
              <a:pPr algn="ctr" eaLnBrk="1" hangingPunct="1" latinLnBrk="1" lvl="0"/>
              <a:endParaRPr altLang="en-US" lang="zh-CN">
                <a:solidFill>
                  <a:srgbClr val="000000"/>
                </a:solidFill>
                <a:latin typeface="Gill Sans MT" pitchFamily="34" charset="0"/>
              </a:endParaRPr>
            </a:p>
          </p:txBody>
        </p:sp>
      </p:grpSp>
      <p:sp>
        <p:nvSpPr>
          <p:cNvPr id="1048738" name=""/>
          <p:cNvSpPr/>
          <p:nvPr/>
        </p:nvSpPr>
        <p:spPr>
          <a:xfrm rot="0">
            <a:off x="1157287" y="1344612"/>
            <a:ext cx="63500" cy="65087"/>
          </a:xfrm>
          <a:prstGeom prst="ellipse"/>
          <a:noFill/>
          <a:ln w="12700" cap="rnd" cmpd="sng">
            <a:solidFill>
              <a:srgbClr val="4471A6">
                <a:alpha val="59999"/>
              </a:srgbClr>
            </a:solidFill>
            <a:prstDash val="solid"/>
            <a:miter/>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5pPr>
          </a:lstStyle>
          <a:p>
            <a:pPr algn="ctr" eaLnBrk="1" hangingPunct="1" latinLnBrk="1" lvl="0"/>
            <a:endParaRPr altLang="en-US" lang="zh-CN">
              <a:solidFill>
                <a:srgbClr val="000000"/>
              </a:solidFill>
              <a:latin typeface="Gill Sans MT" pitchFamily="34" charset="0"/>
            </a:endParaRPr>
          </a:p>
        </p:txBody>
      </p:sp>
      <p:sp>
        <p:nvSpPr>
          <p:cNvPr id="1048741" name=""/>
          <p:cNvSpPr/>
          <p:nvPr>
            <p:ph type="dt" sz="half" idx="2"/>
          </p:nvPr>
        </p:nvSpPr>
        <p:spPr>
          <a:xfrm rot="0">
            <a:off x="3581400" y="6305550"/>
            <a:ext cx="2133600" cy="476250"/>
          </a:xfrm>
          <a:prstGeom prst="rect"/>
          <a:noFill/>
          <a:ln>
            <a:noFill/>
          </a:ln>
        </p:spPr>
        <p:txBody>
          <a:bodyPr anchor="b"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5pPr>
          </a:lstStyle>
          <a:p>
            <a:pPr algn="r" eaLnBrk="1" hangingPunct="1" latinLnBrk="1" lvl="0"/>
            <a:endParaRPr altLang="en-US" sz="1200" lang="zh-CN">
              <a:solidFill>
                <a:srgbClr val="B4B1A0"/>
              </a:solidFill>
            </a:endParaRPr>
          </a:p>
        </p:txBody>
      </p:sp>
      <p:sp>
        <p:nvSpPr>
          <p:cNvPr id="1048742" name=""/>
          <p:cNvSpPr/>
          <p:nvPr>
            <p:ph type="ftr" sz="quarter" idx="3"/>
          </p:nvPr>
        </p:nvSpPr>
        <p:spPr>
          <a:xfrm rot="0">
            <a:off x="5715000" y="6305550"/>
            <a:ext cx="2895600" cy="476250"/>
          </a:xfrm>
          <a:prstGeom prst="rect"/>
          <a:noFill/>
          <a:ln>
            <a:noFill/>
          </a:ln>
        </p:spPr>
        <p:txBody>
          <a:bodyPr anchor="b"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5pPr>
          </a:lstStyle>
          <a:p>
            <a:pPr eaLnBrk="1" hangingPunct="1" latinLnBrk="1" lvl="0"/>
            <a:endParaRPr altLang="en-US" sz="1200" lang="zh-CN">
              <a:solidFill>
                <a:srgbClr val="B4B1A0"/>
              </a:solidFill>
            </a:endParaRPr>
          </a:p>
        </p:txBody>
      </p:sp>
      <p:sp>
        <p:nvSpPr>
          <p:cNvPr id="1048743" name=""/>
          <p:cNvSpPr/>
          <p:nvPr>
            <p:ph type="sldNum" sz="quarter" idx="4"/>
          </p:nvPr>
        </p:nvSpPr>
        <p:spPr>
          <a:xfrm rot="0">
            <a:off x="8613775" y="6305550"/>
            <a:ext cx="457200" cy="476250"/>
          </a:xfrm>
          <a:prstGeom prst="rect"/>
          <a:noFill/>
          <a:ln>
            <a:noFill/>
          </a:ln>
        </p:spPr>
        <p:txBody>
          <a:bodyPr anchor="b"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5pPr>
          </a:lstStyle>
          <a:p>
            <a:pPr algn="ctr" eaLnBrk="1" hangingPunct="1" latinLnBrk="1" lvl="0"/>
            <a:fld id="{566ABCEB-ACFC-4714-9973-3DA970169C29}" type="slidenum">
              <a:rPr altLang="en-US" sz="1200" lang="zh-CN">
                <a:solidFill>
                  <a:srgbClr val="B4B1A0"/>
                </a:solidFill>
              </a:rPr>
              <a:pPr algn="ctr" eaLnBrk="1" hangingPunct="1" latinLnBrk="1" lvl="0"/>
            </a:fld>
            <a:endParaRPr altLang="en-US" sz="1200" lang="zh-CN">
              <a:solidFill>
                <a:srgbClr val="B4B1A0"/>
              </a:solidFill>
            </a:endParaRPr>
          </a:p>
        </p:txBody>
      </p:sp>
      <p:sp>
        <p:nvSpPr>
          <p:cNvPr id="1048745" name="Subtitle 21"/>
          <p:cNvSpPr>
            <a:spLocks noGrp="1"/>
          </p:cNvSpPr>
          <p:nvPr>
            <p:ph type="subTitle" idx="1"/>
          </p:nvPr>
        </p:nvSpPr>
        <p:spPr>
          <a:xfrm>
            <a:off x="1432560" y="1850064"/>
            <a:ext cx="7406640" cy="1752600"/>
          </a:xfrm>
        </p:spPr>
        <p:txBody>
          <a:bodyPr tIns="0"/>
          <a:lstStyle>
            <a:lvl1pPr algn="l" indent="0" marL="27432">
              <a:buNone/>
              <a:defRPr sz="2600">
                <a:solidFill>
                  <a:schemeClr val="tx2">
                    <a:shade val="30000"/>
                    <a:satMod val="150000"/>
                  </a:schemeClr>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sp>
        <p:nvSpPr>
          <p:cNvPr id="1048744" name="Title 13"/>
          <p:cNvSpPr>
            <a:spLocks noGrp="1"/>
          </p:cNvSpPr>
          <p:nvPr>
            <p:ph type="ctrTitle"/>
          </p:nvPr>
        </p:nvSpPr>
        <p:spPr>
          <a:xfrm>
            <a:off x="1432560" y="359898"/>
            <a:ext cx="7406640" cy="1472184"/>
          </a:xfrm>
        </p:spPr>
        <p:txBody>
          <a:bodyPr anchor="b"/>
          <a:lstStyle>
            <a:lvl1pPr algn="l"/>
          </a:lstStyle>
          <a:p>
            <a:r>
              <a:rPr kumimoji="0" lang="en-US" smtClean="0"/>
              <a:t>Click to edit Master title style</a:t>
            </a:r>
            <a:endParaRPr kumimoji="0" lang="en-US"/>
          </a:p>
        </p:txBody>
      </p:sp>
    </p:spTree>
  </p:cSld>
  <p:clrMapOvr>
    <a:masterClrMapping/>
  </p:clrMapOvr>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31" name=""/>
        <p:cNvGrpSpPr/>
        <p:nvPr/>
      </p:nvGrpSpPr>
      <p:grpSpPr>
        <a:xfrm>
          <a:off x="0" y="0"/>
          <a:ext cx="0" cy="0"/>
          <a:chOff x="0" y="0"/>
          <a:chExt cx="0" cy="0"/>
        </a:xfrm>
      </p:grpSpPr>
      <p:sp>
        <p:nvSpPr>
          <p:cNvPr id="1048791" name="Title 1"/>
          <p:cNvSpPr>
            <a:spLocks noGrp="1"/>
          </p:cNvSpPr>
          <p:nvPr>
            <p:ph type="title"/>
          </p:nvPr>
        </p:nvSpPr>
        <p:spPr/>
        <p:txBody>
          <a:bodyPr/>
          <a:p>
            <a:r>
              <a:rPr kumimoji="0" lang="en-US" smtClean="0"/>
              <a:t>Click to edit Master title style</a:t>
            </a:r>
            <a:endParaRPr kumimoji="0" lang="en-US"/>
          </a:p>
        </p:txBody>
      </p:sp>
      <p:sp>
        <p:nvSpPr>
          <p:cNvPr id="1048792" name="Vertical Text Placeholder 2"/>
          <p:cNvSpPr>
            <a:spLocks noGrp="1"/>
          </p:cNvSpPr>
          <p:nvPr>
            <p:ph type="body" orient="vert" idx="1"/>
          </p:nvPr>
        </p:nvSpPr>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582" name=""/>
          <p:cNvSpPr/>
          <p:nvPr>
            <p:ph type="dt" sz="half" idx="2"/>
          </p:nvPr>
        </p:nvSpPr>
        <p:spPr>
          <a:xfrm rot="0">
            <a:off x="3581400" y="6305550"/>
            <a:ext cx="2133600" cy="476250"/>
          </a:xfrm>
          <a:prstGeom prst="rect"/>
          <a:noFill/>
          <a:ln>
            <a:noFill/>
          </a:ln>
        </p:spPr>
        <p:txBody>
          <a:bodyPr anchor="b"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5pPr>
          </a:lstStyle>
          <a:p>
            <a:pPr algn="r" eaLnBrk="1" hangingPunct="1" latinLnBrk="1" lvl="0"/>
            <a:endParaRPr altLang="en-US" sz="1200" lang="zh-CN">
              <a:solidFill>
                <a:srgbClr val="B4B1A0"/>
              </a:solidFill>
            </a:endParaRPr>
          </a:p>
        </p:txBody>
      </p:sp>
      <p:sp>
        <p:nvSpPr>
          <p:cNvPr id="1048584" name=""/>
          <p:cNvSpPr/>
          <p:nvPr>
            <p:ph type="sldNum" sz="quarter" idx="4"/>
          </p:nvPr>
        </p:nvSpPr>
        <p:spPr>
          <a:xfrm rot="0">
            <a:off x="8613775" y="6305550"/>
            <a:ext cx="457200" cy="476250"/>
          </a:xfrm>
          <a:prstGeom prst="rect"/>
          <a:noFill/>
          <a:ln>
            <a:noFill/>
          </a:ln>
        </p:spPr>
        <p:txBody>
          <a:bodyPr anchor="b"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5pPr>
          </a:lstStyle>
          <a:p>
            <a:pPr algn="ctr" eaLnBrk="1" hangingPunct="1" latinLnBrk="1" lvl="0"/>
            <a:fld id="{566ABCEB-ACFC-4714-9973-3DA970169C29}" type="slidenum">
              <a:rPr altLang="en-US" sz="1200" lang="zh-CN">
                <a:solidFill>
                  <a:srgbClr val="B4B1A0"/>
                </a:solidFill>
              </a:rPr>
              <a:pPr algn="ctr" eaLnBrk="1" hangingPunct="1" latinLnBrk="1" lvl="0"/>
            </a:fld>
            <a:endParaRPr altLang="en-US" sz="1200" lang="zh-CN">
              <a:solidFill>
                <a:srgbClr val="B4B1A0"/>
              </a:solidFill>
            </a:endParaRPr>
          </a:p>
        </p:txBody>
      </p:sp>
      <p:sp>
        <p:nvSpPr>
          <p:cNvPr id="1048583" name=""/>
          <p:cNvSpPr/>
          <p:nvPr>
            <p:ph type="ftr" sz="quarter" idx="3"/>
          </p:nvPr>
        </p:nvSpPr>
        <p:spPr>
          <a:xfrm rot="0">
            <a:off x="5715000" y="6305550"/>
            <a:ext cx="2895600" cy="476250"/>
          </a:xfrm>
          <a:prstGeom prst="rect"/>
          <a:noFill/>
          <a:ln>
            <a:noFill/>
          </a:ln>
        </p:spPr>
        <p:txBody>
          <a:bodyPr anchor="b"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5pPr>
          </a:lstStyle>
          <a:p>
            <a:pPr eaLnBrk="1" hangingPunct="1" latinLnBrk="1" lvl="0"/>
            <a:endParaRPr altLang="en-US" sz="1200" lang="zh-CN">
              <a:solidFill>
                <a:srgbClr val="B4B1A0"/>
              </a:solidFill>
            </a:endParaRPr>
          </a:p>
        </p:txBody>
      </p:sp>
    </p:spTree>
  </p:cSld>
  <p:clrMapOvr>
    <a:masterClrMapping/>
  </p:clrMapOvr>
  <p:transition xmlns:p14="http://schemas.microsoft.com/office/powerpoint/2010/main">
    <p:split dir="in" orient="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30" name=""/>
        <p:cNvGrpSpPr/>
        <p:nvPr/>
      </p:nvGrpSpPr>
      <p:grpSpPr>
        <a:xfrm>
          <a:off x="0" y="0"/>
          <a:ext cx="0" cy="0"/>
          <a:chOff x="0" y="0"/>
          <a:chExt cx="0" cy="0"/>
        </a:xfrm>
      </p:grpSpPr>
      <p:sp>
        <p:nvSpPr>
          <p:cNvPr id="1048789" name="Vertical Title 1"/>
          <p:cNvSpPr>
            <a:spLocks noGrp="1"/>
          </p:cNvSpPr>
          <p:nvPr>
            <p:ph type="title" orient="vert"/>
          </p:nvPr>
        </p:nvSpPr>
        <p:spPr>
          <a:xfrm>
            <a:off x="6858000" y="274639"/>
            <a:ext cx="1828800" cy="5851525"/>
          </a:xfrm>
        </p:spPr>
        <p:txBody>
          <a:bodyPr vert="eaVert"/>
          <a:p>
            <a:r>
              <a:rPr kumimoji="0" lang="en-US" smtClean="0"/>
              <a:t>Click to edit Master title style</a:t>
            </a:r>
            <a:endParaRPr kumimoji="0" lang="en-US"/>
          </a:p>
        </p:txBody>
      </p:sp>
      <p:sp>
        <p:nvSpPr>
          <p:cNvPr id="1048790" name="Vertical Text Placeholder 2"/>
          <p:cNvSpPr>
            <a:spLocks noGrp="1"/>
          </p:cNvSpPr>
          <p:nvPr>
            <p:ph type="body" orient="vert" idx="1"/>
          </p:nvPr>
        </p:nvSpPr>
        <p:spPr>
          <a:xfrm>
            <a:off x="1143000" y="274640"/>
            <a:ext cx="5562600" cy="5851525"/>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582" name=""/>
          <p:cNvSpPr/>
          <p:nvPr>
            <p:ph type="dt" sz="half" idx="2"/>
          </p:nvPr>
        </p:nvSpPr>
        <p:spPr>
          <a:xfrm rot="0">
            <a:off x="3581400" y="6305550"/>
            <a:ext cx="2133600" cy="476250"/>
          </a:xfrm>
          <a:prstGeom prst="rect"/>
          <a:noFill/>
          <a:ln>
            <a:noFill/>
          </a:ln>
        </p:spPr>
        <p:txBody>
          <a:bodyPr anchor="b"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5pPr>
          </a:lstStyle>
          <a:p>
            <a:pPr algn="r" eaLnBrk="1" hangingPunct="1" latinLnBrk="1" lvl="0"/>
            <a:endParaRPr altLang="en-US" sz="1200" lang="zh-CN">
              <a:solidFill>
                <a:srgbClr val="B4B1A0"/>
              </a:solidFill>
            </a:endParaRPr>
          </a:p>
        </p:txBody>
      </p:sp>
      <p:sp>
        <p:nvSpPr>
          <p:cNvPr id="1048584" name=""/>
          <p:cNvSpPr/>
          <p:nvPr>
            <p:ph type="sldNum" sz="quarter" idx="4"/>
          </p:nvPr>
        </p:nvSpPr>
        <p:spPr>
          <a:xfrm rot="0">
            <a:off x="8613775" y="6305550"/>
            <a:ext cx="457200" cy="476250"/>
          </a:xfrm>
          <a:prstGeom prst="rect"/>
          <a:noFill/>
          <a:ln>
            <a:noFill/>
          </a:ln>
        </p:spPr>
        <p:txBody>
          <a:bodyPr anchor="b"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5pPr>
          </a:lstStyle>
          <a:p>
            <a:pPr algn="ctr" eaLnBrk="1" hangingPunct="1" latinLnBrk="1" lvl="0"/>
            <a:fld id="{566ABCEB-ACFC-4714-9973-3DA970169C29}" type="slidenum">
              <a:rPr altLang="en-US" sz="1200" lang="zh-CN">
                <a:solidFill>
                  <a:srgbClr val="B4B1A0"/>
                </a:solidFill>
              </a:rPr>
              <a:pPr algn="ctr" eaLnBrk="1" hangingPunct="1" latinLnBrk="1" lvl="0"/>
            </a:fld>
            <a:endParaRPr altLang="en-US" sz="1200" lang="zh-CN">
              <a:solidFill>
                <a:srgbClr val="B4B1A0"/>
              </a:solidFill>
            </a:endParaRPr>
          </a:p>
        </p:txBody>
      </p:sp>
      <p:sp>
        <p:nvSpPr>
          <p:cNvPr id="1048583" name=""/>
          <p:cNvSpPr/>
          <p:nvPr>
            <p:ph type="ftr" sz="quarter" idx="3"/>
          </p:nvPr>
        </p:nvSpPr>
        <p:spPr>
          <a:xfrm rot="0">
            <a:off x="5715000" y="6305550"/>
            <a:ext cx="2895600" cy="476250"/>
          </a:xfrm>
          <a:prstGeom prst="rect"/>
          <a:noFill/>
          <a:ln>
            <a:noFill/>
          </a:ln>
        </p:spPr>
        <p:txBody>
          <a:bodyPr anchor="b"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5pPr>
          </a:lstStyle>
          <a:p>
            <a:pPr eaLnBrk="1" hangingPunct="1" latinLnBrk="1" lvl="0"/>
            <a:endParaRPr altLang="en-US" sz="1200" lang="zh-CN">
              <a:solidFill>
                <a:srgbClr val="B4B1A0"/>
              </a:solidFill>
            </a:endParaRPr>
          </a:p>
        </p:txBody>
      </p:sp>
    </p:spTree>
  </p:cSld>
  <p:clrMapOvr>
    <a:masterClrMapping/>
  </p:clrMapOvr>
  <p:transition xmlns:p14="http://schemas.microsoft.com/office/powerpoint/2010/main">
    <p:split dir="in"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1" name=""/>
        <p:cNvGrpSpPr/>
        <p:nvPr/>
      </p:nvGrpSpPr>
      <p:grpSpPr>
        <a:xfrm>
          <a:off x="0" y="0"/>
          <a:ext cx="0" cy="0"/>
          <a:chOff x="0" y="0"/>
          <a:chExt cx="0" cy="0"/>
        </a:xfrm>
      </p:grpSpPr>
      <p:sp>
        <p:nvSpPr>
          <p:cNvPr id="1048589" name="Title 1"/>
          <p:cNvSpPr>
            <a:spLocks noGrp="1"/>
          </p:cNvSpPr>
          <p:nvPr>
            <p:ph type="title"/>
          </p:nvPr>
        </p:nvSpPr>
        <p:spPr/>
        <p:txBody>
          <a:bodyPr/>
          <a:p>
            <a:r>
              <a:rPr kumimoji="0" lang="en-US" smtClean="0"/>
              <a:t>Click to edit Master title style</a:t>
            </a:r>
            <a:endParaRPr kumimoji="0" lang="en-US"/>
          </a:p>
        </p:txBody>
      </p:sp>
      <p:sp>
        <p:nvSpPr>
          <p:cNvPr id="1048590" name="Content Placeholder 2"/>
          <p:cNvSpPr>
            <a:spLocks noGrp="1"/>
          </p:cNvSpPr>
          <p:nvPr>
            <p:ph idx="1"/>
          </p:nvPr>
        </p:nvSpPr>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582" name=""/>
          <p:cNvSpPr/>
          <p:nvPr>
            <p:ph type="dt" sz="half" idx="2"/>
          </p:nvPr>
        </p:nvSpPr>
        <p:spPr>
          <a:xfrm rot="0">
            <a:off x="3581400" y="6305550"/>
            <a:ext cx="2133600" cy="476250"/>
          </a:xfrm>
          <a:prstGeom prst="rect"/>
          <a:noFill/>
          <a:ln>
            <a:noFill/>
          </a:ln>
        </p:spPr>
        <p:txBody>
          <a:bodyPr anchor="b"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5pPr>
          </a:lstStyle>
          <a:p>
            <a:pPr algn="r" eaLnBrk="1" hangingPunct="1" latinLnBrk="1" lvl="0"/>
            <a:endParaRPr altLang="en-US" sz="1200" lang="zh-CN">
              <a:solidFill>
                <a:srgbClr val="B4B1A0"/>
              </a:solidFill>
            </a:endParaRPr>
          </a:p>
        </p:txBody>
      </p:sp>
      <p:sp>
        <p:nvSpPr>
          <p:cNvPr id="1048584" name=""/>
          <p:cNvSpPr/>
          <p:nvPr>
            <p:ph type="sldNum" sz="quarter" idx="4"/>
          </p:nvPr>
        </p:nvSpPr>
        <p:spPr>
          <a:xfrm rot="0">
            <a:off x="8613775" y="6305550"/>
            <a:ext cx="457200" cy="476250"/>
          </a:xfrm>
          <a:prstGeom prst="rect"/>
          <a:noFill/>
          <a:ln>
            <a:noFill/>
          </a:ln>
        </p:spPr>
        <p:txBody>
          <a:bodyPr anchor="b"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5pPr>
          </a:lstStyle>
          <a:p>
            <a:pPr algn="ctr" eaLnBrk="1" hangingPunct="1" latinLnBrk="1" lvl="0"/>
            <a:fld id="{566ABCEB-ACFC-4714-9973-3DA970169C29}" type="slidenum">
              <a:rPr altLang="en-US" sz="1200" lang="zh-CN">
                <a:solidFill>
                  <a:srgbClr val="B4B1A0"/>
                </a:solidFill>
              </a:rPr>
              <a:pPr algn="ctr" eaLnBrk="1" hangingPunct="1" latinLnBrk="1" lvl="0"/>
            </a:fld>
            <a:endParaRPr altLang="en-US" sz="1200" lang="zh-CN">
              <a:solidFill>
                <a:srgbClr val="B4B1A0"/>
              </a:solidFill>
            </a:endParaRPr>
          </a:p>
        </p:txBody>
      </p:sp>
      <p:sp>
        <p:nvSpPr>
          <p:cNvPr id="1048583" name=""/>
          <p:cNvSpPr/>
          <p:nvPr>
            <p:ph type="ftr" sz="quarter" idx="3"/>
          </p:nvPr>
        </p:nvSpPr>
        <p:spPr>
          <a:xfrm rot="0">
            <a:off x="5715000" y="6305550"/>
            <a:ext cx="2895600" cy="476250"/>
          </a:xfrm>
          <a:prstGeom prst="rect"/>
          <a:noFill/>
          <a:ln>
            <a:noFill/>
          </a:ln>
        </p:spPr>
        <p:txBody>
          <a:bodyPr anchor="b"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5pPr>
          </a:lstStyle>
          <a:p>
            <a:pPr eaLnBrk="1" hangingPunct="1" latinLnBrk="1" lvl="0"/>
            <a:endParaRPr altLang="en-US" sz="1200" lang="zh-CN">
              <a:solidFill>
                <a:srgbClr val="B4B1A0"/>
              </a:solidFill>
            </a:endParaRPr>
          </a:p>
        </p:txBody>
      </p:sp>
    </p:spTree>
  </p:cSld>
  <p:clrMapOvr>
    <a:masterClrMapping/>
  </p:clrMapOvr>
  <p:transition xmlns:p14="http://schemas.microsoft.com/office/powerpoint/2010/main">
    <p:split dir="in" orient="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1">
  <p:cSld>
    <p:bg bwMode="white">
      <p:bgPr>
        <a:blipFill rotWithShape="0">
          <a:blip xmlns:r="http://schemas.openxmlformats.org/officeDocument/2006/relationships" r:embed="rId1">
            <a:alphaModFix amt="100000"/>
          </a:blip>
          <a:srcRect/>
          <a:stretch>
            <a:fillRect/>
          </a:stretch>
        </a:blipFill>
      </p:bgPr>
    </p:bg>
    <p:spTree>
      <p:nvGrpSpPr>
        <p:cNvPr id="125" name=""/>
        <p:cNvGrpSpPr/>
        <p:nvPr/>
      </p:nvGrpSpPr>
      <p:grpSpPr>
        <a:xfrm rot="0">
          <a:off x="0" y="0"/>
          <a:ext cx="0" cy="0"/>
          <a:chOff x="0" y="0"/>
          <a:chExt cx="0" cy="0"/>
        </a:xfrm>
      </p:grpSpPr>
      <p:sp>
        <p:nvSpPr>
          <p:cNvPr id="1048775" name=""/>
          <p:cNvSpPr/>
          <p:nvPr/>
        </p:nvSpPr>
        <p:spPr>
          <a:xfrm rot="0">
            <a:off x="2282825" y="0"/>
            <a:ext cx="6858000" cy="6858000"/>
          </a:xfrm>
          <a:prstGeom prst="rect"/>
          <a:solidFill>
            <a:schemeClr val="lt1"/>
          </a:solid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5pPr>
          </a:lstStyle>
          <a:p>
            <a:pPr algn="ctr" eaLnBrk="1" hangingPunct="1" latinLnBrk="1" lvl="0"/>
            <a:endParaRPr altLang="en-US" lang="zh-CN">
              <a:solidFill>
                <a:srgbClr val="FFFFFF"/>
              </a:solidFill>
              <a:latin typeface="Gill Sans MT" pitchFamily="34" charset="0"/>
            </a:endParaRPr>
          </a:p>
        </p:txBody>
      </p:sp>
      <p:sp>
        <p:nvSpPr>
          <p:cNvPr id="1048776" name=""/>
          <p:cNvSpPr/>
          <p:nvPr/>
        </p:nvSpPr>
        <p:spPr bwMode="invGray">
          <a:xfrm rot="0">
            <a:off x="2286000" y="0"/>
            <a:ext cx="76200" cy="6858000"/>
          </a:xfrm>
          <a:prstGeom prst="rect"/>
          <a:solidFill>
            <a:schemeClr val="lt1"/>
          </a:solidFill>
          <a:ln>
            <a:noFill/>
          </a:ln>
          <a:effectLst>
            <a:outerShdw algn="tl" dir="10800000" dist="38000" kx="0" sx="100000" sy="100000">
              <a:srgbClr val="73726C">
                <a:alpha val="25000"/>
              </a:srgbClr>
            </a:outerShdw>
          </a:effectLst>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5pPr>
          </a:lstStyle>
          <a:p>
            <a:pPr algn="ctr" eaLnBrk="1" hangingPunct="1" latinLnBrk="1" lvl="0"/>
            <a:endParaRPr altLang="en-US" lang="zh-CN">
              <a:solidFill>
                <a:srgbClr val="FFFFFF"/>
              </a:solidFill>
              <a:latin typeface="Gill Sans MT" pitchFamily="34" charset="0"/>
            </a:endParaRPr>
          </a:p>
        </p:txBody>
      </p:sp>
      <p:grpSp>
        <p:nvGrpSpPr>
          <p:cNvPr id="126" name=""/>
          <p:cNvGrpSpPr/>
          <p:nvPr/>
        </p:nvGrpSpPr>
        <p:grpSpPr>
          <a:xfrm rot="0">
            <a:off x="2163762" y="2809875"/>
            <a:ext cx="231775" cy="225425"/>
            <a:chOff x="1363" y="1770"/>
            <a:chExt cx="146" cy="142"/>
          </a:xfrm>
        </p:grpSpPr>
        <p:pic>
          <p:nvPicPr>
            <p:cNvPr id="2097156" name=""/>
            <p:cNvPicPr>
              <a:picLocks/>
            </p:cNvPicPr>
            <p:nvPr/>
          </p:nvPicPr>
          <p:blipFill>
            <a:blip xmlns:r="http://schemas.openxmlformats.org/officeDocument/2006/relationships" r:embed="rId2"/>
            <a:srcRect l="0" t="0" r="0" b="0"/>
            <a:stretch>
              <a:fillRect/>
            </a:stretch>
          </p:blipFill>
          <p:spPr>
            <a:xfrm rot="0">
              <a:off x="1363" y="1770"/>
              <a:ext cx="146" cy="142"/>
            </a:xfrm>
            <a:prstGeom prst="rect"/>
            <a:noFill/>
            <a:ln>
              <a:noFill/>
            </a:ln>
          </p:spPr>
        </p:pic>
        <p:sp>
          <p:nvSpPr>
            <p:cNvPr id="1048777" name=""/>
            <p:cNvSpPr txBox="1"/>
            <p:nvPr/>
          </p:nvSpPr>
          <p:spPr>
            <a:xfrm rot="0">
              <a:off x="1388" y="1792"/>
              <a:ext cx="93" cy="94"/>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5pPr>
            </a:lstStyle>
            <a:p>
              <a:pPr algn="ctr" eaLnBrk="1" hangingPunct="1" latinLnBrk="1" lvl="0"/>
              <a:endParaRPr altLang="en-US" lang="zh-CN">
                <a:solidFill>
                  <a:srgbClr val="000000"/>
                </a:solidFill>
                <a:latin typeface="Gill Sans MT" pitchFamily="34" charset="0"/>
              </a:endParaRPr>
            </a:p>
          </p:txBody>
        </p:sp>
      </p:grpSp>
      <p:sp>
        <p:nvSpPr>
          <p:cNvPr id="1048778" name=""/>
          <p:cNvSpPr/>
          <p:nvPr/>
        </p:nvSpPr>
        <p:spPr>
          <a:xfrm rot="0">
            <a:off x="2408237" y="2746375"/>
            <a:ext cx="63500" cy="63500"/>
          </a:xfrm>
          <a:prstGeom prst="ellipse"/>
          <a:noFill/>
          <a:ln w="12700" cap="rnd" cmpd="sng">
            <a:solidFill>
              <a:srgbClr val="4471A6">
                <a:alpha val="59999"/>
              </a:srgbClr>
            </a:solidFill>
            <a:prstDash val="solid"/>
            <a:miter/>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5pPr>
          </a:lstStyle>
          <a:p>
            <a:pPr algn="ctr" eaLnBrk="1" hangingPunct="1" latinLnBrk="1" lvl="0"/>
            <a:endParaRPr altLang="en-US" lang="zh-CN">
              <a:solidFill>
                <a:srgbClr val="000000"/>
              </a:solidFill>
              <a:latin typeface="Gill Sans MT" pitchFamily="34" charset="0"/>
            </a:endParaRPr>
          </a:p>
        </p:txBody>
      </p:sp>
      <p:sp>
        <p:nvSpPr>
          <p:cNvPr id="1048781" name=""/>
          <p:cNvSpPr/>
          <p:nvPr>
            <p:ph type="dt" sz="half" idx="2"/>
          </p:nvPr>
        </p:nvSpPr>
        <p:spPr>
          <a:xfrm rot="0">
            <a:off x="3581400" y="6305550"/>
            <a:ext cx="2133600" cy="476250"/>
          </a:xfrm>
          <a:prstGeom prst="rect"/>
          <a:noFill/>
          <a:ln>
            <a:noFill/>
          </a:ln>
        </p:spPr>
        <p:txBody>
          <a:bodyPr anchor="b"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5pPr>
          </a:lstStyle>
          <a:p>
            <a:pPr algn="r" eaLnBrk="1" hangingPunct="1" latinLnBrk="1" lvl="0"/>
            <a:endParaRPr altLang="en-US" sz="1200" lang="zh-CN">
              <a:solidFill>
                <a:srgbClr val="B4B1A0"/>
              </a:solidFill>
            </a:endParaRPr>
          </a:p>
        </p:txBody>
      </p:sp>
      <p:sp>
        <p:nvSpPr>
          <p:cNvPr id="1048782" name=""/>
          <p:cNvSpPr/>
          <p:nvPr>
            <p:ph type="ftr" sz="quarter" idx="3"/>
          </p:nvPr>
        </p:nvSpPr>
        <p:spPr>
          <a:xfrm rot="0">
            <a:off x="5715000" y="6305550"/>
            <a:ext cx="2895600" cy="476250"/>
          </a:xfrm>
          <a:prstGeom prst="rect"/>
          <a:noFill/>
          <a:ln>
            <a:noFill/>
          </a:ln>
        </p:spPr>
        <p:txBody>
          <a:bodyPr anchor="b"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5pPr>
          </a:lstStyle>
          <a:p>
            <a:pPr eaLnBrk="1" hangingPunct="1" latinLnBrk="1" lvl="0"/>
            <a:endParaRPr altLang="en-US" sz="1200" lang="zh-CN">
              <a:solidFill>
                <a:srgbClr val="B4B1A0"/>
              </a:solidFill>
            </a:endParaRPr>
          </a:p>
        </p:txBody>
      </p:sp>
      <p:sp>
        <p:nvSpPr>
          <p:cNvPr id="1048783" name=""/>
          <p:cNvSpPr/>
          <p:nvPr>
            <p:ph type="sldNum" sz="quarter" idx="4"/>
          </p:nvPr>
        </p:nvSpPr>
        <p:spPr>
          <a:xfrm rot="0">
            <a:off x="8613775" y="6305550"/>
            <a:ext cx="457200" cy="476250"/>
          </a:xfrm>
          <a:prstGeom prst="rect"/>
          <a:noFill/>
          <a:ln>
            <a:noFill/>
          </a:ln>
        </p:spPr>
        <p:txBody>
          <a:bodyPr anchor="b"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5pPr>
          </a:lstStyle>
          <a:p>
            <a:pPr algn="ctr" eaLnBrk="1" hangingPunct="1" latinLnBrk="1" lvl="0"/>
            <a:fld id="{566ABCEB-ACFC-4714-9973-3DA970169C29}" type="slidenum">
              <a:rPr altLang="en-US" sz="1200" lang="zh-CN">
                <a:solidFill>
                  <a:srgbClr val="B4B1A0"/>
                </a:solidFill>
              </a:rPr>
              <a:pPr algn="ctr" eaLnBrk="1" hangingPunct="1" latinLnBrk="1" lvl="0"/>
            </a:fld>
            <a:endParaRPr altLang="en-US" sz="1200" lang="zh-CN">
              <a:solidFill>
                <a:srgbClr val="B4B1A0"/>
              </a:solidFill>
            </a:endParaRPr>
          </a:p>
        </p:txBody>
      </p:sp>
      <p:sp>
        <p:nvSpPr>
          <p:cNvPr id="1048785" name="Text Placeholder 2"/>
          <p:cNvSpPr>
            <a:spLocks noGrp="1"/>
          </p:cNvSpPr>
          <p:nvPr>
            <p:ph type="body" idx="1"/>
          </p:nvPr>
        </p:nvSpPr>
        <p:spPr>
          <a:xfrm>
            <a:off x="2578392" y="1066800"/>
            <a:ext cx="6400800" cy="1509712"/>
          </a:xfrm>
        </p:spPr>
        <p:txBody>
          <a:bodyPr anchor="b"/>
          <a:lstStyle>
            <a:lvl1pPr indent="0" marL="18288">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
        <p:nvSpPr>
          <p:cNvPr id="1048784" name="Title 1"/>
          <p:cNvSpPr>
            <a:spLocks noGrp="1"/>
          </p:cNvSpPr>
          <p:nvPr>
            <p:ph type="title"/>
          </p:nvPr>
        </p:nvSpPr>
        <p:spPr>
          <a:xfrm>
            <a:off x="2578392" y="2600325"/>
            <a:ext cx="6400800" cy="2286000"/>
          </a:xfrm>
        </p:spPr>
        <p:txBody>
          <a:bodyPr anchor="t"/>
          <a:lstStyle>
            <a:lvl1pPr algn="l">
              <a:lnSpc>
                <a:spcPts val="4500"/>
              </a:lnSpc>
              <a:buNone/>
              <a:defRPr b="1" cap="all" sz="4000"/>
            </a:lvl1pPr>
          </a:lstStyle>
          <a:p>
            <a:r>
              <a:rPr kumimoji="0" lang="en-US" smtClean="0"/>
              <a:t>Click to edit Master title style</a:t>
            </a:r>
            <a:endParaRPr kumimoji="0" lang="en-US"/>
          </a:p>
        </p:txBody>
      </p:sp>
    </p:spTree>
  </p:cSld>
  <p:clrMapOvr>
    <a:masterClrMapping/>
  </p:clrMapOvr>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29" name=""/>
        <p:cNvGrpSpPr/>
        <p:nvPr/>
      </p:nvGrpSpPr>
      <p:grpSpPr>
        <a:xfrm>
          <a:off x="0" y="0"/>
          <a:ext cx="0" cy="0"/>
          <a:chOff x="0" y="0"/>
          <a:chExt cx="0" cy="0"/>
        </a:xfrm>
      </p:grpSpPr>
      <p:sp>
        <p:nvSpPr>
          <p:cNvPr id="1048786" name="Title 1"/>
          <p:cNvSpPr>
            <a:spLocks noGrp="1"/>
          </p:cNvSpPr>
          <p:nvPr>
            <p:ph type="title"/>
          </p:nvPr>
        </p:nvSpPr>
        <p:spPr>
          <a:xfrm>
            <a:off x="1435608" y="274320"/>
            <a:ext cx="7498080" cy="1143000"/>
          </a:xfrm>
        </p:spPr>
        <p:txBody>
          <a:bodyPr/>
          <a:p>
            <a:r>
              <a:rPr kumimoji="0" lang="en-US" smtClean="0"/>
              <a:t>Click to edit Master title style</a:t>
            </a:r>
            <a:endParaRPr kumimoji="0" lang="en-US"/>
          </a:p>
        </p:txBody>
      </p:sp>
      <p:sp>
        <p:nvSpPr>
          <p:cNvPr id="1048787"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88"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582" name=""/>
          <p:cNvSpPr/>
          <p:nvPr>
            <p:ph type="dt" sz="half" idx="2"/>
          </p:nvPr>
        </p:nvSpPr>
        <p:spPr>
          <a:xfrm rot="0">
            <a:off x="3581400" y="6305550"/>
            <a:ext cx="2133600" cy="476250"/>
          </a:xfrm>
          <a:prstGeom prst="rect"/>
          <a:noFill/>
          <a:ln>
            <a:noFill/>
          </a:ln>
        </p:spPr>
        <p:txBody>
          <a:bodyPr anchor="b"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5pPr>
          </a:lstStyle>
          <a:p>
            <a:pPr algn="r" eaLnBrk="1" hangingPunct="1" latinLnBrk="1" lvl="0"/>
            <a:endParaRPr altLang="en-US" sz="1200" lang="zh-CN">
              <a:solidFill>
                <a:srgbClr val="B4B1A0"/>
              </a:solidFill>
            </a:endParaRPr>
          </a:p>
        </p:txBody>
      </p:sp>
      <p:sp>
        <p:nvSpPr>
          <p:cNvPr id="1048584" name=""/>
          <p:cNvSpPr/>
          <p:nvPr>
            <p:ph type="sldNum" sz="quarter" idx="4"/>
          </p:nvPr>
        </p:nvSpPr>
        <p:spPr>
          <a:xfrm rot="0">
            <a:off x="8613775" y="6305550"/>
            <a:ext cx="457200" cy="476250"/>
          </a:xfrm>
          <a:prstGeom prst="rect"/>
          <a:noFill/>
          <a:ln>
            <a:noFill/>
          </a:ln>
        </p:spPr>
        <p:txBody>
          <a:bodyPr anchor="b"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5pPr>
          </a:lstStyle>
          <a:p>
            <a:pPr algn="ctr" eaLnBrk="1" hangingPunct="1" latinLnBrk="1" lvl="0"/>
            <a:fld id="{566ABCEB-ACFC-4714-9973-3DA970169C29}" type="slidenum">
              <a:rPr altLang="en-US" sz="1200" lang="zh-CN">
                <a:solidFill>
                  <a:srgbClr val="B4B1A0"/>
                </a:solidFill>
              </a:rPr>
              <a:pPr algn="ctr" eaLnBrk="1" hangingPunct="1" latinLnBrk="1" lvl="0"/>
            </a:fld>
            <a:endParaRPr altLang="en-US" sz="1200" lang="zh-CN">
              <a:solidFill>
                <a:srgbClr val="B4B1A0"/>
              </a:solidFill>
            </a:endParaRPr>
          </a:p>
        </p:txBody>
      </p:sp>
      <p:sp>
        <p:nvSpPr>
          <p:cNvPr id="1048583" name=""/>
          <p:cNvSpPr/>
          <p:nvPr>
            <p:ph type="ftr" sz="quarter" idx="3"/>
          </p:nvPr>
        </p:nvSpPr>
        <p:spPr>
          <a:xfrm rot="0">
            <a:off x="5715000" y="6305550"/>
            <a:ext cx="2895600" cy="476250"/>
          </a:xfrm>
          <a:prstGeom prst="rect"/>
          <a:noFill/>
          <a:ln>
            <a:noFill/>
          </a:ln>
        </p:spPr>
        <p:txBody>
          <a:bodyPr anchor="b"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5pPr>
          </a:lstStyle>
          <a:p>
            <a:pPr eaLnBrk="1" hangingPunct="1" latinLnBrk="1" lvl="0"/>
            <a:endParaRPr altLang="en-US" sz="1200" lang="zh-CN">
              <a:solidFill>
                <a:srgbClr val="B4B1A0"/>
              </a:solidFill>
            </a:endParaRPr>
          </a:p>
        </p:txBody>
      </p:sp>
    </p:spTree>
  </p:cSld>
  <p:clrMapOvr>
    <a:masterClrMapping/>
  </p:clrMapOvr>
  <p:transition xmlns:p14="http://schemas.microsoft.com/office/powerpoint/2010/main">
    <p:split dir="in" orient="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1">
  <p:cSld>
    <p:bg bwMode="white">
      <p:bgPr>
        <a:blipFill rotWithShape="0">
          <a:blip xmlns:r="http://schemas.openxmlformats.org/officeDocument/2006/relationships" r:embed="rId1">
            <a:alphaModFix amt="100000"/>
          </a:blip>
          <a:srcRect/>
          <a:stretch>
            <a:fillRect/>
          </a:stretch>
        </a:blipFill>
      </p:bgPr>
    </p:bg>
    <p:spTree>
      <p:nvGrpSpPr>
        <p:cNvPr id="115" name=""/>
        <p:cNvGrpSpPr/>
        <p:nvPr/>
      </p:nvGrpSpPr>
      <p:grpSpPr>
        <a:xfrm rot="0">
          <a:off x="0" y="0"/>
          <a:ext cx="0" cy="0"/>
          <a:chOff x="0" y="0"/>
          <a:chExt cx="0" cy="0"/>
        </a:xfrm>
      </p:grpSpPr>
      <p:sp>
        <p:nvSpPr>
          <p:cNvPr id="1048748" name=""/>
          <p:cNvSpPr/>
          <p:nvPr>
            <p:ph type="dt" sz="half" idx="2"/>
          </p:nvPr>
        </p:nvSpPr>
        <p:spPr>
          <a:xfrm rot="0">
            <a:off x="3581400" y="6305550"/>
            <a:ext cx="2133600" cy="476250"/>
          </a:xfrm>
          <a:prstGeom prst="rect"/>
          <a:noFill/>
          <a:ln>
            <a:noFill/>
          </a:ln>
        </p:spPr>
        <p:txBody>
          <a:bodyPr anchor="b"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5pPr>
          </a:lstStyle>
          <a:p>
            <a:pPr algn="r" eaLnBrk="1" hangingPunct="1" latinLnBrk="1" lvl="0"/>
            <a:endParaRPr altLang="en-US" sz="1200" lang="zh-CN">
              <a:solidFill>
                <a:srgbClr val="B4B1A0"/>
              </a:solidFill>
            </a:endParaRPr>
          </a:p>
        </p:txBody>
      </p:sp>
      <p:sp>
        <p:nvSpPr>
          <p:cNvPr id="1048749" name=""/>
          <p:cNvSpPr/>
          <p:nvPr>
            <p:ph type="ftr" sz="quarter" idx="3"/>
          </p:nvPr>
        </p:nvSpPr>
        <p:spPr>
          <a:xfrm rot="0">
            <a:off x="5715000" y="6305550"/>
            <a:ext cx="2895600" cy="476250"/>
          </a:xfrm>
          <a:prstGeom prst="rect"/>
          <a:noFill/>
          <a:ln>
            <a:noFill/>
          </a:ln>
        </p:spPr>
        <p:txBody>
          <a:bodyPr anchor="b"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5pPr>
          </a:lstStyle>
          <a:p>
            <a:pPr eaLnBrk="1" hangingPunct="1" latinLnBrk="1" lvl="0"/>
            <a:endParaRPr altLang="en-US" sz="1200" lang="zh-CN">
              <a:solidFill>
                <a:srgbClr val="B4B1A0"/>
              </a:solidFill>
            </a:endParaRPr>
          </a:p>
        </p:txBody>
      </p:sp>
      <p:sp>
        <p:nvSpPr>
          <p:cNvPr id="1048750" name=""/>
          <p:cNvSpPr/>
          <p:nvPr>
            <p:ph type="sldNum" sz="quarter" idx="4"/>
          </p:nvPr>
        </p:nvSpPr>
        <p:spPr>
          <a:xfrm rot="0">
            <a:off x="8613775" y="6305550"/>
            <a:ext cx="457200" cy="476250"/>
          </a:xfrm>
          <a:prstGeom prst="rect"/>
          <a:noFill/>
          <a:ln>
            <a:noFill/>
          </a:ln>
        </p:spPr>
        <p:txBody>
          <a:bodyPr anchor="b"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5pPr>
          </a:lstStyle>
          <a:p>
            <a:pPr algn="ctr" eaLnBrk="1" hangingPunct="1" latinLnBrk="1" lvl="0"/>
            <a:fld id="{566ABCEB-ACFC-4714-9973-3DA970169C29}" type="slidenum">
              <a:rPr altLang="en-US" sz="1200" lang="zh-CN">
                <a:solidFill>
                  <a:srgbClr val="B4B1A0"/>
                </a:solidFill>
              </a:rPr>
              <a:pPr algn="ctr" eaLnBrk="1" hangingPunct="1" latinLnBrk="1" lvl="0"/>
            </a:fld>
            <a:endParaRPr altLang="en-US" sz="1200" lang="zh-CN">
              <a:solidFill>
                <a:srgbClr val="B4B1A0"/>
              </a:solidFill>
            </a:endParaRPr>
          </a:p>
        </p:txBody>
      </p:sp>
      <p:sp>
        <p:nvSpPr>
          <p:cNvPr id="1048755"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indent="-274320" marL="393192">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54"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indent="-274320" marL="393192">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53"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algn="l" indent="0" marL="64008">
              <a:lnSpc>
                <a:spcPct val="100000"/>
              </a:lnSpc>
              <a:spcBef>
                <a:spcPts val="100"/>
              </a:spcBef>
              <a:buNone/>
              <a:defRPr b="0" sz="1900">
                <a:solidFill>
                  <a:schemeClr val="tx1"/>
                </a:solidFill>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752"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algn="l" indent="0" marL="64008">
              <a:lnSpc>
                <a:spcPct val="100000"/>
              </a:lnSpc>
              <a:spcBef>
                <a:spcPts val="100"/>
              </a:spcBef>
              <a:buNone/>
              <a:defRPr b="0" sz="1900">
                <a:solidFill>
                  <a:schemeClr val="tx1"/>
                </a:solidFill>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751" name="Title 1"/>
          <p:cNvSpPr>
            <a:spLocks noGrp="1"/>
          </p:cNvSpPr>
          <p:nvPr>
            <p:ph type="title"/>
          </p:nvPr>
        </p:nvSpPr>
        <p:spPr>
          <a:xfrm>
            <a:off x="457200" y="5160336"/>
            <a:ext cx="8229600" cy="1143000"/>
          </a:xfrm>
        </p:spPr>
        <p:txBody>
          <a:bodyPr anchor="ctr"/>
          <a:lstStyle>
            <a:lvl1pPr algn="ctr">
              <a:defRPr baseline="0" b="1" cap="none" sz="4500"/>
            </a:lvl1pPr>
          </a:lstStyle>
          <a:p>
            <a:r>
              <a:rPr kumimoji="0" lang="en-US" smtClean="0"/>
              <a:t>Click to edit Master title style</a:t>
            </a:r>
            <a:endParaRPr kumimoji="0" lang="en-US"/>
          </a:p>
        </p:txBody>
      </p:sp>
    </p:spTree>
  </p:cSld>
  <p:clrMapOvr>
    <a:masterClrMapping/>
  </p:clrMapOvr>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32" name=""/>
        <p:cNvGrpSpPr/>
        <p:nvPr/>
      </p:nvGrpSpPr>
      <p:grpSpPr>
        <a:xfrm>
          <a:off x="0" y="0"/>
          <a:ext cx="0" cy="0"/>
          <a:chOff x="0" y="0"/>
          <a:chExt cx="0" cy="0"/>
        </a:xfrm>
      </p:grpSpPr>
      <p:sp>
        <p:nvSpPr>
          <p:cNvPr id="1048793" name="Title 1"/>
          <p:cNvSpPr>
            <a:spLocks noGrp="1"/>
          </p:cNvSpPr>
          <p:nvPr>
            <p:ph type="title"/>
          </p:nvPr>
        </p:nvSpPr>
        <p:spPr>
          <a:xfrm>
            <a:off x="1435608" y="274320"/>
            <a:ext cx="7498080" cy="1143000"/>
          </a:xfrm>
        </p:spPr>
        <p:txBody>
          <a:bodyPr anchor="ctr"/>
          <a:p>
            <a:r>
              <a:rPr kumimoji="0" lang="en-US" smtClean="0"/>
              <a:t>Click to edit Master title style</a:t>
            </a:r>
            <a:endParaRPr kumimoji="0" lang="en-US"/>
          </a:p>
        </p:txBody>
      </p:sp>
      <p:sp>
        <p:nvSpPr>
          <p:cNvPr id="1048582" name=""/>
          <p:cNvSpPr/>
          <p:nvPr>
            <p:ph type="dt" sz="half" idx="2"/>
          </p:nvPr>
        </p:nvSpPr>
        <p:spPr>
          <a:xfrm rot="0">
            <a:off x="3581400" y="6305550"/>
            <a:ext cx="2133600" cy="476250"/>
          </a:xfrm>
          <a:prstGeom prst="rect"/>
          <a:noFill/>
          <a:ln>
            <a:noFill/>
          </a:ln>
        </p:spPr>
        <p:txBody>
          <a:bodyPr anchor="b"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5pPr>
          </a:lstStyle>
          <a:p>
            <a:pPr algn="r" eaLnBrk="1" hangingPunct="1" latinLnBrk="1" lvl="0"/>
            <a:endParaRPr altLang="en-US" sz="1200" lang="zh-CN">
              <a:solidFill>
                <a:srgbClr val="B4B1A0"/>
              </a:solidFill>
            </a:endParaRPr>
          </a:p>
        </p:txBody>
      </p:sp>
      <p:sp>
        <p:nvSpPr>
          <p:cNvPr id="1048584" name=""/>
          <p:cNvSpPr/>
          <p:nvPr>
            <p:ph type="sldNum" sz="quarter" idx="4"/>
          </p:nvPr>
        </p:nvSpPr>
        <p:spPr>
          <a:xfrm rot="0">
            <a:off x="8613775" y="6305550"/>
            <a:ext cx="457200" cy="476250"/>
          </a:xfrm>
          <a:prstGeom prst="rect"/>
          <a:noFill/>
          <a:ln>
            <a:noFill/>
          </a:ln>
        </p:spPr>
        <p:txBody>
          <a:bodyPr anchor="b"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5pPr>
          </a:lstStyle>
          <a:p>
            <a:pPr algn="ctr" eaLnBrk="1" hangingPunct="1" latinLnBrk="1" lvl="0"/>
            <a:fld id="{566ABCEB-ACFC-4714-9973-3DA970169C29}" type="slidenum">
              <a:rPr altLang="en-US" sz="1200" lang="zh-CN">
                <a:solidFill>
                  <a:srgbClr val="B4B1A0"/>
                </a:solidFill>
              </a:rPr>
              <a:pPr algn="ctr" eaLnBrk="1" hangingPunct="1" latinLnBrk="1" lvl="0"/>
            </a:fld>
            <a:endParaRPr altLang="en-US" sz="1200" lang="zh-CN">
              <a:solidFill>
                <a:srgbClr val="B4B1A0"/>
              </a:solidFill>
            </a:endParaRPr>
          </a:p>
        </p:txBody>
      </p:sp>
      <p:sp>
        <p:nvSpPr>
          <p:cNvPr id="1048583" name=""/>
          <p:cNvSpPr/>
          <p:nvPr>
            <p:ph type="ftr" sz="quarter" idx="3"/>
          </p:nvPr>
        </p:nvSpPr>
        <p:spPr>
          <a:xfrm rot="0">
            <a:off x="5715000" y="6305550"/>
            <a:ext cx="2895600" cy="476250"/>
          </a:xfrm>
          <a:prstGeom prst="rect"/>
          <a:noFill/>
          <a:ln>
            <a:noFill/>
          </a:ln>
        </p:spPr>
        <p:txBody>
          <a:bodyPr anchor="b"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5pPr>
          </a:lstStyle>
          <a:p>
            <a:pPr eaLnBrk="1" hangingPunct="1" latinLnBrk="1" lvl="0"/>
            <a:endParaRPr altLang="en-US" sz="1200" lang="zh-CN">
              <a:solidFill>
                <a:srgbClr val="B4B1A0"/>
              </a:solidFill>
            </a:endParaRPr>
          </a:p>
        </p:txBody>
      </p:sp>
    </p:spTree>
  </p:cSld>
  <p:clrMapOvr>
    <a:masterClrMapping/>
  </p:clrMapOvr>
  <p:transition xmlns:p14="http://schemas.microsoft.com/office/powerpoint/2010/main">
    <p:split dir="in" orient="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1">
  <p:cSld>
    <p:bg bwMode="white">
      <p:bgPr>
        <a:blipFill rotWithShape="0">
          <a:blip xmlns:r="http://schemas.openxmlformats.org/officeDocument/2006/relationships" r:embed="rId1">
            <a:alphaModFix amt="100000"/>
          </a:blip>
          <a:srcRect/>
          <a:stretch>
            <a:fillRect/>
          </a:stretch>
        </a:blipFill>
      </p:bgPr>
    </p:bg>
    <p:spTree>
      <p:nvGrpSpPr>
        <p:cNvPr id="106" name=""/>
        <p:cNvGrpSpPr/>
        <p:nvPr/>
      </p:nvGrpSpPr>
      <p:grpSpPr>
        <a:xfrm rot="0">
          <a:off x="0" y="0"/>
          <a:ext cx="0" cy="0"/>
          <a:chOff x="0" y="0"/>
          <a:chExt cx="0" cy="0"/>
        </a:xfrm>
      </p:grpSpPr>
      <p:sp>
        <p:nvSpPr>
          <p:cNvPr id="1048723" name=""/>
          <p:cNvSpPr/>
          <p:nvPr/>
        </p:nvSpPr>
        <p:spPr>
          <a:xfrm rot="0">
            <a:off x="1014412" y="0"/>
            <a:ext cx="8129587" cy="6858000"/>
          </a:xfrm>
          <a:prstGeom prst="rect"/>
          <a:solidFill>
            <a:schemeClr val="lt1"/>
          </a:solid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5pPr>
          </a:lstStyle>
          <a:p>
            <a:pPr algn="ctr" eaLnBrk="1" hangingPunct="1" latinLnBrk="1" lvl="0"/>
            <a:endParaRPr altLang="en-US" lang="zh-CN">
              <a:solidFill>
                <a:srgbClr val="FFFFFF"/>
              </a:solidFill>
              <a:latin typeface="Gill Sans MT" pitchFamily="34" charset="0"/>
            </a:endParaRPr>
          </a:p>
        </p:txBody>
      </p:sp>
      <p:sp>
        <p:nvSpPr>
          <p:cNvPr id="1048724" name=""/>
          <p:cNvSpPr/>
          <p:nvPr/>
        </p:nvSpPr>
        <p:spPr bwMode="invGray">
          <a:xfrm rot="0">
            <a:off x="1014412" y="0"/>
            <a:ext cx="73025" cy="6858000"/>
          </a:xfrm>
          <a:prstGeom prst="rect"/>
          <a:solidFill>
            <a:schemeClr val="lt1"/>
          </a:solidFill>
          <a:ln>
            <a:noFill/>
          </a:ln>
          <a:effectLst>
            <a:outerShdw algn="tl" dir="10800000" dist="38000" kx="0" sx="100000" sy="100000">
              <a:srgbClr val="73726C">
                <a:alpha val="25000"/>
              </a:srgbClr>
            </a:outerShdw>
          </a:effectLst>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5pPr>
          </a:lstStyle>
          <a:p>
            <a:pPr algn="ctr" eaLnBrk="1" hangingPunct="1" latinLnBrk="1" lvl="0"/>
            <a:endParaRPr altLang="en-US" lang="zh-CN">
              <a:solidFill>
                <a:srgbClr val="FFFFFF"/>
              </a:solidFill>
              <a:latin typeface="Gill Sans MT" pitchFamily="34" charset="0"/>
            </a:endParaRPr>
          </a:p>
        </p:txBody>
      </p:sp>
      <p:sp>
        <p:nvSpPr>
          <p:cNvPr id="1048727" name=""/>
          <p:cNvSpPr/>
          <p:nvPr>
            <p:ph type="dt" sz="half" idx="2"/>
          </p:nvPr>
        </p:nvSpPr>
        <p:spPr>
          <a:xfrm rot="0">
            <a:off x="3581400" y="6305550"/>
            <a:ext cx="2133600" cy="476250"/>
          </a:xfrm>
          <a:prstGeom prst="rect"/>
          <a:noFill/>
          <a:ln>
            <a:noFill/>
          </a:ln>
        </p:spPr>
        <p:txBody>
          <a:bodyPr anchor="b"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5pPr>
          </a:lstStyle>
          <a:p>
            <a:pPr algn="r" eaLnBrk="1" hangingPunct="1" latinLnBrk="1" lvl="0"/>
            <a:endParaRPr altLang="en-US" sz="1200" lang="zh-CN">
              <a:solidFill>
                <a:srgbClr val="B4B1A0"/>
              </a:solidFill>
            </a:endParaRPr>
          </a:p>
        </p:txBody>
      </p:sp>
      <p:sp>
        <p:nvSpPr>
          <p:cNvPr id="1048728" name=""/>
          <p:cNvSpPr/>
          <p:nvPr>
            <p:ph type="ftr" sz="quarter" idx="3"/>
          </p:nvPr>
        </p:nvSpPr>
        <p:spPr>
          <a:xfrm rot="0">
            <a:off x="5715000" y="6305550"/>
            <a:ext cx="2895600" cy="476250"/>
          </a:xfrm>
          <a:prstGeom prst="rect"/>
          <a:noFill/>
          <a:ln>
            <a:noFill/>
          </a:ln>
        </p:spPr>
        <p:txBody>
          <a:bodyPr anchor="b"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5pPr>
          </a:lstStyle>
          <a:p>
            <a:pPr eaLnBrk="1" hangingPunct="1" latinLnBrk="1" lvl="0"/>
            <a:endParaRPr altLang="en-US" sz="1200" lang="zh-CN">
              <a:solidFill>
                <a:srgbClr val="B4B1A0"/>
              </a:solidFill>
            </a:endParaRPr>
          </a:p>
        </p:txBody>
      </p:sp>
      <p:sp>
        <p:nvSpPr>
          <p:cNvPr id="1048729" name=""/>
          <p:cNvSpPr/>
          <p:nvPr>
            <p:ph type="sldNum" sz="quarter" idx="4"/>
          </p:nvPr>
        </p:nvSpPr>
        <p:spPr>
          <a:xfrm rot="0">
            <a:off x="8613775" y="6305550"/>
            <a:ext cx="457200" cy="476250"/>
          </a:xfrm>
          <a:prstGeom prst="rect"/>
          <a:noFill/>
          <a:ln>
            <a:noFill/>
          </a:ln>
        </p:spPr>
        <p:txBody>
          <a:bodyPr anchor="b"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5pPr>
          </a:lstStyle>
          <a:p>
            <a:pPr algn="ctr" eaLnBrk="1" hangingPunct="1" latinLnBrk="1" lvl="0"/>
            <a:fld id="{566ABCEB-ACFC-4714-9973-3DA970169C29}" type="slidenum">
              <a:rPr altLang="en-US" sz="1200" lang="zh-CN">
                <a:solidFill>
                  <a:srgbClr val="B4B1A0"/>
                </a:solidFill>
              </a:rPr>
              <a:pPr algn="ctr" eaLnBrk="1" hangingPunct="1" latinLnBrk="1" lvl="0"/>
            </a:fld>
            <a:endParaRPr altLang="en-US" sz="1200" lang="zh-CN">
              <a:solidFill>
                <a:srgbClr val="B4B1A0"/>
              </a:solidFill>
            </a:endParaRPr>
          </a:p>
        </p:txBody>
      </p:sp>
    </p:spTree>
  </p:cSld>
  <p:clrMapOvr>
    <a:masterClrMapping/>
  </p:clrMapOvr>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1">
  <p:cSld>
    <p:bg bwMode="white">
      <p:bgPr>
        <a:blipFill rotWithShape="0">
          <a:blip xmlns:r="http://schemas.openxmlformats.org/officeDocument/2006/relationships" r:embed="rId1">
            <a:alphaModFix amt="100000"/>
          </a:blip>
          <a:srcRect/>
          <a:stretch>
            <a:fillRect/>
          </a:stretch>
        </a:blipFill>
      </p:bgPr>
    </p:bg>
    <p:spTree>
      <p:nvGrpSpPr>
        <p:cNvPr id="118" name=""/>
        <p:cNvGrpSpPr/>
        <p:nvPr/>
      </p:nvGrpSpPr>
      <p:grpSpPr>
        <a:xfrm rot="0">
          <a:off x="0" y="0"/>
          <a:ext cx="0" cy="0"/>
          <a:chOff x="0" y="0"/>
          <a:chExt cx="0" cy="0"/>
        </a:xfrm>
      </p:grpSpPr>
      <p:sp>
        <p:nvSpPr>
          <p:cNvPr id="1048758" name=""/>
          <p:cNvSpPr/>
          <p:nvPr>
            <p:ph type="dt" sz="half" idx="2"/>
          </p:nvPr>
        </p:nvSpPr>
        <p:spPr>
          <a:xfrm rot="0">
            <a:off x="3581400" y="6305550"/>
            <a:ext cx="2133600" cy="476250"/>
          </a:xfrm>
          <a:prstGeom prst="rect"/>
          <a:noFill/>
          <a:ln>
            <a:noFill/>
          </a:ln>
        </p:spPr>
        <p:txBody>
          <a:bodyPr anchor="b"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5pPr>
          </a:lstStyle>
          <a:p>
            <a:pPr algn="r" eaLnBrk="1" hangingPunct="1" latinLnBrk="1" lvl="0"/>
            <a:endParaRPr altLang="en-US" sz="1200" lang="zh-CN">
              <a:solidFill>
                <a:srgbClr val="B4B1A0"/>
              </a:solidFill>
            </a:endParaRPr>
          </a:p>
        </p:txBody>
      </p:sp>
      <p:sp>
        <p:nvSpPr>
          <p:cNvPr id="1048759" name=""/>
          <p:cNvSpPr/>
          <p:nvPr>
            <p:ph type="ftr" sz="quarter" idx="3"/>
          </p:nvPr>
        </p:nvSpPr>
        <p:spPr>
          <a:xfrm rot="0">
            <a:off x="5715000" y="6305550"/>
            <a:ext cx="2895600" cy="476250"/>
          </a:xfrm>
          <a:prstGeom prst="rect"/>
          <a:noFill/>
          <a:ln>
            <a:noFill/>
          </a:ln>
        </p:spPr>
        <p:txBody>
          <a:bodyPr anchor="b"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5pPr>
          </a:lstStyle>
          <a:p>
            <a:pPr eaLnBrk="1" hangingPunct="1" latinLnBrk="1" lvl="0"/>
            <a:endParaRPr altLang="en-US" sz="1200" lang="zh-CN">
              <a:solidFill>
                <a:srgbClr val="B4B1A0"/>
              </a:solidFill>
            </a:endParaRPr>
          </a:p>
        </p:txBody>
      </p:sp>
      <p:sp>
        <p:nvSpPr>
          <p:cNvPr id="1048760" name=""/>
          <p:cNvSpPr/>
          <p:nvPr>
            <p:ph type="sldNum" sz="quarter" idx="4"/>
          </p:nvPr>
        </p:nvSpPr>
        <p:spPr>
          <a:xfrm rot="0">
            <a:off x="8613775" y="6305550"/>
            <a:ext cx="457200" cy="476250"/>
          </a:xfrm>
          <a:prstGeom prst="rect"/>
          <a:noFill/>
          <a:ln>
            <a:noFill/>
          </a:ln>
        </p:spPr>
        <p:txBody>
          <a:bodyPr anchor="b"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5pPr>
          </a:lstStyle>
          <a:p>
            <a:pPr algn="ctr" eaLnBrk="1" hangingPunct="1" latinLnBrk="1" lvl="0"/>
            <a:fld id="{566ABCEB-ACFC-4714-9973-3DA970169C29}" type="slidenum">
              <a:rPr altLang="en-US" sz="1200" lang="zh-CN">
                <a:solidFill>
                  <a:srgbClr val="B4B1A0"/>
                </a:solidFill>
              </a:rPr>
              <a:pPr algn="ctr" eaLnBrk="1" hangingPunct="1" latinLnBrk="1" lvl="0"/>
            </a:fld>
            <a:endParaRPr altLang="en-US" sz="1200" lang="zh-CN">
              <a:solidFill>
                <a:srgbClr val="B4B1A0"/>
              </a:solidFill>
            </a:endParaRPr>
          </a:p>
        </p:txBody>
      </p:sp>
      <p:sp>
        <p:nvSpPr>
          <p:cNvPr id="1048763"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62" name="Text Placeholder 2"/>
          <p:cNvSpPr>
            <a:spLocks noGrp="1"/>
          </p:cNvSpPr>
          <p:nvPr>
            <p:ph type="body" idx="2"/>
          </p:nvPr>
        </p:nvSpPr>
        <p:spPr>
          <a:xfrm>
            <a:off x="457200" y="1406964"/>
            <a:ext cx="3810000" cy="698500"/>
          </a:xfrm>
        </p:spPr>
        <p:txBody>
          <a:bodyPr/>
          <a:lstStyle>
            <a:lvl1pPr indent="0" marL="45720">
              <a:lnSpc>
                <a:spcPct val="100000"/>
              </a:lnSpc>
              <a:spcBef>
                <a:spcPts val="0"/>
              </a:spcBef>
              <a:buNone/>
              <a:defRPr sz="1400"/>
            </a:lvl1pPr>
            <a:lvl2pPr>
              <a:buNone/>
              <a:defRPr sz="1200"/>
            </a:lvl2pPr>
            <a:lvl3pPr>
              <a:buNone/>
              <a:defRPr sz="1000"/>
            </a:lvl3pPr>
            <a:lvl4pPr>
              <a:buNone/>
              <a:defRPr sz="900"/>
            </a:lvl4pPr>
            <a:lvl5pPr>
              <a:buNone/>
              <a:defRPr sz="900"/>
            </a:lvl5pPr>
          </a:lstStyle>
          <a:p>
            <a:pPr eaLnBrk="1" hangingPunct="1" latinLnBrk="0" lvl="0"/>
            <a:r>
              <a:rPr kumimoji="0" lang="en-US" smtClean="0"/>
              <a:t>Click to edit Master text styles</a:t>
            </a:r>
          </a:p>
        </p:txBody>
      </p:sp>
      <p:sp>
        <p:nvSpPr>
          <p:cNvPr id="1048761" name="Title 1"/>
          <p:cNvSpPr>
            <a:spLocks noGrp="1"/>
          </p:cNvSpPr>
          <p:nvPr>
            <p:ph type="title"/>
          </p:nvPr>
        </p:nvSpPr>
        <p:spPr>
          <a:xfrm>
            <a:off x="457200" y="216778"/>
            <a:ext cx="3810000" cy="1162050"/>
          </a:xfrm>
          <a:ln>
            <a:noFill/>
          </a:ln>
        </p:spPr>
        <p:txBody>
          <a:bodyPr anchor="b"/>
          <a:lstStyle>
            <a:lvl1pPr algn="l">
              <a:lnSpc>
                <a:spcPts val="2000"/>
              </a:lnSpc>
              <a:buNone/>
              <a:defRPr baseline="0" b="1" cap="all" sz="2200"/>
            </a:lvl1pPr>
          </a:lstStyle>
          <a:p>
            <a:r>
              <a:rPr kumimoji="0" lang="en-US" smtClean="0"/>
              <a:t>Click to edit Master title style</a:t>
            </a:r>
            <a:endParaRPr kumimoji="0" lang="en-US"/>
          </a:p>
        </p:txBody>
      </p:sp>
    </p:spTree>
  </p:cSld>
  <p:clrMapOvr>
    <a:masterClrMapping/>
  </p:clrMapOvr>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1">
  <p:cSld>
    <p:bg bwMode="white">
      <p:bgPr>
        <a:blipFill rotWithShape="0">
          <a:blip xmlns:r="http://schemas.openxmlformats.org/officeDocument/2006/relationships" r:embed="rId1">
            <a:alphaModFix amt="100000"/>
          </a:blip>
          <a:srcRect/>
          <a:stretch>
            <a:fillRect/>
          </a:stretch>
        </a:blipFill>
      </p:bgPr>
    </p:bg>
    <p:spTree>
      <p:nvGrpSpPr>
        <p:cNvPr id="121" name=""/>
        <p:cNvGrpSpPr/>
        <p:nvPr/>
      </p:nvGrpSpPr>
      <p:grpSpPr>
        <a:xfrm rot="0">
          <a:off x="0" y="0"/>
          <a:ext cx="0" cy="0"/>
          <a:chOff x="0" y="0"/>
          <a:chExt cx="0" cy="0"/>
        </a:xfrm>
      </p:grpSpPr>
      <p:grpSp>
        <p:nvGrpSpPr>
          <p:cNvPr id="122" name=""/>
          <p:cNvGrpSpPr/>
          <p:nvPr/>
        </p:nvGrpSpPr>
        <p:grpSpPr>
          <a:xfrm rot="0">
            <a:off x="646112" y="969962"/>
            <a:ext cx="4803775" cy="4802187"/>
            <a:chOff x="407" y="611"/>
            <a:chExt cx="3026" cy="3025"/>
          </a:xfrm>
        </p:grpSpPr>
        <p:pic>
          <p:nvPicPr>
            <p:cNvPr id="2097155" name=""/>
            <p:cNvPicPr>
              <a:picLocks/>
            </p:cNvPicPr>
            <p:nvPr/>
          </p:nvPicPr>
          <p:blipFill>
            <a:blip xmlns:r="http://schemas.openxmlformats.org/officeDocument/2006/relationships" r:embed="rId2"/>
            <a:srcRect l="0" t="0" r="0" b="0"/>
            <a:stretch>
              <a:fillRect/>
            </a:stretch>
          </p:blipFill>
          <p:spPr>
            <a:xfrm rot="0">
              <a:off x="407" y="611"/>
              <a:ext cx="3026" cy="3025"/>
            </a:xfrm>
            <a:prstGeom prst="rect"/>
            <a:noFill/>
            <a:ln>
              <a:noFill/>
            </a:ln>
          </p:spPr>
        </p:pic>
        <p:sp>
          <p:nvSpPr>
            <p:cNvPr id="1048764" name=""/>
            <p:cNvSpPr txBox="1"/>
            <p:nvPr/>
          </p:nvSpPr>
          <p:spPr>
            <a:xfrm rot="0">
              <a:off x="480" y="672"/>
              <a:ext cx="2880" cy="2880"/>
            </a:xfrm>
            <a:prstGeom prst="rect"/>
            <a:noFill/>
            <a:ln>
              <a:noFill/>
            </a:ln>
          </p:spPr>
          <p:txBody>
            <a:bodyPr bIns="45720" lIns="91440" rIns="91440" tIns="2743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5pPr>
            </a:lstStyle>
            <a:p>
              <a:pPr eaLnBrk="1" hangingPunct="1" indent="-282575" latinLnBrk="1" lvl="0">
                <a:lnSpc>
                  <a:spcPts val="3000"/>
                </a:lnSpc>
                <a:spcBef>
                  <a:spcPts val="600"/>
                </a:spcBef>
                <a:buClr>
                  <a:schemeClr val="accent1"/>
                </a:buClr>
                <a:buSzPct val="80000"/>
                <a:buFont typeface="Wingdings 2" pitchFamily="18" charset="2"/>
                <a:buNone/>
              </a:pPr>
              <a:endParaRPr altLang="en-US" sz="3200" lang="zh-CN">
                <a:latin typeface="Gill Sans MT" pitchFamily="34" charset="0"/>
              </a:endParaRPr>
            </a:p>
          </p:txBody>
        </p:sp>
      </p:grpSp>
      <p:sp>
        <p:nvSpPr>
          <p:cNvPr id="1048765" name=""/>
          <p:cNvSpPr/>
          <p:nvPr/>
        </p:nvSpPr>
        <p:spPr>
          <a:xfrm rot="19440000">
            <a:off x="396875" y="954087"/>
            <a:ext cx="685800" cy="204787"/>
          </a:xfrm>
          <a:prstGeom prst="flowChartProcess"/>
          <a:solidFill>
            <a:srgbClr val="FBFBFB">
              <a:alpha val="45097"/>
            </a:srgbClr>
          </a:solidFill>
          <a:ln w="6350" cap="rnd" cmpd="sng">
            <a:solidFill>
              <a:srgbClr val="FFFFFF">
                <a:alpha val="100000"/>
              </a:srgbClr>
            </a:solidFill>
            <a:prstDash val="solid"/>
            <a:miter/>
          </a:ln>
          <a:effectLst>
            <a:outerShdw algn="tl" dir="3299946" dist="25399" kx="0" sx="96001" sy="96001">
              <a:srgbClr val="E9E6D1">
                <a:alpha val="39999"/>
              </a:srgbClr>
            </a:outerShdw>
          </a:effectLst>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5pPr>
          </a:lstStyle>
          <a:p>
            <a:pPr algn="ctr" eaLnBrk="1" hangingPunct="1" latinLnBrk="1" lvl="0"/>
            <a:endParaRPr altLang="en-US" lang="zh-CN">
              <a:solidFill>
                <a:srgbClr val="FFFFFF"/>
              </a:solidFill>
              <a:latin typeface="Gill Sans MT" pitchFamily="34" charset="0"/>
            </a:endParaRPr>
          </a:p>
        </p:txBody>
      </p:sp>
      <p:sp>
        <p:nvSpPr>
          <p:cNvPr id="1048766" name=""/>
          <p:cNvSpPr/>
          <p:nvPr/>
        </p:nvSpPr>
        <p:spPr>
          <a:xfrm rot="2160000" flipH="1">
            <a:off x="5003800" y="936625"/>
            <a:ext cx="649287" cy="204787"/>
          </a:xfrm>
          <a:prstGeom prst="flowChartProcess"/>
          <a:solidFill>
            <a:srgbClr val="FBFBFB">
              <a:alpha val="45097"/>
            </a:srgbClr>
          </a:solidFill>
          <a:ln w="6350" cap="rnd" cmpd="sng">
            <a:solidFill>
              <a:srgbClr val="FFFFFF">
                <a:alpha val="100000"/>
              </a:srgbClr>
            </a:solidFill>
            <a:prstDash val="solid"/>
            <a:miter/>
          </a:ln>
          <a:effectLst>
            <a:outerShdw algn="tl" dir="3299946" dist="25399" kx="0" sx="96001" sy="96001">
              <a:schemeClr val="dk2">
                <a:alpha val="20000"/>
              </a:schemeClr>
            </a:outerShdw>
          </a:effectLst>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5pPr>
          </a:lstStyle>
          <a:p>
            <a:pPr algn="ctr" eaLnBrk="1" hangingPunct="1" latinLnBrk="1" lvl="0"/>
            <a:endParaRPr altLang="en-US" lang="zh-CN">
              <a:solidFill>
                <a:srgbClr val="FFFFFF"/>
              </a:solidFill>
              <a:latin typeface="Gill Sans MT" pitchFamily="34" charset="0"/>
            </a:endParaRPr>
          </a:p>
        </p:txBody>
      </p:sp>
      <p:sp>
        <p:nvSpPr>
          <p:cNvPr id="1048769" name=""/>
          <p:cNvSpPr/>
          <p:nvPr>
            <p:ph type="dt" sz="half" idx="2"/>
          </p:nvPr>
        </p:nvSpPr>
        <p:spPr>
          <a:xfrm rot="0">
            <a:off x="3581400" y="6305550"/>
            <a:ext cx="2133600" cy="476250"/>
          </a:xfrm>
          <a:prstGeom prst="rect"/>
          <a:noFill/>
          <a:ln>
            <a:noFill/>
          </a:ln>
        </p:spPr>
        <p:txBody>
          <a:bodyPr anchor="b"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5pPr>
          </a:lstStyle>
          <a:p>
            <a:pPr algn="r" eaLnBrk="1" hangingPunct="1" latinLnBrk="1" lvl="0"/>
            <a:endParaRPr altLang="en-US" sz="1200" lang="zh-CN">
              <a:solidFill>
                <a:srgbClr val="B4B1A0"/>
              </a:solidFill>
            </a:endParaRPr>
          </a:p>
        </p:txBody>
      </p:sp>
      <p:sp>
        <p:nvSpPr>
          <p:cNvPr id="1048770" name=""/>
          <p:cNvSpPr/>
          <p:nvPr>
            <p:ph type="ftr" sz="quarter" idx="3"/>
          </p:nvPr>
        </p:nvSpPr>
        <p:spPr>
          <a:xfrm rot="0">
            <a:off x="5715000" y="6305550"/>
            <a:ext cx="2895600" cy="476250"/>
          </a:xfrm>
          <a:prstGeom prst="rect"/>
          <a:noFill/>
          <a:ln>
            <a:noFill/>
          </a:ln>
        </p:spPr>
        <p:txBody>
          <a:bodyPr anchor="b"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5pPr>
          </a:lstStyle>
          <a:p>
            <a:pPr eaLnBrk="1" hangingPunct="1" latinLnBrk="1" lvl="0"/>
            <a:endParaRPr altLang="en-US" sz="1200" lang="zh-CN">
              <a:solidFill>
                <a:srgbClr val="B4B1A0"/>
              </a:solidFill>
            </a:endParaRPr>
          </a:p>
        </p:txBody>
      </p:sp>
      <p:sp>
        <p:nvSpPr>
          <p:cNvPr id="1048771" name=""/>
          <p:cNvSpPr/>
          <p:nvPr>
            <p:ph type="sldNum" sz="quarter" idx="4"/>
          </p:nvPr>
        </p:nvSpPr>
        <p:spPr>
          <a:xfrm rot="0">
            <a:off x="8613775" y="6305550"/>
            <a:ext cx="457200" cy="476250"/>
          </a:xfrm>
          <a:prstGeom prst="rect"/>
          <a:noFill/>
          <a:ln>
            <a:noFill/>
          </a:ln>
        </p:spPr>
        <p:txBody>
          <a:bodyPr anchor="b"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5pPr>
          </a:lstStyle>
          <a:p>
            <a:pPr algn="ctr" eaLnBrk="1" hangingPunct="1" latinLnBrk="1" lvl="0"/>
            <a:fld id="{566ABCEB-ACFC-4714-9973-3DA970169C29}" type="slidenum">
              <a:rPr altLang="en-US" sz="1200" lang="zh-CN">
                <a:solidFill>
                  <a:srgbClr val="B4B1A0"/>
                </a:solidFill>
              </a:rPr>
              <a:pPr algn="ctr" eaLnBrk="1" hangingPunct="1" latinLnBrk="1" lvl="0"/>
            </a:fld>
            <a:endParaRPr altLang="en-US" sz="1200" lang="zh-CN">
              <a:solidFill>
                <a:srgbClr val="B4B1A0"/>
              </a:solidFill>
            </a:endParaRPr>
          </a:p>
        </p:txBody>
      </p:sp>
      <p:sp>
        <p:nvSpPr>
          <p:cNvPr id="1048774" name="Text Placeholder 3"/>
          <p:cNvSpPr>
            <a:spLocks noGrp="1"/>
          </p:cNvSpPr>
          <p:nvPr>
            <p:ph type="body" sz="half" idx="2"/>
          </p:nvPr>
        </p:nvSpPr>
        <p:spPr>
          <a:xfrm>
            <a:off x="838200" y="4800600"/>
            <a:ext cx="4419600" cy="762000"/>
          </a:xfrm>
        </p:spPr>
        <p:txBody>
          <a:bodyPr anchor="ctr"/>
          <a:lstStyle>
            <a:lvl1pPr algn="l" indent="0" marL="0">
              <a:lnSpc>
                <a:spcPts val="1600"/>
              </a:lnSpc>
              <a:spcBef>
                <a:spcPts val="0"/>
              </a:spcBef>
              <a:buNone/>
              <a:defRPr sz="1400">
                <a:solidFill>
                  <a:srgbClr val="777777"/>
                </a:solidFill>
              </a:defRPr>
            </a:lvl1pPr>
            <a:lvl2pPr>
              <a:defRPr sz="1200"/>
            </a:lvl2pPr>
            <a:lvl3pPr>
              <a:defRPr sz="1000"/>
            </a:lvl3pPr>
            <a:lvl4pPr>
              <a:defRPr sz="900"/>
            </a:lvl4pPr>
            <a:lvl5pPr>
              <a:defRPr sz="900"/>
            </a:lvl5pPr>
          </a:lstStyle>
          <a:p>
            <a:pPr eaLnBrk="1" hangingPunct="1" latinLnBrk="0" lvl="0"/>
            <a:r>
              <a:rPr kumimoji="0" lang="en-US" smtClean="0"/>
              <a:t>Click to edit Master text styles</a:t>
            </a:r>
          </a:p>
        </p:txBody>
      </p:sp>
      <p:sp>
        <p:nvSpPr>
          <p:cNvPr id="104877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anchor="t" lIns="91440" tIns="274320">
            <a:normAutofit/>
          </a:bodyPr>
          <a:lstStyle>
            <a:lvl1pPr indent="0">
              <a:buNone/>
              <a:defRPr sz="3200"/>
            </a:lvl1pPr>
          </a:lstStyle>
          <a:p>
            <a:pPr algn="l" defTabSz="914400" eaLnBrk="1" fontAlgn="auto" hangingPunct="1" indent="0" latinLnBrk="0" lvl="0" marL="0" marR="0" rtl="0">
              <a:lnSpc>
                <a:spcPct val="100000"/>
              </a:lnSpc>
              <a:spcBef>
                <a:spcPts val="600"/>
              </a:spcBef>
              <a:spcAft>
                <a:spcPts val="0"/>
              </a:spcAft>
              <a:buClr>
                <a:schemeClr val="accent1"/>
              </a:buClr>
              <a:buSzPct val="80000"/>
              <a:buFont typeface="Wingdings 2"/>
              <a:buNone/>
            </a:pPr>
            <a:r>
              <a:rPr baseline="0" b="0" cap="none" sz="3200" i="0" kern="1200" kumimoji="0" lang="en-US" noProof="0" normalizeH="0" spc="0" strike="noStrike" u="none" smtClean="0">
                <a:ln>
                  <a:noFill/>
                </a:ln>
                <a:solidFill>
                  <a:schemeClr val="tx1"/>
                </a:solidFill>
                <a:effectLst/>
                <a:uLnTx/>
                <a:uFillTx/>
                <a:latin typeface="+mn-lt"/>
                <a:ea typeface="+mn-ea"/>
                <a:cs typeface="+mn-cs"/>
              </a:rPr>
              <a:t>Click icon to add picture</a:t>
            </a:r>
            <a:endParaRPr baseline="0" b="0" cap="none" dirty="0" sz="3200" i="0" kern="1200" kumimoji="0" lang="en-US" noProof="0" normalizeH="0" spc="0" strike="noStrike" u="none">
              <a:ln>
                <a:noFill/>
              </a:ln>
              <a:solidFill>
                <a:schemeClr val="tx1"/>
              </a:solidFill>
              <a:effectLst/>
              <a:uLnTx/>
              <a:uFillTx/>
              <a:latin typeface="+mn-lt"/>
              <a:ea typeface="+mn-ea"/>
              <a:cs typeface="+mn-cs"/>
            </a:endParaRPr>
          </a:p>
        </p:txBody>
      </p:sp>
      <p:sp>
        <p:nvSpPr>
          <p:cNvPr id="1048772" name="Title 1"/>
          <p:cNvSpPr>
            <a:spLocks noGrp="1"/>
          </p:cNvSpPr>
          <p:nvPr>
            <p:ph type="title"/>
          </p:nvPr>
        </p:nvSpPr>
        <p:spPr>
          <a:xfrm>
            <a:off x="5886896" y="1066800"/>
            <a:ext cx="2743200" cy="1981200"/>
          </a:xfrm>
        </p:spPr>
        <p:txBody>
          <a:bodyPr anchor="b">
            <a:noAutofit/>
          </a:bodyPr>
          <a:lstStyle>
            <a:lvl1pPr algn="l">
              <a:buNone/>
              <a:defRPr b="1" sz="2100">
                <a:effectLst/>
              </a:defRPr>
            </a:lvl1pPr>
          </a:lstStyle>
          <a:p>
            <a:r>
              <a:rPr kumimoji="0" lang="en-US" smtClean="0"/>
              <a:t>Click to edit Master title style</a:t>
            </a:r>
            <a:endParaRPr kumimoji="0" lang="en-US"/>
          </a:p>
        </p:txBody>
      </p:sp>
    </p:spTree>
  </p:cSld>
  <p:clrMapOvr>
    <a:masterClrMapping/>
  </p:clrMapOvr>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jpeg"/><Relationship Id="rId13" Type="http://schemas.openxmlformats.org/officeDocument/2006/relationships/image" Target="../media/image2.png"/><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Pr>
        <a:blipFill rotWithShape="0">
          <a:blip xmlns:r="http://schemas.openxmlformats.org/officeDocument/2006/relationships" r:embed="rId12">
            <a:alphaModFix amt="100000"/>
          </a:blip>
          <a:srcRect/>
          <a:stretch>
            <a:fillRect/>
          </a:stretch>
        </a:blipFill>
      </p:bgPr>
    </p:bg>
    <p:spTree>
      <p:nvGrpSpPr>
        <p:cNvPr id="58" name=""/>
        <p:cNvGrpSpPr/>
        <p:nvPr/>
      </p:nvGrpSpPr>
      <p:grpSpPr>
        <a:xfrm rot="0">
          <a:off x="0" y="0"/>
          <a:ext cx="0" cy="0"/>
          <a:chOff x="0" y="0"/>
          <a:chExt cx="0" cy="0"/>
        </a:xfrm>
      </p:grpSpPr>
      <p:sp>
        <p:nvSpPr>
          <p:cNvPr id="1048576" name=""/>
          <p:cNvSpPr/>
          <p:nvPr/>
        </p:nvSpPr>
        <p:spPr>
          <a:xfrm rot="0">
            <a:off x="-815975" y="-815975"/>
            <a:ext cx="1638300" cy="1638300"/>
          </a:xfrm>
          <a:custGeom>
            <a:avLst/>
            <a:gdLst>
              <a:gd name="l" fmla="*/ 240010 w 1638887"/>
              <a:gd name="t" fmla="*/ 240009 h 1638887"/>
              <a:gd name="r" fmla="*/ 1398877 w 1638887"/>
              <a:gd name="b" fmla="*/ 1398878 h 1638887"/>
            </a:gdLst>
            <a:ahLst/>
            <a:rect l="l" t="t" r="r" b="b"/>
            <a:pathLst>
              <a:path w="1638887" h="1638887">
                <a:moveTo>
                  <a:pt x="1638887" y="819444"/>
                </a:moveTo>
                <a:arcTo wR="819444" hR="819444" stAng="0" swAng="5402122"/>
                <a:lnTo>
                  <a:pt x="819444" y="819444"/>
                </a:lnTo>
              </a:path>
            </a:pathLst>
          </a:custGeom>
          <a:solidFill>
            <a:srgbClr val="FDFDF9">
              <a:alpha val="32941"/>
            </a:srgbClr>
          </a:solidFill>
          <a:ln w="3175" cap="rnd" cmpd="sng">
            <a:solidFill>
              <a:srgbClr val="D1CDBA">
                <a:alpha val="100000"/>
              </a:srgbClr>
            </a:solidFill>
            <a:prstDash val="solid"/>
            <a:miter/>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5pPr>
          </a:lstStyle>
          <a:p>
            <a:pPr algn="ctr" eaLnBrk="1" hangingPunct="1" latinLnBrk="1" lvl="0"/>
            <a:endParaRPr altLang="en-US" lang="zh-CN">
              <a:solidFill>
                <a:srgbClr val="FFFFFF"/>
              </a:solidFill>
              <a:latin typeface="Gill Sans MT" pitchFamily="34" charset="0"/>
            </a:endParaRPr>
          </a:p>
        </p:txBody>
      </p:sp>
      <p:sp>
        <p:nvSpPr>
          <p:cNvPr id="1048577" name=""/>
          <p:cNvSpPr/>
          <p:nvPr/>
        </p:nvSpPr>
        <p:spPr>
          <a:xfrm rot="0">
            <a:off x="168275" y="20637"/>
            <a:ext cx="1703387" cy="1703387"/>
          </a:xfrm>
          <a:prstGeom prst="ellipse"/>
          <a:noFill/>
          <a:ln w="27305" cap="rnd" cmpd="sng">
            <a:solidFill>
              <a:srgbClr val="FEFBEC">
                <a:alpha val="100000"/>
              </a:srgbClr>
            </a:solidFill>
            <a:prstDash val="solid"/>
            <a:miter/>
          </a:ln>
          <a:effectLst>
            <a:outerShdw algn="tl" dir="5400000" dist="25400" kx="0" sx="100000" sy="100000">
              <a:srgbClr val="B1AFA3">
                <a:alpha val="84999"/>
              </a:srgbClr>
            </a:outerShdw>
          </a:effectLst>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5pPr>
          </a:lstStyle>
          <a:p>
            <a:pPr algn="ctr" eaLnBrk="1" hangingPunct="1" latinLnBrk="1" lvl="0"/>
            <a:endParaRPr altLang="en-US" lang="zh-CN">
              <a:solidFill>
                <a:srgbClr val="FFFFFF"/>
              </a:solidFill>
              <a:latin typeface="Gill Sans MT" pitchFamily="34" charset="0"/>
            </a:endParaRPr>
          </a:p>
        </p:txBody>
      </p:sp>
      <p:grpSp>
        <p:nvGrpSpPr>
          <p:cNvPr id="59" name=""/>
          <p:cNvGrpSpPr/>
          <p:nvPr/>
        </p:nvGrpSpPr>
        <p:grpSpPr>
          <a:xfrm rot="0">
            <a:off x="165100" y="1036637"/>
            <a:ext cx="1169987" cy="1169987"/>
            <a:chOff x="104" y="653"/>
            <a:chExt cx="737" cy="737"/>
          </a:xfrm>
        </p:grpSpPr>
        <p:pic>
          <p:nvPicPr>
            <p:cNvPr id="2097152" name=""/>
            <p:cNvPicPr>
              <a:picLocks/>
            </p:cNvPicPr>
            <p:nvPr/>
          </p:nvPicPr>
          <p:blipFill>
            <a:blip xmlns:r="http://schemas.openxmlformats.org/officeDocument/2006/relationships" r:embed="rId13"/>
            <a:srcRect l="0" t="0" r="0" b="0"/>
            <a:stretch>
              <a:fillRect/>
            </a:stretch>
          </p:blipFill>
          <p:spPr>
            <a:xfrm rot="0">
              <a:off x="104" y="653"/>
              <a:ext cx="737" cy="737"/>
            </a:xfrm>
            <a:prstGeom prst="rect"/>
            <a:noFill/>
            <a:ln>
              <a:noFill/>
            </a:ln>
          </p:spPr>
        </p:pic>
        <p:sp>
          <p:nvSpPr>
            <p:cNvPr id="1048578" name=""/>
            <p:cNvSpPr txBox="1"/>
            <p:nvPr/>
          </p:nvSpPr>
          <p:spPr>
            <a:xfrm rot="2280000">
              <a:off x="219" y="766"/>
              <a:ext cx="501" cy="491"/>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5pPr>
            </a:lstStyle>
            <a:p>
              <a:pPr algn="ctr" eaLnBrk="1" hangingPunct="1" latinLnBrk="1" lvl="0"/>
              <a:endParaRPr altLang="en-US" lang="zh-CN">
                <a:solidFill>
                  <a:srgbClr val="FFFFFF"/>
                </a:solidFill>
                <a:latin typeface="Gill Sans MT" pitchFamily="34" charset="0"/>
              </a:endParaRPr>
            </a:p>
          </p:txBody>
        </p:sp>
      </p:grpSp>
      <p:sp>
        <p:nvSpPr>
          <p:cNvPr id="1048579" name=""/>
          <p:cNvSpPr/>
          <p:nvPr/>
        </p:nvSpPr>
        <p:spPr>
          <a:xfrm rot="0">
            <a:off x="1012825" y="0"/>
            <a:ext cx="8131175" cy="6858000"/>
          </a:xfrm>
          <a:prstGeom prst="rect"/>
          <a:solidFill>
            <a:schemeClr val="lt1"/>
          </a:solid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5pPr>
          </a:lstStyle>
          <a:p>
            <a:pPr algn="ctr" eaLnBrk="1" hangingPunct="1" latinLnBrk="1" lvl="0"/>
            <a:endParaRPr altLang="en-US" lang="zh-CN">
              <a:solidFill>
                <a:srgbClr val="FFFFFF"/>
              </a:solidFill>
              <a:latin typeface="Gill Sans MT" pitchFamily="34" charset="0"/>
            </a:endParaRPr>
          </a:p>
        </p:txBody>
      </p:sp>
      <p:sp>
        <p:nvSpPr>
          <p:cNvPr id="1048580" name=""/>
          <p:cNvSpPr/>
          <p:nvPr>
            <p:ph type="title" sz="full" idx="0"/>
          </p:nvPr>
        </p:nvSpPr>
        <p:spPr>
          <a:xfrm rot="0">
            <a:off x="1435100" y="274637"/>
            <a:ext cx="7499350" cy="1143000"/>
          </a:xfrm>
          <a:prstGeom prst="rect"/>
          <a:noFill/>
          <a:ln>
            <a:noFill/>
          </a:ln>
        </p:spPr>
        <p:txBody>
          <a:bodyPr anchor="ctr" bIns="45720" lIns="91440" rIns="91440" tIns="45720"/>
          <a:p>
            <a:pPr lvl="0"/>
            <a:r>
              <a:rPr altLang="en-US" lang="zh-CN"/>
              <a:t>Click to edit Master title style</a:t>
            </a:r>
          </a:p>
        </p:txBody>
      </p:sp>
      <p:sp>
        <p:nvSpPr>
          <p:cNvPr id="1048581" name=""/>
          <p:cNvSpPr/>
          <p:nvPr>
            <p:ph type="body" sz="full" idx="1"/>
          </p:nvPr>
        </p:nvSpPr>
        <p:spPr>
          <a:xfrm rot="0">
            <a:off x="1435100" y="1447800"/>
            <a:ext cx="7499350" cy="4800600"/>
          </a:xfrm>
          <a:prstGeom prst="rect"/>
          <a:noFill/>
          <a:ln>
            <a:noFill/>
          </a:ln>
        </p:spPr>
        <p:txBody>
          <a:bodyPr bIns="45720" lIns="91440" rIns="91440" tIns="45720"/>
          <a:p>
            <a:pPr lvl="0"/>
            <a:r>
              <a:rPr altLang="en-US" lang="zh-CN"/>
              <a:t>Click to edit Master text styles</a:t>
            </a:r>
          </a:p>
          <a:p>
            <a:pPr lvl="1"/>
            <a:r>
              <a:rPr altLang="en-US" lang="zh-CN"/>
              <a:t>Second level</a:t>
            </a:r>
          </a:p>
          <a:p>
            <a:pPr lvl="2"/>
            <a:r>
              <a:rPr altLang="en-US" lang="zh-CN"/>
              <a:t>Third level</a:t>
            </a:r>
          </a:p>
          <a:p>
            <a:pPr lvl="3"/>
            <a:r>
              <a:rPr altLang="en-US" lang="zh-CN"/>
              <a:t>Fourth level</a:t>
            </a:r>
          </a:p>
          <a:p>
            <a:pPr lvl="4"/>
            <a:r>
              <a:rPr altLang="en-US" lang="zh-CN"/>
              <a:t>Fifth level</a:t>
            </a:r>
          </a:p>
        </p:txBody>
      </p:sp>
      <p:sp>
        <p:nvSpPr>
          <p:cNvPr id="1048582" name=""/>
          <p:cNvSpPr/>
          <p:nvPr>
            <p:ph type="dt" sz="half" idx="2"/>
          </p:nvPr>
        </p:nvSpPr>
        <p:spPr>
          <a:xfrm rot="0">
            <a:off x="3581400" y="6305550"/>
            <a:ext cx="2133600" cy="476250"/>
          </a:xfrm>
          <a:prstGeom prst="rect"/>
          <a:noFill/>
          <a:ln>
            <a:noFill/>
          </a:ln>
        </p:spPr>
        <p:txBody>
          <a:bodyPr anchor="b"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5pPr>
          </a:lstStyle>
          <a:p>
            <a:pPr algn="r" eaLnBrk="1" hangingPunct="1" latinLnBrk="1" lvl="0"/>
            <a:endParaRPr altLang="en-US" sz="1200" lang="zh-CN">
              <a:solidFill>
                <a:srgbClr val="B4B1A0"/>
              </a:solidFill>
            </a:endParaRPr>
          </a:p>
        </p:txBody>
      </p:sp>
      <p:sp>
        <p:nvSpPr>
          <p:cNvPr id="1048583" name=""/>
          <p:cNvSpPr/>
          <p:nvPr>
            <p:ph type="ftr" sz="quarter" idx="3"/>
          </p:nvPr>
        </p:nvSpPr>
        <p:spPr>
          <a:xfrm rot="0">
            <a:off x="5715000" y="6305550"/>
            <a:ext cx="2895600" cy="476250"/>
          </a:xfrm>
          <a:prstGeom prst="rect"/>
          <a:noFill/>
          <a:ln>
            <a:noFill/>
          </a:ln>
        </p:spPr>
        <p:txBody>
          <a:bodyPr anchor="b"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5pPr>
          </a:lstStyle>
          <a:p>
            <a:pPr eaLnBrk="1" hangingPunct="1" latinLnBrk="1" lvl="0"/>
            <a:endParaRPr altLang="en-US" sz="1200" lang="zh-CN">
              <a:solidFill>
                <a:srgbClr val="B4B1A0"/>
              </a:solidFill>
            </a:endParaRPr>
          </a:p>
        </p:txBody>
      </p:sp>
      <p:sp>
        <p:nvSpPr>
          <p:cNvPr id="1048584" name=""/>
          <p:cNvSpPr/>
          <p:nvPr>
            <p:ph type="sldNum" sz="quarter" idx="4"/>
          </p:nvPr>
        </p:nvSpPr>
        <p:spPr>
          <a:xfrm rot="0">
            <a:off x="8613775" y="6305550"/>
            <a:ext cx="457200" cy="476250"/>
          </a:xfrm>
          <a:prstGeom prst="rect"/>
          <a:noFill/>
          <a:ln>
            <a:noFill/>
          </a:ln>
        </p:spPr>
        <p:txBody>
          <a:bodyPr anchor="b"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5pPr>
          </a:lstStyle>
          <a:p>
            <a:pPr algn="ctr" eaLnBrk="1" hangingPunct="1" latinLnBrk="1" lvl="0"/>
            <a:fld id="{566ABCEB-ACFC-4714-9973-3DA970169C29}" type="slidenum">
              <a:rPr altLang="en-US" sz="1200" lang="zh-CN">
                <a:solidFill>
                  <a:srgbClr val="B4B1A0"/>
                </a:solidFill>
              </a:rPr>
              <a:pPr algn="ctr" eaLnBrk="1" hangingPunct="1" latinLnBrk="1" lvl="0"/>
            </a:fld>
            <a:endParaRPr altLang="en-US" sz="1200" lang="zh-CN">
              <a:solidFill>
                <a:srgbClr val="B4B1A0"/>
              </a:solidFill>
            </a:endParaRPr>
          </a:p>
        </p:txBody>
      </p:sp>
      <p:sp>
        <p:nvSpPr>
          <p:cNvPr id="1048585" name=""/>
          <p:cNvSpPr/>
          <p:nvPr/>
        </p:nvSpPr>
        <p:spPr bwMode="invGray">
          <a:xfrm rot="0">
            <a:off x="1014412" y="0"/>
            <a:ext cx="73025" cy="6858000"/>
          </a:xfrm>
          <a:prstGeom prst="rect"/>
          <a:solidFill>
            <a:schemeClr val="lt1"/>
          </a:solidFill>
          <a:ln>
            <a:noFill/>
          </a:ln>
          <a:effectLst>
            <a:outerShdw algn="tl" dir="10800000" dist="38000" kx="0" sx="100000" sy="100000">
              <a:srgbClr val="73726C">
                <a:alpha val="25000"/>
              </a:srgbClr>
            </a:outerShdw>
          </a:effectLst>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1pPr>
            <a:lvl2pPr algn="l" eaLnBrk="1" fontAlgn="base" hangingPunct="1" indent="0" latinLnBrk="1" marL="4572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2pPr>
            <a:lvl3pPr algn="l" eaLnBrk="1" fontAlgn="base" hangingPunct="1" indent="0" latinLnBrk="1" marL="9144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3pPr>
            <a:lvl4pPr algn="l" eaLnBrk="1" fontAlgn="base" hangingPunct="1" indent="0" latinLnBrk="1" marL="13716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4pPr>
            <a:lvl5pPr algn="l" eaLnBrk="1" fontAlgn="base" hangingPunct="1" indent="0" latinLnBrk="1" marL="1828800" rtl="0">
              <a:lnSpc>
                <a:spcPct val="100000"/>
              </a:lnSpc>
              <a:spcBef>
                <a:spcPct val="0"/>
              </a:spcBef>
              <a:spcAft>
                <a:spcPct val="0"/>
              </a:spcAft>
              <a:buFontTx/>
              <a:buNone/>
              <a:defRPr baseline="0" b="0" sz="1800" i="0">
                <a:solidFill>
                  <a:schemeClr val="dk1"/>
                </a:solidFill>
                <a:latin typeface="Gill Sans MT" pitchFamily="34" charset="0"/>
                <a:sym typeface="Arial" pitchFamily="0" charset="0"/>
              </a:defRPr>
            </a:lvl5pPr>
          </a:lstStyle>
          <a:p>
            <a:pPr algn="ctr" eaLnBrk="1" hangingPunct="1" latinLnBrk="1" lvl="0"/>
            <a:endParaRPr altLang="en-US" lang="zh-CN">
              <a:solidFill>
                <a:srgbClr val="FFFFFF"/>
              </a:solidFill>
              <a:latin typeface="Gill Sans MT" pitchFamily="34" charset="0"/>
            </a:endParaRPr>
          </a:p>
        </p:txBody>
      </p:sp>
    </p:spTree>
  </p:cSld>
  <p:clrMap accent1="accent1" accent2="accent2" accent3="accent3" accent4="accent4" accent5="accent5" accent6="accent6" bg1="lt1" bg2="dk2" tx1="dk1" tx2="lt2"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iming>
    <p:tnLst>
      <p:par>
        <p:cTn decel="100000" fill="hold" id="1" nodeType="withEffect" presetClass="entr" presetID="50" presetSubtype="0">
          <p:stCondLst>
            <p:cond delay="0"/>
          </p:stCondLst>
          <p:childTnLst>
            <p:set>
              <p:cBhvr>
                <p:cTn dur="1" fill="hold" id="2">
                  <p:stCondLst>
                    <p:cond delay="0"/>
                  </p:stCondLst>
                </p:cTn>
                <p:tgtEl>
                  <p:spTgt spid="1048581"/>
                </p:tgtEl>
                <p:attrNameLst>
                  <p:attrName>style.visibility</p:attrName>
                </p:attrNameLst>
              </p:cBhvr>
              <p:to>
                <p:strVal val="visible"/>
              </p:to>
            </p:set>
            <p:anim calcmode="lin" valueType="num">
              <p:cBhvr>
                <p:cTn dur="1000" fill="hold" id="3"/>
                <p:tgtEl>
                  <p:spTgt spid="1048581"/>
                </p:tgtEl>
                <p:attrNameLst>
                  <p:attrName>ppt_w</p:attrName>
                </p:attrNameLst>
              </p:cBhvr>
              <p:tavLst>
                <p:tav tm="0">
                  <p:val>
                    <p:strVal val="#ppt_w+.3"/>
                  </p:val>
                </p:tav>
                <p:tav tm="100000">
                  <p:val>
                    <p:strVal val="#ppt_w"/>
                  </p:val>
                </p:tav>
              </p:tavLst>
            </p:anim>
            <p:anim calcmode="lin" valueType="num">
              <p:cBhvr>
                <p:cTn dur="1000" fill="hold" id="4"/>
                <p:tgtEl>
                  <p:spTgt spid="1048581"/>
                </p:tgtEl>
                <p:attrNameLst>
                  <p:attrName>ppt_h</p:attrName>
                </p:attrNameLst>
              </p:cBhvr>
              <p:tavLst>
                <p:tav tm="0">
                  <p:val>
                    <p:strVal val="#ppt_h"/>
                  </p:val>
                </p:tav>
                <p:tav tm="100000">
                  <p:val>
                    <p:strVal val="#ppt_h"/>
                  </p:val>
                </p:tav>
              </p:tavLst>
            </p:anim>
            <p:animEffect transition="in" filter="fade">
              <p:cBhvr>
                <p:cTn dur="1000" id="5"/>
                <p:tgtEl>
                  <p:spTgt spid="1048581"/>
                </p:tgtEl>
              </p:cBhvr>
            </p:animEffect>
          </p:childTnLst>
        </p:cTn>
      </p:par>
    </p:tnLst>
    <p:bldLst>
      <p:bldP spid="1048580" grpId="0" uiExpand="0" build="whole"/>
      <p:bldP spid="1048581" grpId="0" uiExpand="0" build="p" bldLvl="5"/>
    </p:bldLst>
  </p:timing>
  <p:hf dt="0" ftr="0" sldNum="0"/>
  <p:txStyles>
    <p:titleStyle>
      <a:lvl1pPr algn="l" eaLnBrk="1" hangingPunct="1" latinLnBrk="0" rtl="0">
        <a:spcBef>
          <a:spcPct val="0"/>
        </a:spcBef>
        <a:buNone/>
        <a:defRPr sz="4300" kern="1200" kumimoji="0">
          <a:solidFill>
            <a:schemeClr val="tx2">
              <a:satMod val="130000"/>
            </a:schemeClr>
          </a:solidFill>
          <a:effectLst>
            <a:outerShdw algn="tl" blurRad="50000" dir="5400000" dist="30000" rotWithShape="0">
              <a:srgbClr val="000000">
                <a:alpha val="30000"/>
              </a:srgbClr>
            </a:outerShdw>
          </a:effectLst>
          <a:latin typeface="+mj-lt"/>
          <a:ea typeface="+mj-ea"/>
          <a:cs typeface="+mj-cs"/>
        </a:defRPr>
      </a:lvl1pPr>
    </p:titleStyle>
    <p:bodyStyle>
      <a:lvl1pPr algn="l" eaLnBrk="1" hangingPunct="1" indent="-283464" latinLnBrk="0" marL="365760" rtl="0">
        <a:lnSpc>
          <a:spcPct val="100000"/>
        </a:lnSpc>
        <a:spcBef>
          <a:spcPts val="600"/>
        </a:spcBef>
        <a:buClr>
          <a:schemeClr val="accent1"/>
        </a:buClr>
        <a:buSzPct val="80000"/>
        <a:buFont typeface="Wingdings 2"/>
        <a:buChar char=""/>
        <a:defRPr sz="3200" kern="1200" kumimoji="0">
          <a:solidFill>
            <a:schemeClr val="tx1"/>
          </a:solidFill>
          <a:latin typeface="+mn-lt"/>
          <a:ea typeface="+mn-ea"/>
          <a:cs typeface="+mn-cs"/>
        </a:defRPr>
      </a:lvl1pPr>
      <a:lvl2pPr algn="l" eaLnBrk="1" hangingPunct="1" indent="-237744" latinLnBrk="0" marL="640080" rtl="0">
        <a:lnSpc>
          <a:spcPct val="100000"/>
        </a:lnSpc>
        <a:spcBef>
          <a:spcPts val="550"/>
        </a:spcBef>
        <a:buClr>
          <a:schemeClr val="accent1"/>
        </a:buClr>
        <a:buFont typeface="Verdana"/>
        <a:buChar char="◦"/>
        <a:defRPr sz="2800" kern="1200" kumimoji="0">
          <a:solidFill>
            <a:schemeClr val="tx1"/>
          </a:solidFill>
          <a:latin typeface="+mn-lt"/>
          <a:ea typeface="+mn-ea"/>
          <a:cs typeface="+mn-cs"/>
        </a:defRPr>
      </a:lvl2pPr>
      <a:lvl3pPr algn="l" eaLnBrk="1" hangingPunct="1" indent="-228600" latinLnBrk="0" marL="886968" rtl="0">
        <a:lnSpc>
          <a:spcPct val="100000"/>
        </a:lnSpc>
        <a:spcBef>
          <a:spcPct val="20000"/>
        </a:spcBef>
        <a:buClr>
          <a:schemeClr val="accent2"/>
        </a:buClr>
        <a:buFont typeface="Wingdings 2"/>
        <a:buChar char=""/>
        <a:defRPr sz="2400" kern="1200" kumimoji="0">
          <a:solidFill>
            <a:schemeClr val="tx1"/>
          </a:solidFill>
          <a:latin typeface="+mn-lt"/>
          <a:ea typeface="+mn-ea"/>
          <a:cs typeface="+mn-cs"/>
        </a:defRPr>
      </a:lvl3pPr>
      <a:lvl4pPr algn="l" eaLnBrk="1" hangingPunct="1" indent="-173736" latinLnBrk="0" marL="1097280" rtl="0">
        <a:lnSpc>
          <a:spcPct val="100000"/>
        </a:lnSpc>
        <a:spcBef>
          <a:spcPct val="20000"/>
        </a:spcBef>
        <a:buClr>
          <a:schemeClr val="accent3"/>
        </a:buClr>
        <a:buFont typeface="Wingdings 2"/>
        <a:buChar char=""/>
        <a:defRPr sz="2000" kern="1200" kumimoji="0">
          <a:solidFill>
            <a:schemeClr val="tx1"/>
          </a:solidFill>
          <a:latin typeface="+mn-lt"/>
          <a:ea typeface="+mn-ea"/>
          <a:cs typeface="+mn-cs"/>
        </a:defRPr>
      </a:lvl4pPr>
      <a:lvl5pPr algn="l" eaLnBrk="1" hangingPunct="1" indent="-182880" latinLnBrk="0" marL="1298448" rtl="0">
        <a:lnSpc>
          <a:spcPct val="100000"/>
        </a:lnSpc>
        <a:spcBef>
          <a:spcPct val="20000"/>
        </a:spcBef>
        <a:buClr>
          <a:schemeClr val="accent4"/>
        </a:buClr>
        <a:buFont typeface="Wingdings 2"/>
        <a:buChar char=""/>
        <a:defRPr sz="2000" kern="1200" kumimoji="0">
          <a:solidFill>
            <a:schemeClr val="tx1"/>
          </a:solidFill>
          <a:latin typeface="+mn-lt"/>
          <a:ea typeface="+mn-ea"/>
          <a:cs typeface="+mn-cs"/>
        </a:defRPr>
      </a:lvl5pPr>
      <a:lvl6pPr algn="l" eaLnBrk="1" hangingPunct="1" indent="-182880" latinLnBrk="0" marL="1508760" rtl="0">
        <a:lnSpc>
          <a:spcPct val="100000"/>
        </a:lnSpc>
        <a:spcBef>
          <a:spcPct val="20000"/>
        </a:spcBef>
        <a:buClr>
          <a:schemeClr val="accent5"/>
        </a:buClr>
        <a:buFont typeface="Wingdings 2"/>
        <a:buChar char=""/>
        <a:defRPr sz="2000" kern="1200" kumimoji="0">
          <a:solidFill>
            <a:schemeClr val="tx1"/>
          </a:solidFill>
          <a:latin typeface="+mn-lt"/>
          <a:ea typeface="+mn-ea"/>
          <a:cs typeface="+mn-cs"/>
        </a:defRPr>
      </a:lvl6pPr>
      <a:lvl7pPr algn="l" eaLnBrk="1" hangingPunct="1" indent="-182880" latinLnBrk="0" marL="1719072" rtl="0">
        <a:lnSpc>
          <a:spcPct val="100000"/>
        </a:lnSpc>
        <a:spcBef>
          <a:spcPct val="20000"/>
        </a:spcBef>
        <a:buClr>
          <a:schemeClr val="accent6"/>
        </a:buClr>
        <a:buFont typeface="Wingdings 2"/>
        <a:buChar char=""/>
        <a:defRPr sz="2000" kern="1200" kumimoji="0">
          <a:solidFill>
            <a:schemeClr val="tx1"/>
          </a:solidFill>
          <a:latin typeface="+mn-lt"/>
          <a:ea typeface="+mn-ea"/>
          <a:cs typeface="+mn-cs"/>
        </a:defRPr>
      </a:lvl7pPr>
      <a:lvl8pPr algn="l" eaLnBrk="1" hangingPunct="1" indent="-182880" latinLnBrk="0" marL="1920240" rtl="0">
        <a:lnSpc>
          <a:spcPct val="100000"/>
        </a:lnSpc>
        <a:spcBef>
          <a:spcPct val="20000"/>
        </a:spcBef>
        <a:buClr>
          <a:schemeClr val="accent6"/>
        </a:buClr>
        <a:buFont typeface="Wingdings 2"/>
        <a:buChar char=""/>
        <a:defRPr sz="2000" kern="1200" kumimoji="0">
          <a:solidFill>
            <a:schemeClr val="tx1"/>
          </a:solidFill>
          <a:latin typeface="+mn-lt"/>
          <a:ea typeface="+mn-ea"/>
          <a:cs typeface="+mn-cs"/>
        </a:defRPr>
      </a:lvl8pPr>
      <a:lvl9pPr algn="l" eaLnBrk="1" hangingPunct="1" indent="-182880" latinLnBrk="0" marL="2130552" rtl="0">
        <a:lnSpc>
          <a:spcPct val="100000"/>
        </a:lnSpc>
        <a:spcBef>
          <a:spcPct val="20000"/>
        </a:spcBef>
        <a:buClr>
          <a:schemeClr val="accent6"/>
        </a:buClr>
        <a:buFont typeface="Wingdings 2"/>
        <a:buChar char=""/>
        <a:defRPr sz="20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1">
  <p:cSld>
    <p:spTree>
      <p:nvGrpSpPr>
        <p:cNvPr id="60" name=""/>
        <p:cNvGrpSpPr/>
        <p:nvPr/>
      </p:nvGrpSpPr>
      <p:grpSpPr>
        <a:xfrm rot="0">
          <a:off x="0" y="0"/>
          <a:ext cx="0" cy="0"/>
          <a:chOff x="0" y="0"/>
          <a:chExt cx="0" cy="0"/>
        </a:xfrm>
      </p:grpSpPr>
      <p:sp>
        <p:nvSpPr>
          <p:cNvPr id="1048586" name=""/>
          <p:cNvSpPr/>
          <p:nvPr>
            <p:ph type="title" sz="full" idx="0"/>
          </p:nvPr>
        </p:nvSpPr>
        <p:spPr>
          <a:xfrm rot="0">
            <a:off x="1435100" y="274637"/>
            <a:ext cx="7499350" cy="11430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4300" i="0">
                <a:solidFill>
                  <a:srgbClr val="11488B"/>
                </a:solidFill>
                <a:latin typeface="Gill Sans MT" pitchFamily="34" charset="0"/>
                <a:sym typeface="Arial" pitchFamily="0" charset="0"/>
              </a:defRPr>
            </a:lvl1pPr>
          </a:lstStyle>
          <a:p>
            <a:pPr lvl="0"/>
            <a:r>
              <a:rPr altLang="en-US" lang="zh-CN">
                <a:effectLst>
                  <a:outerShdw algn="tl" blurRad="38100" dir="2700000" dist="38100">
                    <a:srgbClr val="C0C0C0"/>
                  </a:outerShdw>
                </a:effectLst>
              </a:rPr>
              <a:t>ADRENAL DISORDERS</a:t>
            </a:r>
          </a:p>
        </p:txBody>
      </p:sp>
      <p:sp>
        <p:nvSpPr>
          <p:cNvPr id="1048587" name=""/>
          <p:cNvSpPr/>
          <p:nvPr>
            <p:ph sz="full" idx="1"/>
          </p:nvPr>
        </p:nvSpPr>
        <p:spPr>
          <a:xfrm rot="0">
            <a:off x="1435100" y="1447800"/>
            <a:ext cx="7499350" cy="4800600"/>
          </a:xfrm>
          <a:prstGeom prst="rect"/>
          <a:noFill/>
          <a:ln>
            <a:noFill/>
          </a:ln>
        </p:spPr>
        <p:txBody>
          <a:bodyPr anchor="t" bIns="45720" lIns="91440" rIns="91440" tIns="45720"/>
          <a:lstStyle>
            <a:lvl1pPr algn="l" eaLnBrk="1" fontAlgn="base" hangingPunct="1"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a:solidFill>
                  <a:schemeClr val="dk1"/>
                </a:solidFill>
                <a:latin typeface="Gill Sans MT" pitchFamily="34" charset="0"/>
                <a:sym typeface="Arial" pitchFamily="0" charset="0"/>
              </a:defRPr>
            </a:lvl1pPr>
            <a:lvl2pPr algn="l" eaLnBrk="1" fontAlgn="base" hangingPunct="1" indent="-236537" latinLnBrk="1" marL="639762" rtl="0">
              <a:lnSpc>
                <a:spcPct val="100000"/>
              </a:lnSpc>
              <a:spcBef>
                <a:spcPts val="550"/>
              </a:spcBef>
              <a:spcAft>
                <a:spcPct val="0"/>
              </a:spcAft>
              <a:buSzPct val="100000"/>
              <a:buFont typeface="Verdana" pitchFamily="34" charset="0"/>
              <a:buChar char="◦"/>
              <a:defRPr baseline="0" b="0" sz="2800" i="0">
                <a:solidFill>
                  <a:schemeClr val="dk1"/>
                </a:solidFill>
                <a:latin typeface="Gill Sans MT" pitchFamily="34" charset="0"/>
                <a:sym typeface="Arial" pitchFamily="0" charset="0"/>
              </a:defRPr>
            </a:lvl2pPr>
            <a:lvl3pPr algn="l" eaLnBrk="1" fontAlgn="base" hangingPunct="1" indent="-228600" latinLnBrk="1" marL="885825" rtl="0">
              <a:lnSpc>
                <a:spcPct val="100000"/>
              </a:lnSpc>
              <a:spcBef>
                <a:spcPct val="20000"/>
              </a:spcBef>
              <a:spcAft>
                <a:spcPct val="0"/>
              </a:spcAft>
              <a:buSzPct val="100000"/>
              <a:buFont typeface="Wingdings 2" pitchFamily="18" charset="2"/>
              <a:buChar char=""/>
              <a:defRPr baseline="0" b="0" sz="2400" i="0">
                <a:solidFill>
                  <a:schemeClr val="dk1"/>
                </a:solidFill>
                <a:latin typeface="Gill Sans MT" pitchFamily="34" charset="0"/>
                <a:sym typeface="Arial" pitchFamily="0" charset="0"/>
              </a:defRPr>
            </a:lvl3pPr>
            <a:lvl4pPr algn="l" eaLnBrk="1" fontAlgn="base" hangingPunct="1" indent="-173037" latinLnBrk="1" marL="1096962" rtl="0">
              <a:lnSpc>
                <a:spcPct val="100000"/>
              </a:lnSpc>
              <a:spcBef>
                <a:spcPct val="20000"/>
              </a:spcBef>
              <a:spcAft>
                <a:spcPct val="0"/>
              </a:spcAft>
              <a:buSzPct val="100000"/>
              <a:buFont typeface="Wingdings 2" pitchFamily="18" charset="2"/>
              <a:buChar char=""/>
              <a:defRPr baseline="0" b="0" sz="2000" i="0">
                <a:solidFill>
                  <a:schemeClr val="dk1"/>
                </a:solidFill>
                <a:latin typeface="Gill Sans MT" pitchFamily="34" charset="0"/>
                <a:sym typeface="Arial" pitchFamily="0" charset="0"/>
              </a:defRPr>
            </a:lvl4pPr>
            <a:lvl5pPr algn="l" eaLnBrk="1" fontAlgn="base" hangingPunct="1" indent="-182562" latinLnBrk="1" marL="1296987" rtl="0">
              <a:lnSpc>
                <a:spcPct val="100000"/>
              </a:lnSpc>
              <a:spcBef>
                <a:spcPct val="20000"/>
              </a:spcBef>
              <a:spcAft>
                <a:spcPct val="0"/>
              </a:spcAft>
              <a:buSzPct val="100000"/>
              <a:buFont typeface="Wingdings 2" pitchFamily="18" charset="2"/>
              <a:buChar char=""/>
              <a:defRPr baseline="0" b="0" sz="2000" i="0">
                <a:solidFill>
                  <a:schemeClr val="dk1"/>
                </a:solidFill>
                <a:latin typeface="Gill Sans MT" pitchFamily="34" charset="0"/>
                <a:sym typeface="Arial" pitchFamily="0" charset="0"/>
              </a:defRPr>
            </a:lvl5pPr>
          </a:lstStyle>
          <a:p>
            <a:pPr lvl="0">
              <a:lnSpc>
                <a:spcPct val="90000"/>
              </a:lnSpc>
            </a:pPr>
            <a:r>
              <a:rPr altLang="en-US" sz="2800" lang="zh-CN"/>
              <a:t>The adrenal medulla at the centre of the gland secretes catecholamines (Adrenaline, Noradrenaline) and the outer portion of the gland, the adrenal cortex, secretes steroid hormones (glucocorticoids like hydrocortisone, Mineral corticoids mainly Aldosterone and sex hormones mainly androgens)</a:t>
            </a:r>
          </a:p>
          <a:p>
            <a:pPr lvl="0">
              <a:lnSpc>
                <a:spcPct val="90000"/>
              </a:lnSpc>
            </a:pPr>
            <a:r>
              <a:rPr altLang="en-US" sz="2800" lang="zh-CN"/>
              <a:t>The adrenal medulla functions as part of the ANS</a:t>
            </a:r>
          </a:p>
          <a:p>
            <a:pPr lvl="0">
              <a:lnSpc>
                <a:spcPct val="90000"/>
              </a:lnSpc>
            </a:pPr>
            <a:r>
              <a:rPr altLang="en-US" sz="2800" lang="zh-CN"/>
              <a:t>The Adrenalcorticol secretions make it possible for the body to adapt to stress of all kinds</a:t>
            </a:r>
          </a:p>
        </p:txBody>
      </p:sp>
      <p:sp>
        <p:nvSpPr>
          <p:cNvPr id="1048588" name=""/>
          <p:cNvSpPr txBox="1"/>
          <p:nvPr/>
        </p:nvSpPr>
        <p:spPr>
          <a:xfrm rot="0">
            <a:off x="8613775" y="6305550"/>
            <a:ext cx="457200" cy="476250"/>
          </a:xfrm>
          <a:prstGeom prst="rect"/>
          <a:noFill/>
          <a:ln>
            <a:noFill/>
          </a:ln>
        </p:spPr>
        <p:txBody>
          <a:bodyPr anchor="b"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ctr" eaLnBrk="1" hangingPunct="1" latinLnBrk="1" lvl="0"/>
            <a:fld id="{566ABCEB-ACFC-4714-9973-3DA970169C29}" type="slidenum">
              <a:rPr altLang="en-US" sz="1200" lang="zh-CN">
                <a:solidFill>
                  <a:srgbClr val="B4B1A0"/>
                </a:solidFill>
              </a:rPr>
              <a:pPr algn="ctr" eaLnBrk="1" hangingPunct="1" latinLnBrk="1" lvl="0"/>
              <a:t>1</a:t>
            </a:fld>
            <a:endParaRPr altLang="en-US" sz="1200" lang="zh-CN">
              <a:solidFill>
                <a:srgbClr val="B4B1A0"/>
              </a:solidFill>
            </a:endParaRPr>
          </a:p>
        </p:txBody>
      </p:sp>
    </p:spTree>
  </p:cSld>
  <p:clrMapOvr>
    <a:masterClrMapping/>
  </p:clrMapOvr>
  <p:transition xmlns:p14="http://schemas.microsoft.com/office/powerpoint/2010/main" spd="fast" advClick="1">
    <p:split dir="in" orient="vert"/>
  </p:transition>
  <p:timing/>
</p:sld>
</file>

<file path=ppt/slides/slide10.xml><?xml version="1.0" encoding="utf-8"?>
<p:sld xmlns:a="http://schemas.openxmlformats.org/drawingml/2006/main" xmlns:r="http://schemas.openxmlformats.org/officeDocument/2006/relationships" xmlns:p="http://schemas.openxmlformats.org/presentationml/2006/main" showMasterSp="1">
  <p:cSld>
    <p:spTree>
      <p:nvGrpSpPr>
        <p:cNvPr id="70" name=""/>
        <p:cNvGrpSpPr/>
        <p:nvPr/>
      </p:nvGrpSpPr>
      <p:grpSpPr>
        <a:xfrm rot="0">
          <a:off x="0" y="0"/>
          <a:ext cx="0" cy="0"/>
          <a:chOff x="0" y="0"/>
          <a:chExt cx="0" cy="0"/>
        </a:xfrm>
      </p:grpSpPr>
      <p:sp>
        <p:nvSpPr>
          <p:cNvPr id="1048615" name=""/>
          <p:cNvSpPr/>
          <p:nvPr>
            <p:ph type="title" sz="full" idx="0"/>
          </p:nvPr>
        </p:nvSpPr>
        <p:spPr>
          <a:xfrm rot="0">
            <a:off x="1435100" y="274637"/>
            <a:ext cx="7499350" cy="11430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4300" i="0">
                <a:solidFill>
                  <a:srgbClr val="11488B"/>
                </a:solidFill>
                <a:latin typeface="Gill Sans MT" pitchFamily="34" charset="0"/>
                <a:sym typeface="Arial" pitchFamily="0" charset="0"/>
              </a:defRPr>
            </a:lvl1pPr>
          </a:lstStyle>
          <a:p>
            <a:pPr lvl="0"/>
            <a:r>
              <a:rPr altLang="en-US" lang="zh-CN">
                <a:effectLst>
                  <a:outerShdw algn="tl" blurRad="38100" dir="2700000" dist="38100">
                    <a:srgbClr val="C0C0C0"/>
                  </a:outerShdw>
                </a:effectLst>
              </a:rPr>
              <a:t>Cont’</a:t>
            </a:r>
          </a:p>
        </p:txBody>
      </p:sp>
      <p:sp>
        <p:nvSpPr>
          <p:cNvPr id="1048616" name=""/>
          <p:cNvSpPr/>
          <p:nvPr>
            <p:ph sz="full" idx="1"/>
          </p:nvPr>
        </p:nvSpPr>
        <p:spPr>
          <a:xfrm rot="0">
            <a:off x="1435100" y="1447800"/>
            <a:ext cx="7499350" cy="4800600"/>
          </a:xfrm>
          <a:prstGeom prst="rect"/>
          <a:noFill/>
          <a:ln>
            <a:noFill/>
          </a:ln>
        </p:spPr>
        <p:txBody>
          <a:bodyPr anchor="t" bIns="45720" lIns="91440" rIns="91440" tIns="45720"/>
          <a:lstStyle>
            <a:lvl1pPr algn="l" eaLnBrk="1" fontAlgn="base" hangingPunct="1"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a:solidFill>
                  <a:schemeClr val="dk1"/>
                </a:solidFill>
                <a:latin typeface="Gill Sans MT" pitchFamily="34" charset="0"/>
                <a:sym typeface="Arial" pitchFamily="0" charset="0"/>
              </a:defRPr>
            </a:lvl1pPr>
            <a:lvl2pPr algn="l" eaLnBrk="1" fontAlgn="base" hangingPunct="1" indent="-236537" latinLnBrk="1" marL="639762" rtl="0">
              <a:lnSpc>
                <a:spcPct val="100000"/>
              </a:lnSpc>
              <a:spcBef>
                <a:spcPts val="550"/>
              </a:spcBef>
              <a:spcAft>
                <a:spcPct val="0"/>
              </a:spcAft>
              <a:buSzPct val="100000"/>
              <a:buFont typeface="Verdana" pitchFamily="34" charset="0"/>
              <a:buChar char="◦"/>
              <a:defRPr baseline="0" b="0" sz="2800" i="0">
                <a:solidFill>
                  <a:schemeClr val="dk1"/>
                </a:solidFill>
                <a:latin typeface="Gill Sans MT" pitchFamily="34" charset="0"/>
                <a:sym typeface="Arial" pitchFamily="0" charset="0"/>
              </a:defRPr>
            </a:lvl2pPr>
            <a:lvl3pPr algn="l" eaLnBrk="1" fontAlgn="base" hangingPunct="1" indent="-228600" latinLnBrk="1" marL="885825" rtl="0">
              <a:lnSpc>
                <a:spcPct val="100000"/>
              </a:lnSpc>
              <a:spcBef>
                <a:spcPct val="20000"/>
              </a:spcBef>
              <a:spcAft>
                <a:spcPct val="0"/>
              </a:spcAft>
              <a:buSzPct val="100000"/>
              <a:buFont typeface="Wingdings 2" pitchFamily="18" charset="2"/>
              <a:buChar char=""/>
              <a:defRPr baseline="0" b="0" sz="2400" i="0">
                <a:solidFill>
                  <a:schemeClr val="dk1"/>
                </a:solidFill>
                <a:latin typeface="Gill Sans MT" pitchFamily="34" charset="0"/>
                <a:sym typeface="Arial" pitchFamily="0" charset="0"/>
              </a:defRPr>
            </a:lvl3pPr>
            <a:lvl4pPr algn="l" eaLnBrk="1" fontAlgn="base" hangingPunct="1" indent="-173037" latinLnBrk="1" marL="1096962" rtl="0">
              <a:lnSpc>
                <a:spcPct val="100000"/>
              </a:lnSpc>
              <a:spcBef>
                <a:spcPct val="20000"/>
              </a:spcBef>
              <a:spcAft>
                <a:spcPct val="0"/>
              </a:spcAft>
              <a:buSzPct val="100000"/>
              <a:buFont typeface="Wingdings 2" pitchFamily="18" charset="2"/>
              <a:buChar char=""/>
              <a:defRPr baseline="0" b="0" sz="2000" i="0">
                <a:solidFill>
                  <a:schemeClr val="dk1"/>
                </a:solidFill>
                <a:latin typeface="Gill Sans MT" pitchFamily="34" charset="0"/>
                <a:sym typeface="Arial" pitchFamily="0" charset="0"/>
              </a:defRPr>
            </a:lvl4pPr>
            <a:lvl5pPr algn="l" eaLnBrk="1" fontAlgn="base" hangingPunct="1" indent="-182562" latinLnBrk="1" marL="1296987" rtl="0">
              <a:lnSpc>
                <a:spcPct val="100000"/>
              </a:lnSpc>
              <a:spcBef>
                <a:spcPct val="20000"/>
              </a:spcBef>
              <a:spcAft>
                <a:spcPct val="0"/>
              </a:spcAft>
              <a:buSzPct val="100000"/>
              <a:buFont typeface="Wingdings 2" pitchFamily="18" charset="2"/>
              <a:buChar char=""/>
              <a:defRPr baseline="0" b="0" sz="2000" i="0">
                <a:solidFill>
                  <a:schemeClr val="dk1"/>
                </a:solidFill>
                <a:latin typeface="Gill Sans MT" pitchFamily="34" charset="0"/>
                <a:sym typeface="Arial" pitchFamily="0" charset="0"/>
              </a:defRPr>
            </a:lvl5pPr>
          </a:lstStyle>
          <a:p>
            <a:pPr lvl="0"/>
            <a:r>
              <a:rPr altLang="en-US" sz="2800" lang="zh-CN"/>
              <a:t>Beta- adrenergic blocking agents like propranolol may be used in patients with cardiac dysrhythmias or those not responsive to alpha blockers</a:t>
            </a:r>
          </a:p>
          <a:p>
            <a:pPr lvl="0"/>
            <a:r>
              <a:rPr altLang="en-US" sz="2800" lang="zh-CN"/>
              <a:t>Be careful about these drugs’ sensitivity</a:t>
            </a:r>
          </a:p>
          <a:p>
            <a:pPr lvl="0"/>
            <a:r>
              <a:rPr altLang="en-US" sz="2800" lang="zh-CN"/>
              <a:t>Catecholamine synthesis inhibitors e.g. alpha- methyl-p-tyrosine (metyrosine) are occasionally used when adrenergic blocking agents fail to reduce the effects of catecholamines</a:t>
            </a:r>
          </a:p>
        </p:txBody>
      </p:sp>
      <p:sp>
        <p:nvSpPr>
          <p:cNvPr id="1048617" name=""/>
          <p:cNvSpPr txBox="1"/>
          <p:nvPr/>
        </p:nvSpPr>
        <p:spPr>
          <a:xfrm rot="0">
            <a:off x="8613775" y="6305550"/>
            <a:ext cx="457200" cy="476250"/>
          </a:xfrm>
          <a:prstGeom prst="rect"/>
          <a:noFill/>
          <a:ln>
            <a:noFill/>
          </a:ln>
        </p:spPr>
        <p:txBody>
          <a:bodyPr anchor="b"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ctr" eaLnBrk="1" hangingPunct="1" latinLnBrk="1" lvl="0"/>
            <a:fld id="{566ABCEB-ACFC-4714-9973-3DA970169C29}" type="slidenum">
              <a:rPr altLang="en-US" sz="1200" lang="zh-CN">
                <a:solidFill>
                  <a:srgbClr val="B4B1A0"/>
                </a:solidFill>
              </a:rPr>
              <a:pPr algn="ctr" eaLnBrk="1" hangingPunct="1" latinLnBrk="1" lvl="0"/>
              <a:t>10</a:t>
            </a:fld>
            <a:endParaRPr altLang="en-US" sz="1200" lang="zh-CN">
              <a:solidFill>
                <a:srgbClr val="B4B1A0"/>
              </a:solidFill>
            </a:endParaRPr>
          </a:p>
        </p:txBody>
      </p:sp>
    </p:spTree>
  </p:cSld>
  <p:clrMapOvr>
    <a:masterClrMapping/>
  </p:clrMapOvr>
  <p:transition xmlns:p14="http://schemas.microsoft.com/office/powerpoint/2010/main" spd="fast" advClick="1">
    <p:split dir="in" orient="vert"/>
  </p:transition>
  <p:timing/>
</p:sld>
</file>

<file path=ppt/slides/slide11.xml><?xml version="1.0" encoding="utf-8"?>
<p:sld xmlns:a="http://schemas.openxmlformats.org/drawingml/2006/main" xmlns:r="http://schemas.openxmlformats.org/officeDocument/2006/relationships" xmlns:p="http://schemas.openxmlformats.org/presentationml/2006/main" showMasterSp="1">
  <p:cSld>
    <p:spTree>
      <p:nvGrpSpPr>
        <p:cNvPr id="71" name=""/>
        <p:cNvGrpSpPr/>
        <p:nvPr/>
      </p:nvGrpSpPr>
      <p:grpSpPr>
        <a:xfrm rot="0">
          <a:off x="0" y="0"/>
          <a:ext cx="0" cy="0"/>
          <a:chOff x="0" y="0"/>
          <a:chExt cx="0" cy="0"/>
        </a:xfrm>
      </p:grpSpPr>
      <p:sp>
        <p:nvSpPr>
          <p:cNvPr id="1048618" name=""/>
          <p:cNvSpPr/>
          <p:nvPr>
            <p:ph type="title" sz="full" idx="0"/>
          </p:nvPr>
        </p:nvSpPr>
        <p:spPr>
          <a:xfrm rot="0">
            <a:off x="1435100" y="274637"/>
            <a:ext cx="7499350" cy="11430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4300" i="0">
                <a:solidFill>
                  <a:srgbClr val="11488B"/>
                </a:solidFill>
                <a:latin typeface="Gill Sans MT" pitchFamily="34" charset="0"/>
                <a:sym typeface="Arial" pitchFamily="0" charset="0"/>
              </a:defRPr>
            </a:lvl1pPr>
          </a:lstStyle>
          <a:p>
            <a:pPr lvl="0"/>
            <a:r>
              <a:rPr altLang="en-US" lang="zh-CN">
                <a:effectLst>
                  <a:outerShdw algn="tl" blurRad="38100" dir="2700000" dist="38100">
                    <a:srgbClr val="C0C0C0"/>
                  </a:outerShdw>
                </a:effectLst>
              </a:rPr>
              <a:t>2. Surgical management</a:t>
            </a:r>
          </a:p>
        </p:txBody>
      </p:sp>
      <p:sp>
        <p:nvSpPr>
          <p:cNvPr id="1048619" name=""/>
          <p:cNvSpPr/>
          <p:nvPr>
            <p:ph sz="full" idx="1"/>
          </p:nvPr>
        </p:nvSpPr>
        <p:spPr>
          <a:xfrm rot="0">
            <a:off x="1435100" y="1447800"/>
            <a:ext cx="7499350" cy="4800600"/>
          </a:xfrm>
          <a:prstGeom prst="rect"/>
          <a:noFill/>
          <a:ln>
            <a:noFill/>
          </a:ln>
        </p:spPr>
        <p:txBody>
          <a:bodyPr anchor="t" bIns="45720" lIns="91440" rIns="91440" tIns="45720"/>
          <a:lstStyle>
            <a:lvl1pPr algn="l" eaLnBrk="1" fontAlgn="base" hangingPunct="1"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a:solidFill>
                  <a:schemeClr val="dk1"/>
                </a:solidFill>
                <a:latin typeface="Gill Sans MT" pitchFamily="34" charset="0"/>
                <a:sym typeface="Arial" pitchFamily="0" charset="0"/>
              </a:defRPr>
            </a:lvl1pPr>
            <a:lvl2pPr algn="l" eaLnBrk="1" fontAlgn="base" hangingPunct="1" indent="-236537" latinLnBrk="1" marL="639762" rtl="0">
              <a:lnSpc>
                <a:spcPct val="100000"/>
              </a:lnSpc>
              <a:spcBef>
                <a:spcPts val="550"/>
              </a:spcBef>
              <a:spcAft>
                <a:spcPct val="0"/>
              </a:spcAft>
              <a:buSzPct val="100000"/>
              <a:buFont typeface="Verdana" pitchFamily="34" charset="0"/>
              <a:buChar char="◦"/>
              <a:defRPr baseline="0" b="0" sz="2800" i="0">
                <a:solidFill>
                  <a:schemeClr val="dk1"/>
                </a:solidFill>
                <a:latin typeface="Gill Sans MT" pitchFamily="34" charset="0"/>
                <a:sym typeface="Arial" pitchFamily="0" charset="0"/>
              </a:defRPr>
            </a:lvl2pPr>
            <a:lvl3pPr algn="l" eaLnBrk="1" fontAlgn="base" hangingPunct="1" indent="-228600" latinLnBrk="1" marL="885825" rtl="0">
              <a:lnSpc>
                <a:spcPct val="100000"/>
              </a:lnSpc>
              <a:spcBef>
                <a:spcPct val="20000"/>
              </a:spcBef>
              <a:spcAft>
                <a:spcPct val="0"/>
              </a:spcAft>
              <a:buSzPct val="100000"/>
              <a:buFont typeface="Wingdings 2" pitchFamily="18" charset="2"/>
              <a:buChar char=""/>
              <a:defRPr baseline="0" b="0" sz="2400" i="0">
                <a:solidFill>
                  <a:schemeClr val="dk1"/>
                </a:solidFill>
                <a:latin typeface="Gill Sans MT" pitchFamily="34" charset="0"/>
                <a:sym typeface="Arial" pitchFamily="0" charset="0"/>
              </a:defRPr>
            </a:lvl3pPr>
            <a:lvl4pPr algn="l" eaLnBrk="1" fontAlgn="base" hangingPunct="1" indent="-173037" latinLnBrk="1" marL="1096962" rtl="0">
              <a:lnSpc>
                <a:spcPct val="100000"/>
              </a:lnSpc>
              <a:spcBef>
                <a:spcPct val="20000"/>
              </a:spcBef>
              <a:spcAft>
                <a:spcPct val="0"/>
              </a:spcAft>
              <a:buSzPct val="100000"/>
              <a:buFont typeface="Wingdings 2" pitchFamily="18" charset="2"/>
              <a:buChar char=""/>
              <a:defRPr baseline="0" b="0" sz="2000" i="0">
                <a:solidFill>
                  <a:schemeClr val="dk1"/>
                </a:solidFill>
                <a:latin typeface="Gill Sans MT" pitchFamily="34" charset="0"/>
                <a:sym typeface="Arial" pitchFamily="0" charset="0"/>
              </a:defRPr>
            </a:lvl4pPr>
            <a:lvl5pPr algn="l" eaLnBrk="1" fontAlgn="base" hangingPunct="1" indent="-182562" latinLnBrk="1" marL="1296987" rtl="0">
              <a:lnSpc>
                <a:spcPct val="100000"/>
              </a:lnSpc>
              <a:spcBef>
                <a:spcPct val="20000"/>
              </a:spcBef>
              <a:spcAft>
                <a:spcPct val="0"/>
              </a:spcAft>
              <a:buSzPct val="100000"/>
              <a:buFont typeface="Wingdings 2" pitchFamily="18" charset="2"/>
              <a:buChar char=""/>
              <a:defRPr baseline="0" b="0" sz="2000" i="0">
                <a:solidFill>
                  <a:schemeClr val="dk1"/>
                </a:solidFill>
                <a:latin typeface="Gill Sans MT" pitchFamily="34" charset="0"/>
                <a:sym typeface="Arial" pitchFamily="0" charset="0"/>
              </a:defRPr>
            </a:lvl5pPr>
          </a:lstStyle>
          <a:p>
            <a:pPr lvl="0"/>
            <a:r>
              <a:rPr altLang="en-US" sz="2800" lang="zh-CN"/>
              <a:t>This is the most definitive treatment</a:t>
            </a:r>
          </a:p>
          <a:p>
            <a:pPr lvl="0"/>
            <a:r>
              <a:rPr altLang="en-US" sz="2800" lang="zh-CN"/>
              <a:t>Bilateral or unilateral adrenalectomy may be performed</a:t>
            </a:r>
          </a:p>
          <a:p>
            <a:pPr lvl="0"/>
            <a:r>
              <a:rPr altLang="en-US" sz="2800" lang="zh-CN"/>
              <a:t>Patient preparation includes  control of BP and blood volumes over a 7-10 period</a:t>
            </a:r>
          </a:p>
          <a:p>
            <a:pPr lvl="0"/>
            <a:r>
              <a:rPr altLang="en-US" sz="2800" lang="zh-CN"/>
              <a:t>Phentolamine or phenoxybenzamine may be used as a preparation</a:t>
            </a:r>
          </a:p>
          <a:p>
            <a:pPr lvl="0"/>
            <a:r>
              <a:rPr altLang="en-US" sz="2800" lang="zh-CN"/>
              <a:t>The patient needs to be well hydrated before, during and after surgery to prevent hypotension</a:t>
            </a:r>
          </a:p>
        </p:txBody>
      </p:sp>
      <p:sp>
        <p:nvSpPr>
          <p:cNvPr id="1048620" name=""/>
          <p:cNvSpPr txBox="1"/>
          <p:nvPr/>
        </p:nvSpPr>
        <p:spPr>
          <a:xfrm rot="0">
            <a:off x="8613775" y="6305550"/>
            <a:ext cx="457200" cy="476250"/>
          </a:xfrm>
          <a:prstGeom prst="rect"/>
          <a:noFill/>
          <a:ln>
            <a:noFill/>
          </a:ln>
        </p:spPr>
        <p:txBody>
          <a:bodyPr anchor="b"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ctr" eaLnBrk="1" hangingPunct="1" latinLnBrk="1" lvl="0"/>
            <a:fld id="{566ABCEB-ACFC-4714-9973-3DA970169C29}" type="slidenum">
              <a:rPr altLang="en-US" sz="1200" lang="zh-CN">
                <a:solidFill>
                  <a:srgbClr val="B4B1A0"/>
                </a:solidFill>
              </a:rPr>
              <a:pPr algn="ctr" eaLnBrk="1" hangingPunct="1" latinLnBrk="1" lvl="0"/>
              <a:t>11</a:t>
            </a:fld>
            <a:endParaRPr altLang="en-US" sz="1200" lang="zh-CN">
              <a:solidFill>
                <a:srgbClr val="B4B1A0"/>
              </a:solidFill>
            </a:endParaRPr>
          </a:p>
        </p:txBody>
      </p:sp>
    </p:spTree>
  </p:cSld>
  <p:clrMapOvr>
    <a:masterClrMapping/>
  </p:clrMapOvr>
  <p:transition xmlns:p14="http://schemas.microsoft.com/office/powerpoint/2010/main" spd="fast" advClick="1">
    <p:split dir="in" orient="vert"/>
  </p:transition>
  <p:timing/>
</p:sld>
</file>

<file path=ppt/slides/slide12.xml><?xml version="1.0" encoding="utf-8"?>
<p:sld xmlns:a="http://schemas.openxmlformats.org/drawingml/2006/main" xmlns:r="http://schemas.openxmlformats.org/officeDocument/2006/relationships" xmlns:p="http://schemas.openxmlformats.org/presentationml/2006/main" showMasterSp="1">
  <p:cSld>
    <p:spTree>
      <p:nvGrpSpPr>
        <p:cNvPr id="72" name=""/>
        <p:cNvGrpSpPr/>
        <p:nvPr/>
      </p:nvGrpSpPr>
      <p:grpSpPr>
        <a:xfrm rot="0">
          <a:off x="0" y="0"/>
          <a:ext cx="0" cy="0"/>
          <a:chOff x="0" y="0"/>
          <a:chExt cx="0" cy="0"/>
        </a:xfrm>
      </p:grpSpPr>
      <p:sp>
        <p:nvSpPr>
          <p:cNvPr id="1048621" name=""/>
          <p:cNvSpPr/>
          <p:nvPr>
            <p:ph type="title" sz="full" idx="0"/>
          </p:nvPr>
        </p:nvSpPr>
        <p:spPr>
          <a:xfrm rot="0">
            <a:off x="1435100" y="274637"/>
            <a:ext cx="7499350" cy="11430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4300" i="0">
                <a:solidFill>
                  <a:srgbClr val="11488B"/>
                </a:solidFill>
                <a:latin typeface="Gill Sans MT" pitchFamily="34" charset="0"/>
                <a:sym typeface="Arial" pitchFamily="0" charset="0"/>
              </a:defRPr>
            </a:lvl1pPr>
          </a:lstStyle>
          <a:p>
            <a:pPr lvl="0"/>
            <a:r>
              <a:rPr altLang="en-US" lang="zh-CN">
                <a:effectLst>
                  <a:outerShdw algn="tl" blurRad="38100" dir="2700000" dist="38100">
                    <a:srgbClr val="C0C0C0"/>
                  </a:outerShdw>
                </a:effectLst>
              </a:rPr>
              <a:t>Cont’</a:t>
            </a:r>
          </a:p>
        </p:txBody>
      </p:sp>
      <p:sp>
        <p:nvSpPr>
          <p:cNvPr id="1048622" name=""/>
          <p:cNvSpPr/>
          <p:nvPr>
            <p:ph sz="full" idx="1"/>
          </p:nvPr>
        </p:nvSpPr>
        <p:spPr>
          <a:xfrm rot="0">
            <a:off x="1435100" y="1447800"/>
            <a:ext cx="7499350" cy="4800600"/>
          </a:xfrm>
          <a:prstGeom prst="rect"/>
          <a:noFill/>
          <a:ln>
            <a:noFill/>
          </a:ln>
        </p:spPr>
        <p:txBody>
          <a:bodyPr anchor="t" bIns="45720" lIns="91440" rIns="91440" tIns="45720"/>
          <a:lstStyle>
            <a:lvl1pPr algn="l" eaLnBrk="1" fontAlgn="base" hangingPunct="1"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a:solidFill>
                  <a:schemeClr val="dk1"/>
                </a:solidFill>
                <a:latin typeface="Gill Sans MT" pitchFamily="34" charset="0"/>
                <a:sym typeface="Arial" pitchFamily="0" charset="0"/>
              </a:defRPr>
            </a:lvl1pPr>
            <a:lvl2pPr algn="l" eaLnBrk="1" fontAlgn="base" hangingPunct="1" indent="-236537" latinLnBrk="1" marL="639762" rtl="0">
              <a:lnSpc>
                <a:spcPct val="100000"/>
              </a:lnSpc>
              <a:spcBef>
                <a:spcPts val="550"/>
              </a:spcBef>
              <a:spcAft>
                <a:spcPct val="0"/>
              </a:spcAft>
              <a:buSzPct val="100000"/>
              <a:buFont typeface="Verdana" pitchFamily="34" charset="0"/>
              <a:buChar char="◦"/>
              <a:defRPr baseline="0" b="0" sz="2800" i="0">
                <a:solidFill>
                  <a:schemeClr val="dk1"/>
                </a:solidFill>
                <a:latin typeface="Gill Sans MT" pitchFamily="34" charset="0"/>
                <a:sym typeface="Arial" pitchFamily="0" charset="0"/>
              </a:defRPr>
            </a:lvl2pPr>
            <a:lvl3pPr algn="l" eaLnBrk="1" fontAlgn="base" hangingPunct="1" indent="-228600" latinLnBrk="1" marL="885825" rtl="0">
              <a:lnSpc>
                <a:spcPct val="100000"/>
              </a:lnSpc>
              <a:spcBef>
                <a:spcPct val="20000"/>
              </a:spcBef>
              <a:spcAft>
                <a:spcPct val="0"/>
              </a:spcAft>
              <a:buSzPct val="100000"/>
              <a:buFont typeface="Wingdings 2" pitchFamily="18" charset="2"/>
              <a:buChar char=""/>
              <a:defRPr baseline="0" b="0" sz="2400" i="0">
                <a:solidFill>
                  <a:schemeClr val="dk1"/>
                </a:solidFill>
                <a:latin typeface="Gill Sans MT" pitchFamily="34" charset="0"/>
                <a:sym typeface="Arial" pitchFamily="0" charset="0"/>
              </a:defRPr>
            </a:lvl3pPr>
            <a:lvl4pPr algn="l" eaLnBrk="1" fontAlgn="base" hangingPunct="1" indent="-173037" latinLnBrk="1" marL="1096962" rtl="0">
              <a:lnSpc>
                <a:spcPct val="100000"/>
              </a:lnSpc>
              <a:spcBef>
                <a:spcPct val="20000"/>
              </a:spcBef>
              <a:spcAft>
                <a:spcPct val="0"/>
              </a:spcAft>
              <a:buSzPct val="100000"/>
              <a:buFont typeface="Wingdings 2" pitchFamily="18" charset="2"/>
              <a:buChar char=""/>
              <a:defRPr baseline="0" b="0" sz="2000" i="0">
                <a:solidFill>
                  <a:schemeClr val="dk1"/>
                </a:solidFill>
                <a:latin typeface="Gill Sans MT" pitchFamily="34" charset="0"/>
                <a:sym typeface="Arial" pitchFamily="0" charset="0"/>
              </a:defRPr>
            </a:lvl4pPr>
            <a:lvl5pPr algn="l" eaLnBrk="1" fontAlgn="base" hangingPunct="1" indent="-182562" latinLnBrk="1" marL="1296987" rtl="0">
              <a:lnSpc>
                <a:spcPct val="100000"/>
              </a:lnSpc>
              <a:spcBef>
                <a:spcPct val="20000"/>
              </a:spcBef>
              <a:spcAft>
                <a:spcPct val="0"/>
              </a:spcAft>
              <a:buSzPct val="100000"/>
              <a:buFont typeface="Wingdings 2" pitchFamily="18" charset="2"/>
              <a:buChar char=""/>
              <a:defRPr baseline="0" b="0" sz="2000" i="0">
                <a:solidFill>
                  <a:schemeClr val="dk1"/>
                </a:solidFill>
                <a:latin typeface="Gill Sans MT" pitchFamily="34" charset="0"/>
                <a:sym typeface="Arial" pitchFamily="0" charset="0"/>
              </a:defRPr>
            </a:lvl5pPr>
          </a:lstStyle>
          <a:p>
            <a:pPr lvl="0">
              <a:lnSpc>
                <a:spcPct val="90000"/>
              </a:lnSpc>
            </a:pPr>
            <a:r>
              <a:rPr altLang="en-US" sz="2800" lang="zh-CN"/>
              <a:t>Care during surgery is important as manipulation during surgical excision may cause release of more catecholamines with marked increases in BP and change in HR</a:t>
            </a:r>
          </a:p>
          <a:p>
            <a:pPr lvl="0">
              <a:lnSpc>
                <a:spcPct val="90000"/>
              </a:lnSpc>
            </a:pPr>
            <a:r>
              <a:rPr altLang="en-US" sz="2800" lang="zh-CN"/>
              <a:t>In this cases Nipride and alpha adrenergic agents may be required during and after surgery</a:t>
            </a:r>
          </a:p>
          <a:p>
            <a:pPr lvl="0">
              <a:lnSpc>
                <a:spcPct val="90000"/>
              </a:lnSpc>
            </a:pPr>
            <a:r>
              <a:rPr altLang="en-US" sz="2800" lang="zh-CN"/>
              <a:t>Corticosteroid replacement is required if bilateral adrenalectomy has been done- IV methyl-predinsolone sodium succinate (solumedrol) immediately and oral prednisone after the acute stress diminishes</a:t>
            </a:r>
          </a:p>
          <a:p>
            <a:pPr lvl="0">
              <a:lnSpc>
                <a:spcPct val="90000"/>
              </a:lnSpc>
            </a:pPr>
            <a:endParaRPr altLang="en-US" sz="2800" lang="zh-CN"/>
          </a:p>
          <a:p>
            <a:pPr lvl="0">
              <a:lnSpc>
                <a:spcPct val="90000"/>
              </a:lnSpc>
            </a:pPr>
            <a:endParaRPr altLang="en-US" sz="2800" lang="zh-CN"/>
          </a:p>
        </p:txBody>
      </p:sp>
      <p:sp>
        <p:nvSpPr>
          <p:cNvPr id="1048623" name=""/>
          <p:cNvSpPr txBox="1"/>
          <p:nvPr/>
        </p:nvSpPr>
        <p:spPr>
          <a:xfrm rot="0">
            <a:off x="8613775" y="6305550"/>
            <a:ext cx="457200" cy="476250"/>
          </a:xfrm>
          <a:prstGeom prst="rect"/>
          <a:noFill/>
          <a:ln>
            <a:noFill/>
          </a:ln>
        </p:spPr>
        <p:txBody>
          <a:bodyPr anchor="b"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ctr" eaLnBrk="1" hangingPunct="1" latinLnBrk="1" lvl="0"/>
            <a:fld id="{566ABCEB-ACFC-4714-9973-3DA970169C29}" type="slidenum">
              <a:rPr altLang="en-US" sz="1200" lang="zh-CN">
                <a:solidFill>
                  <a:srgbClr val="B4B1A0"/>
                </a:solidFill>
              </a:rPr>
              <a:pPr algn="ctr" eaLnBrk="1" hangingPunct="1" latinLnBrk="1" lvl="0"/>
              <a:t>12</a:t>
            </a:fld>
            <a:endParaRPr altLang="en-US" sz="1200" lang="zh-CN">
              <a:solidFill>
                <a:srgbClr val="B4B1A0"/>
              </a:solidFill>
            </a:endParaRPr>
          </a:p>
        </p:txBody>
      </p:sp>
    </p:spTree>
  </p:cSld>
  <p:clrMapOvr>
    <a:masterClrMapping/>
  </p:clrMapOvr>
  <p:transition xmlns:p14="http://schemas.microsoft.com/office/powerpoint/2010/main" spd="fast" advClick="1">
    <p:split dir="in" orient="vert"/>
  </p:transition>
  <p:timing/>
</p:sld>
</file>

<file path=ppt/slides/slide13.xml><?xml version="1.0" encoding="utf-8"?>
<p:sld xmlns:a="http://schemas.openxmlformats.org/drawingml/2006/main" xmlns:r="http://schemas.openxmlformats.org/officeDocument/2006/relationships" xmlns:p="http://schemas.openxmlformats.org/presentationml/2006/main" showMasterSp="1">
  <p:cSld>
    <p:spTree>
      <p:nvGrpSpPr>
        <p:cNvPr id="73" name=""/>
        <p:cNvGrpSpPr/>
        <p:nvPr/>
      </p:nvGrpSpPr>
      <p:grpSpPr>
        <a:xfrm rot="0">
          <a:off x="0" y="0"/>
          <a:ext cx="0" cy="0"/>
          <a:chOff x="0" y="0"/>
          <a:chExt cx="0" cy="0"/>
        </a:xfrm>
      </p:grpSpPr>
      <p:sp>
        <p:nvSpPr>
          <p:cNvPr id="1048624" name=""/>
          <p:cNvSpPr/>
          <p:nvPr>
            <p:ph type="title" sz="full" idx="0"/>
          </p:nvPr>
        </p:nvSpPr>
        <p:spPr>
          <a:xfrm rot="0">
            <a:off x="1435100" y="274637"/>
            <a:ext cx="7499350" cy="11430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4300" i="0">
                <a:solidFill>
                  <a:srgbClr val="11488B"/>
                </a:solidFill>
                <a:latin typeface="Gill Sans MT" pitchFamily="34" charset="0"/>
                <a:sym typeface="Arial" pitchFamily="0" charset="0"/>
              </a:defRPr>
            </a:lvl1pPr>
          </a:lstStyle>
          <a:p>
            <a:pPr lvl="0"/>
            <a:r>
              <a:rPr altLang="en-US" lang="zh-CN">
                <a:effectLst>
                  <a:outerShdw algn="tl" blurRad="38100" dir="2700000" dist="38100">
                    <a:srgbClr val="C0C0C0"/>
                  </a:outerShdw>
                </a:effectLst>
              </a:rPr>
              <a:t>Cont’</a:t>
            </a:r>
          </a:p>
        </p:txBody>
      </p:sp>
      <p:sp>
        <p:nvSpPr>
          <p:cNvPr id="1048625" name=""/>
          <p:cNvSpPr/>
          <p:nvPr>
            <p:ph sz="full" idx="1"/>
          </p:nvPr>
        </p:nvSpPr>
        <p:spPr>
          <a:xfrm rot="0">
            <a:off x="1435100" y="1447800"/>
            <a:ext cx="7499350" cy="4800600"/>
          </a:xfrm>
          <a:prstGeom prst="rect"/>
          <a:noFill/>
          <a:ln>
            <a:noFill/>
          </a:ln>
        </p:spPr>
        <p:txBody>
          <a:bodyPr anchor="t" bIns="45720" lIns="91440" rIns="91440" tIns="45720"/>
          <a:lstStyle>
            <a:lvl1pPr algn="l" eaLnBrk="1" fontAlgn="base" hangingPunct="1"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a:solidFill>
                  <a:schemeClr val="dk1"/>
                </a:solidFill>
                <a:latin typeface="Gill Sans MT" pitchFamily="34" charset="0"/>
                <a:sym typeface="Arial" pitchFamily="0" charset="0"/>
              </a:defRPr>
            </a:lvl1pPr>
            <a:lvl2pPr algn="l" eaLnBrk="1" fontAlgn="base" hangingPunct="1" indent="-236537" latinLnBrk="1" marL="639762" rtl="0">
              <a:lnSpc>
                <a:spcPct val="100000"/>
              </a:lnSpc>
              <a:spcBef>
                <a:spcPts val="550"/>
              </a:spcBef>
              <a:spcAft>
                <a:spcPct val="0"/>
              </a:spcAft>
              <a:buSzPct val="100000"/>
              <a:buFont typeface="Verdana" pitchFamily="34" charset="0"/>
              <a:buChar char="◦"/>
              <a:defRPr baseline="0" b="0" sz="2800" i="0">
                <a:solidFill>
                  <a:schemeClr val="dk1"/>
                </a:solidFill>
                <a:latin typeface="Gill Sans MT" pitchFamily="34" charset="0"/>
                <a:sym typeface="Arial" pitchFamily="0" charset="0"/>
              </a:defRPr>
            </a:lvl2pPr>
            <a:lvl3pPr algn="l" eaLnBrk="1" fontAlgn="base" hangingPunct="1" indent="-228600" latinLnBrk="1" marL="885825" rtl="0">
              <a:lnSpc>
                <a:spcPct val="100000"/>
              </a:lnSpc>
              <a:spcBef>
                <a:spcPct val="20000"/>
              </a:spcBef>
              <a:spcAft>
                <a:spcPct val="0"/>
              </a:spcAft>
              <a:buSzPct val="100000"/>
              <a:buFont typeface="Wingdings 2" pitchFamily="18" charset="2"/>
              <a:buChar char=""/>
              <a:defRPr baseline="0" b="0" sz="2400" i="0">
                <a:solidFill>
                  <a:schemeClr val="dk1"/>
                </a:solidFill>
                <a:latin typeface="Gill Sans MT" pitchFamily="34" charset="0"/>
                <a:sym typeface="Arial" pitchFamily="0" charset="0"/>
              </a:defRPr>
            </a:lvl3pPr>
            <a:lvl4pPr algn="l" eaLnBrk="1" fontAlgn="base" hangingPunct="1" indent="-173037" latinLnBrk="1" marL="1096962" rtl="0">
              <a:lnSpc>
                <a:spcPct val="100000"/>
              </a:lnSpc>
              <a:spcBef>
                <a:spcPct val="20000"/>
              </a:spcBef>
              <a:spcAft>
                <a:spcPct val="0"/>
              </a:spcAft>
              <a:buSzPct val="100000"/>
              <a:buFont typeface="Wingdings 2" pitchFamily="18" charset="2"/>
              <a:buChar char=""/>
              <a:defRPr baseline="0" b="0" sz="2000" i="0">
                <a:solidFill>
                  <a:schemeClr val="dk1"/>
                </a:solidFill>
                <a:latin typeface="Gill Sans MT" pitchFamily="34" charset="0"/>
                <a:sym typeface="Arial" pitchFamily="0" charset="0"/>
              </a:defRPr>
            </a:lvl4pPr>
            <a:lvl5pPr algn="l" eaLnBrk="1" fontAlgn="base" hangingPunct="1" indent="-182562" latinLnBrk="1" marL="1296987" rtl="0">
              <a:lnSpc>
                <a:spcPct val="100000"/>
              </a:lnSpc>
              <a:spcBef>
                <a:spcPct val="20000"/>
              </a:spcBef>
              <a:spcAft>
                <a:spcPct val="0"/>
              </a:spcAft>
              <a:buSzPct val="100000"/>
              <a:buFont typeface="Wingdings 2" pitchFamily="18" charset="2"/>
              <a:buChar char=""/>
              <a:defRPr baseline="0" b="0" sz="2000" i="0">
                <a:solidFill>
                  <a:schemeClr val="dk1"/>
                </a:solidFill>
                <a:latin typeface="Gill Sans MT" pitchFamily="34" charset="0"/>
                <a:sym typeface="Arial" pitchFamily="0" charset="0"/>
              </a:defRPr>
            </a:lvl5pPr>
          </a:lstStyle>
          <a:p>
            <a:pPr lvl="0"/>
            <a:r>
              <a:rPr altLang="en-US" sz="2800" lang="zh-CN"/>
              <a:t>Hypotension and hypoglycemia may occur in the  in the post operative period because of withdrawal of excessive amounts of catecholamines hence monitor</a:t>
            </a:r>
          </a:p>
          <a:p>
            <a:pPr lvl="0"/>
            <a:r>
              <a:rPr altLang="en-US" sz="2800" lang="zh-CN"/>
              <a:t>One third of patients may continue after surgery</a:t>
            </a:r>
          </a:p>
          <a:p>
            <a:pPr lvl="0"/>
            <a:r>
              <a:rPr altLang="en-US" sz="2800" lang="zh-CN"/>
              <a:t>Several weeks after surgery, urine and plasma levels of catecholamines and their metabolites are measured to determine whether the surgery was successful</a:t>
            </a:r>
          </a:p>
        </p:txBody>
      </p:sp>
      <p:sp>
        <p:nvSpPr>
          <p:cNvPr id="1048626" name=""/>
          <p:cNvSpPr txBox="1"/>
          <p:nvPr/>
        </p:nvSpPr>
        <p:spPr>
          <a:xfrm rot="0">
            <a:off x="8613775" y="6305550"/>
            <a:ext cx="457200" cy="476250"/>
          </a:xfrm>
          <a:prstGeom prst="rect"/>
          <a:noFill/>
          <a:ln>
            <a:noFill/>
          </a:ln>
        </p:spPr>
        <p:txBody>
          <a:bodyPr anchor="b"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ctr" eaLnBrk="1" hangingPunct="1" latinLnBrk="1" lvl="0"/>
            <a:fld id="{566ABCEB-ACFC-4714-9973-3DA970169C29}" type="slidenum">
              <a:rPr altLang="en-US" sz="1200" lang="zh-CN">
                <a:solidFill>
                  <a:srgbClr val="B4B1A0"/>
                </a:solidFill>
              </a:rPr>
              <a:pPr algn="ctr" eaLnBrk="1" hangingPunct="1" latinLnBrk="1" lvl="0"/>
              <a:t>13</a:t>
            </a:fld>
            <a:endParaRPr altLang="en-US" sz="1200" lang="zh-CN">
              <a:solidFill>
                <a:srgbClr val="B4B1A0"/>
              </a:solidFill>
            </a:endParaRPr>
          </a:p>
        </p:txBody>
      </p:sp>
    </p:spTree>
  </p:cSld>
  <p:clrMapOvr>
    <a:masterClrMapping/>
  </p:clrMapOvr>
  <p:transition xmlns:p14="http://schemas.microsoft.com/office/powerpoint/2010/main" spd="fast" advClick="1">
    <p:split dir="in" orient="vert"/>
  </p:transition>
  <p:timing/>
</p:sld>
</file>

<file path=ppt/slides/slide14.xml><?xml version="1.0" encoding="utf-8"?>
<p:sld xmlns:a="http://schemas.openxmlformats.org/drawingml/2006/main" xmlns:r="http://schemas.openxmlformats.org/officeDocument/2006/relationships" xmlns:p="http://schemas.openxmlformats.org/presentationml/2006/main" showMasterSp="1">
  <p:cSld>
    <p:spTree>
      <p:nvGrpSpPr>
        <p:cNvPr id="74" name=""/>
        <p:cNvGrpSpPr/>
        <p:nvPr/>
      </p:nvGrpSpPr>
      <p:grpSpPr>
        <a:xfrm rot="0">
          <a:off x="0" y="0"/>
          <a:ext cx="0" cy="0"/>
          <a:chOff x="0" y="0"/>
          <a:chExt cx="0" cy="0"/>
        </a:xfrm>
      </p:grpSpPr>
      <p:sp>
        <p:nvSpPr>
          <p:cNvPr id="1048627" name=""/>
          <p:cNvSpPr/>
          <p:nvPr>
            <p:ph type="title" sz="full" idx="0"/>
          </p:nvPr>
        </p:nvSpPr>
        <p:spPr>
          <a:xfrm rot="0">
            <a:off x="1435100" y="274637"/>
            <a:ext cx="7499350" cy="11430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4300" i="0">
                <a:solidFill>
                  <a:srgbClr val="11488B"/>
                </a:solidFill>
                <a:latin typeface="Gill Sans MT" pitchFamily="34" charset="0"/>
                <a:sym typeface="Arial" pitchFamily="0" charset="0"/>
              </a:defRPr>
            </a:lvl1pPr>
          </a:lstStyle>
          <a:p>
            <a:pPr lvl="0"/>
            <a:r>
              <a:rPr altLang="en-US" lang="zh-CN">
                <a:effectLst>
                  <a:outerShdw algn="tl" blurRad="38100" dir="2700000" dist="38100">
                    <a:srgbClr val="C0C0C0"/>
                  </a:outerShdw>
                </a:effectLst>
              </a:rPr>
              <a:t>Nursing Management</a:t>
            </a:r>
          </a:p>
        </p:txBody>
      </p:sp>
      <p:sp>
        <p:nvSpPr>
          <p:cNvPr id="1048628" name=""/>
          <p:cNvSpPr/>
          <p:nvPr>
            <p:ph sz="full" idx="1"/>
          </p:nvPr>
        </p:nvSpPr>
        <p:spPr>
          <a:xfrm rot="0">
            <a:off x="1435100" y="1447800"/>
            <a:ext cx="7499350" cy="4800600"/>
          </a:xfrm>
          <a:prstGeom prst="rect"/>
          <a:noFill/>
          <a:ln>
            <a:noFill/>
          </a:ln>
        </p:spPr>
        <p:txBody>
          <a:bodyPr anchor="t" bIns="45720" lIns="91440" rIns="91440" tIns="45720"/>
          <a:lstStyle>
            <a:lvl1pPr algn="l" eaLnBrk="1" fontAlgn="base" hangingPunct="1"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a:solidFill>
                  <a:schemeClr val="dk1"/>
                </a:solidFill>
                <a:latin typeface="Gill Sans MT" pitchFamily="34" charset="0"/>
                <a:sym typeface="Arial" pitchFamily="0" charset="0"/>
              </a:defRPr>
            </a:lvl1pPr>
            <a:lvl2pPr algn="l" eaLnBrk="1" fontAlgn="base" hangingPunct="1" indent="-236537" latinLnBrk="1" marL="639762" rtl="0">
              <a:lnSpc>
                <a:spcPct val="100000"/>
              </a:lnSpc>
              <a:spcBef>
                <a:spcPts val="550"/>
              </a:spcBef>
              <a:spcAft>
                <a:spcPct val="0"/>
              </a:spcAft>
              <a:buSzPct val="100000"/>
              <a:buFont typeface="Verdana" pitchFamily="34" charset="0"/>
              <a:buChar char="◦"/>
              <a:defRPr baseline="0" b="0" sz="2800" i="0">
                <a:solidFill>
                  <a:schemeClr val="dk1"/>
                </a:solidFill>
                <a:latin typeface="Gill Sans MT" pitchFamily="34" charset="0"/>
                <a:sym typeface="Arial" pitchFamily="0" charset="0"/>
              </a:defRPr>
            </a:lvl2pPr>
            <a:lvl3pPr algn="l" eaLnBrk="1" fontAlgn="base" hangingPunct="1" indent="-228600" latinLnBrk="1" marL="885825" rtl="0">
              <a:lnSpc>
                <a:spcPct val="100000"/>
              </a:lnSpc>
              <a:spcBef>
                <a:spcPct val="20000"/>
              </a:spcBef>
              <a:spcAft>
                <a:spcPct val="0"/>
              </a:spcAft>
              <a:buSzPct val="100000"/>
              <a:buFont typeface="Wingdings 2" pitchFamily="18" charset="2"/>
              <a:buChar char=""/>
              <a:defRPr baseline="0" b="0" sz="2400" i="0">
                <a:solidFill>
                  <a:schemeClr val="dk1"/>
                </a:solidFill>
                <a:latin typeface="Gill Sans MT" pitchFamily="34" charset="0"/>
                <a:sym typeface="Arial" pitchFamily="0" charset="0"/>
              </a:defRPr>
            </a:lvl3pPr>
            <a:lvl4pPr algn="l" eaLnBrk="1" fontAlgn="base" hangingPunct="1" indent="-173037" latinLnBrk="1" marL="1096962" rtl="0">
              <a:lnSpc>
                <a:spcPct val="100000"/>
              </a:lnSpc>
              <a:spcBef>
                <a:spcPct val="20000"/>
              </a:spcBef>
              <a:spcAft>
                <a:spcPct val="0"/>
              </a:spcAft>
              <a:buSzPct val="100000"/>
              <a:buFont typeface="Wingdings 2" pitchFamily="18" charset="2"/>
              <a:buChar char=""/>
              <a:defRPr baseline="0" b="0" sz="2000" i="0">
                <a:solidFill>
                  <a:schemeClr val="dk1"/>
                </a:solidFill>
                <a:latin typeface="Gill Sans MT" pitchFamily="34" charset="0"/>
                <a:sym typeface="Arial" pitchFamily="0" charset="0"/>
              </a:defRPr>
            </a:lvl4pPr>
            <a:lvl5pPr algn="l" eaLnBrk="1" fontAlgn="base" hangingPunct="1" indent="-182562" latinLnBrk="1" marL="1296987" rtl="0">
              <a:lnSpc>
                <a:spcPct val="100000"/>
              </a:lnSpc>
              <a:spcBef>
                <a:spcPct val="20000"/>
              </a:spcBef>
              <a:spcAft>
                <a:spcPct val="0"/>
              </a:spcAft>
              <a:buSzPct val="100000"/>
              <a:buFont typeface="Wingdings 2" pitchFamily="18" charset="2"/>
              <a:buChar char=""/>
              <a:defRPr baseline="0" b="0" sz="2000" i="0">
                <a:solidFill>
                  <a:schemeClr val="dk1"/>
                </a:solidFill>
                <a:latin typeface="Gill Sans MT" pitchFamily="34" charset="0"/>
                <a:sym typeface="Arial" pitchFamily="0" charset="0"/>
              </a:defRPr>
            </a:lvl5pPr>
          </a:lstStyle>
          <a:p>
            <a:pPr lvl="0">
              <a:lnSpc>
                <a:spcPct val="90000"/>
              </a:lnSpc>
            </a:pPr>
            <a:r>
              <a:rPr altLang="en-US" sz="2800" lang="zh-CN"/>
              <a:t>During an episode or attack of HTN, tachycardia and anxiety, the patient is placed on bed rest with the head of the bed elevated to promote an orthostatic decrease in BP</a:t>
            </a:r>
          </a:p>
          <a:p>
            <a:pPr lvl="0">
              <a:lnSpc>
                <a:spcPct val="90000"/>
              </a:lnSpc>
            </a:pPr>
            <a:r>
              <a:rPr altLang="en-US" sz="2800" lang="zh-CN"/>
              <a:t>Monitor the patient for several days in ICU with special attention to ECG changes, arterial pressures, fluid and electrolyte balance and blood glucose levels</a:t>
            </a:r>
          </a:p>
          <a:p>
            <a:pPr lvl="0">
              <a:lnSpc>
                <a:spcPct val="90000"/>
              </a:lnSpc>
            </a:pPr>
            <a:r>
              <a:rPr altLang="en-US" sz="2800" lang="zh-CN"/>
              <a:t>Several IV’s are inserted for the administration if fluids and medications</a:t>
            </a:r>
          </a:p>
        </p:txBody>
      </p:sp>
      <p:sp>
        <p:nvSpPr>
          <p:cNvPr id="1048629" name=""/>
          <p:cNvSpPr txBox="1"/>
          <p:nvPr/>
        </p:nvSpPr>
        <p:spPr>
          <a:xfrm rot="0">
            <a:off x="8613775" y="6305550"/>
            <a:ext cx="457200" cy="476250"/>
          </a:xfrm>
          <a:prstGeom prst="rect"/>
          <a:noFill/>
          <a:ln>
            <a:noFill/>
          </a:ln>
        </p:spPr>
        <p:txBody>
          <a:bodyPr anchor="b"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ctr" eaLnBrk="1" hangingPunct="1" latinLnBrk="1" lvl="0"/>
            <a:fld id="{566ABCEB-ACFC-4714-9973-3DA970169C29}" type="slidenum">
              <a:rPr altLang="en-US" sz="1200" lang="zh-CN">
                <a:solidFill>
                  <a:srgbClr val="B4B1A0"/>
                </a:solidFill>
              </a:rPr>
              <a:pPr algn="ctr" eaLnBrk="1" hangingPunct="1" latinLnBrk="1" lvl="0"/>
              <a:t>14</a:t>
            </a:fld>
            <a:endParaRPr altLang="en-US" sz="1200" lang="zh-CN">
              <a:solidFill>
                <a:srgbClr val="B4B1A0"/>
              </a:solidFill>
            </a:endParaRPr>
          </a:p>
        </p:txBody>
      </p:sp>
    </p:spTree>
  </p:cSld>
  <p:clrMapOvr>
    <a:masterClrMapping/>
  </p:clrMapOvr>
  <p:transition xmlns:p14="http://schemas.microsoft.com/office/powerpoint/2010/main" spd="fast" advClick="1">
    <p:split dir="in" orient="vert"/>
  </p:transition>
  <p:timing/>
</p:sld>
</file>

<file path=ppt/slides/slide15.xml><?xml version="1.0" encoding="utf-8"?>
<p:sld xmlns:a="http://schemas.openxmlformats.org/drawingml/2006/main" xmlns:r="http://schemas.openxmlformats.org/officeDocument/2006/relationships" xmlns:p="http://schemas.openxmlformats.org/presentationml/2006/main" showMasterSp="1">
  <p:cSld>
    <p:spTree>
      <p:nvGrpSpPr>
        <p:cNvPr id="75" name=""/>
        <p:cNvGrpSpPr/>
        <p:nvPr/>
      </p:nvGrpSpPr>
      <p:grpSpPr>
        <a:xfrm rot="0">
          <a:off x="0" y="0"/>
          <a:ext cx="0" cy="0"/>
          <a:chOff x="0" y="0"/>
          <a:chExt cx="0" cy="0"/>
        </a:xfrm>
      </p:grpSpPr>
      <p:sp>
        <p:nvSpPr>
          <p:cNvPr id="1048630" name=""/>
          <p:cNvSpPr/>
          <p:nvPr>
            <p:ph type="title" sz="full" idx="0"/>
          </p:nvPr>
        </p:nvSpPr>
        <p:spPr>
          <a:xfrm rot="0">
            <a:off x="1435100" y="274637"/>
            <a:ext cx="7499350" cy="11430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4300" i="0">
                <a:solidFill>
                  <a:srgbClr val="11488B"/>
                </a:solidFill>
                <a:latin typeface="Gill Sans MT" pitchFamily="34" charset="0"/>
                <a:sym typeface="Arial" pitchFamily="0" charset="0"/>
              </a:defRPr>
            </a:lvl1pPr>
          </a:lstStyle>
          <a:p>
            <a:pPr lvl="0"/>
            <a:r>
              <a:rPr altLang="en-US" lang="zh-CN">
                <a:effectLst>
                  <a:outerShdw algn="tl" blurRad="38100" dir="2700000" dist="38100">
                    <a:srgbClr val="C0C0C0"/>
                  </a:outerShdw>
                </a:effectLst>
              </a:rPr>
              <a:t>Cont’</a:t>
            </a:r>
          </a:p>
        </p:txBody>
      </p:sp>
      <p:sp>
        <p:nvSpPr>
          <p:cNvPr id="1048631" name=""/>
          <p:cNvSpPr/>
          <p:nvPr>
            <p:ph sz="full" idx="1"/>
          </p:nvPr>
        </p:nvSpPr>
        <p:spPr>
          <a:xfrm rot="0">
            <a:off x="1435100" y="1447800"/>
            <a:ext cx="7499350" cy="4800600"/>
          </a:xfrm>
          <a:prstGeom prst="rect"/>
          <a:noFill/>
          <a:ln>
            <a:noFill/>
          </a:ln>
        </p:spPr>
        <p:txBody>
          <a:bodyPr anchor="t" bIns="45720" lIns="91440" rIns="91440" tIns="45720"/>
          <a:lstStyle>
            <a:lvl1pPr algn="l" eaLnBrk="1" fontAlgn="base" hangingPunct="1"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a:solidFill>
                  <a:schemeClr val="dk1"/>
                </a:solidFill>
                <a:latin typeface="Gill Sans MT" pitchFamily="34" charset="0"/>
                <a:sym typeface="Arial" pitchFamily="0" charset="0"/>
              </a:defRPr>
            </a:lvl1pPr>
            <a:lvl2pPr algn="l" eaLnBrk="1" fontAlgn="base" hangingPunct="1" indent="-236537" latinLnBrk="1" marL="639762" rtl="0">
              <a:lnSpc>
                <a:spcPct val="100000"/>
              </a:lnSpc>
              <a:spcBef>
                <a:spcPts val="550"/>
              </a:spcBef>
              <a:spcAft>
                <a:spcPct val="0"/>
              </a:spcAft>
              <a:buSzPct val="100000"/>
              <a:buFont typeface="Verdana" pitchFamily="34" charset="0"/>
              <a:buChar char="◦"/>
              <a:defRPr baseline="0" b="0" sz="2800" i="0">
                <a:solidFill>
                  <a:schemeClr val="dk1"/>
                </a:solidFill>
                <a:latin typeface="Gill Sans MT" pitchFamily="34" charset="0"/>
                <a:sym typeface="Arial" pitchFamily="0" charset="0"/>
              </a:defRPr>
            </a:lvl2pPr>
            <a:lvl3pPr algn="l" eaLnBrk="1" fontAlgn="base" hangingPunct="1" indent="-228600" latinLnBrk="1" marL="885825" rtl="0">
              <a:lnSpc>
                <a:spcPct val="100000"/>
              </a:lnSpc>
              <a:spcBef>
                <a:spcPct val="20000"/>
              </a:spcBef>
              <a:spcAft>
                <a:spcPct val="0"/>
              </a:spcAft>
              <a:buSzPct val="100000"/>
              <a:buFont typeface="Wingdings 2" pitchFamily="18" charset="2"/>
              <a:buChar char=""/>
              <a:defRPr baseline="0" b="0" sz="2400" i="0">
                <a:solidFill>
                  <a:schemeClr val="dk1"/>
                </a:solidFill>
                <a:latin typeface="Gill Sans MT" pitchFamily="34" charset="0"/>
                <a:sym typeface="Arial" pitchFamily="0" charset="0"/>
              </a:defRPr>
            </a:lvl3pPr>
            <a:lvl4pPr algn="l" eaLnBrk="1" fontAlgn="base" hangingPunct="1" indent="-173037" latinLnBrk="1" marL="1096962" rtl="0">
              <a:lnSpc>
                <a:spcPct val="100000"/>
              </a:lnSpc>
              <a:spcBef>
                <a:spcPct val="20000"/>
              </a:spcBef>
              <a:spcAft>
                <a:spcPct val="0"/>
              </a:spcAft>
              <a:buSzPct val="100000"/>
              <a:buFont typeface="Wingdings 2" pitchFamily="18" charset="2"/>
              <a:buChar char=""/>
              <a:defRPr baseline="0" b="0" sz="2000" i="0">
                <a:solidFill>
                  <a:schemeClr val="dk1"/>
                </a:solidFill>
                <a:latin typeface="Gill Sans MT" pitchFamily="34" charset="0"/>
                <a:sym typeface="Arial" pitchFamily="0" charset="0"/>
              </a:defRPr>
            </a:lvl4pPr>
            <a:lvl5pPr algn="l" eaLnBrk="1" fontAlgn="base" hangingPunct="1" indent="-182562" latinLnBrk="1" marL="1296987" rtl="0">
              <a:lnSpc>
                <a:spcPct val="100000"/>
              </a:lnSpc>
              <a:spcBef>
                <a:spcPct val="20000"/>
              </a:spcBef>
              <a:spcAft>
                <a:spcPct val="0"/>
              </a:spcAft>
              <a:buSzPct val="100000"/>
              <a:buFont typeface="Wingdings 2" pitchFamily="18" charset="2"/>
              <a:buChar char=""/>
              <a:defRPr baseline="0" b="0" sz="2000" i="0">
                <a:solidFill>
                  <a:schemeClr val="dk1"/>
                </a:solidFill>
                <a:latin typeface="Gill Sans MT" pitchFamily="34" charset="0"/>
                <a:sym typeface="Arial" pitchFamily="0" charset="0"/>
              </a:defRPr>
            </a:lvl5pPr>
          </a:lstStyle>
          <a:p>
            <a:pPr lvl="0">
              <a:lnSpc>
                <a:spcPct val="90000"/>
              </a:lnSpc>
            </a:pPr>
            <a:r>
              <a:rPr altLang="en-US" lang="zh-CN"/>
              <a:t> Giving medications as prescribed is very paramount</a:t>
            </a:r>
          </a:p>
          <a:p>
            <a:pPr lvl="0">
              <a:lnSpc>
                <a:spcPct val="90000"/>
              </a:lnSpc>
            </a:pPr>
            <a:r>
              <a:rPr altLang="en-US" lang="zh-CN"/>
              <a:t>Health education on the medication schedule and adherence is given</a:t>
            </a:r>
          </a:p>
          <a:p>
            <a:pPr lvl="0">
              <a:lnSpc>
                <a:spcPct val="90000"/>
              </a:lnSpc>
            </a:pPr>
            <a:r>
              <a:rPr altLang="en-US" lang="zh-CN"/>
              <a:t>The patient is taught how to measure BP and when to notify the physician of any changes</a:t>
            </a:r>
          </a:p>
          <a:p>
            <a:pPr lvl="0">
              <a:lnSpc>
                <a:spcPct val="90000"/>
              </a:lnSpc>
            </a:pPr>
            <a:r>
              <a:rPr altLang="en-US" lang="zh-CN"/>
              <a:t>Follow up and home care is an important aspect of nursing management</a:t>
            </a:r>
          </a:p>
        </p:txBody>
      </p:sp>
      <p:sp>
        <p:nvSpPr>
          <p:cNvPr id="1048632" name=""/>
          <p:cNvSpPr txBox="1"/>
          <p:nvPr/>
        </p:nvSpPr>
        <p:spPr>
          <a:xfrm rot="0">
            <a:off x="8613775" y="6305550"/>
            <a:ext cx="457200" cy="476250"/>
          </a:xfrm>
          <a:prstGeom prst="rect"/>
          <a:noFill/>
          <a:ln>
            <a:noFill/>
          </a:ln>
        </p:spPr>
        <p:txBody>
          <a:bodyPr anchor="b"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ctr" eaLnBrk="1" hangingPunct="1" latinLnBrk="1" lvl="0"/>
            <a:fld id="{566ABCEB-ACFC-4714-9973-3DA970169C29}" type="slidenum">
              <a:rPr altLang="en-US" sz="1200" lang="zh-CN">
                <a:solidFill>
                  <a:srgbClr val="B4B1A0"/>
                </a:solidFill>
              </a:rPr>
              <a:pPr algn="ctr" eaLnBrk="1" hangingPunct="1" latinLnBrk="1" lvl="0"/>
              <a:t>15</a:t>
            </a:fld>
            <a:endParaRPr altLang="en-US" sz="1200" lang="zh-CN">
              <a:solidFill>
                <a:srgbClr val="B4B1A0"/>
              </a:solidFill>
            </a:endParaRPr>
          </a:p>
        </p:txBody>
      </p:sp>
    </p:spTree>
  </p:cSld>
  <p:clrMapOvr>
    <a:masterClrMapping/>
  </p:clrMapOvr>
  <p:transition xmlns:p14="http://schemas.microsoft.com/office/powerpoint/2010/main" spd="fast" advClick="1">
    <p:split dir="in" orient="vert"/>
  </p:transition>
  <p:timing/>
</p:sld>
</file>

<file path=ppt/slides/slide16.xml><?xml version="1.0" encoding="utf-8"?>
<p:sld xmlns:a="http://schemas.openxmlformats.org/drawingml/2006/main" xmlns:r="http://schemas.openxmlformats.org/officeDocument/2006/relationships" xmlns:p="http://schemas.openxmlformats.org/presentationml/2006/main" showMasterSp="1">
  <p:cSld>
    <p:spTree>
      <p:nvGrpSpPr>
        <p:cNvPr id="76" name=""/>
        <p:cNvGrpSpPr/>
        <p:nvPr/>
      </p:nvGrpSpPr>
      <p:grpSpPr>
        <a:xfrm rot="0">
          <a:off x="0" y="0"/>
          <a:ext cx="0" cy="0"/>
          <a:chOff x="0" y="0"/>
          <a:chExt cx="0" cy="0"/>
        </a:xfrm>
      </p:grpSpPr>
      <p:sp>
        <p:nvSpPr>
          <p:cNvPr id="1048633" name=""/>
          <p:cNvSpPr/>
          <p:nvPr>
            <p:ph type="title" sz="full" idx="0"/>
          </p:nvPr>
        </p:nvSpPr>
        <p:spPr>
          <a:xfrm rot="0">
            <a:off x="1435100" y="274637"/>
            <a:ext cx="7499350" cy="11430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4300" i="0">
                <a:solidFill>
                  <a:srgbClr val="11488B"/>
                </a:solidFill>
                <a:latin typeface="Gill Sans MT" pitchFamily="34" charset="0"/>
                <a:sym typeface="Arial" pitchFamily="0" charset="0"/>
              </a:defRPr>
            </a:lvl1pPr>
          </a:lstStyle>
          <a:p>
            <a:pPr lvl="0"/>
            <a:r>
              <a:rPr altLang="en-US" lang="zh-CN">
                <a:effectLst>
                  <a:outerShdw algn="tl" blurRad="38100" dir="2700000" dist="38100">
                    <a:srgbClr val="C0C0C0"/>
                  </a:outerShdw>
                </a:effectLst>
              </a:rPr>
              <a:t>CUSHING SYNDROME</a:t>
            </a:r>
          </a:p>
        </p:txBody>
      </p:sp>
      <p:sp>
        <p:nvSpPr>
          <p:cNvPr id="1048634" name=""/>
          <p:cNvSpPr/>
          <p:nvPr>
            <p:ph sz="full" idx="1"/>
          </p:nvPr>
        </p:nvSpPr>
        <p:spPr>
          <a:xfrm rot="0">
            <a:off x="1435100" y="1447800"/>
            <a:ext cx="7499350" cy="4800600"/>
          </a:xfrm>
          <a:prstGeom prst="rect"/>
          <a:noFill/>
          <a:ln>
            <a:noFill/>
          </a:ln>
        </p:spPr>
        <p:txBody>
          <a:bodyPr anchor="t" bIns="45720" lIns="91440" rIns="91440" tIns="45720"/>
          <a:lstStyle>
            <a:lvl1pPr algn="l" eaLnBrk="1" fontAlgn="base" hangingPunct="1"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a:solidFill>
                  <a:schemeClr val="dk1"/>
                </a:solidFill>
                <a:latin typeface="Gill Sans MT" pitchFamily="34" charset="0"/>
                <a:sym typeface="Arial" pitchFamily="0" charset="0"/>
              </a:defRPr>
            </a:lvl1pPr>
            <a:lvl2pPr algn="l" eaLnBrk="1" fontAlgn="base" hangingPunct="1" indent="-236537" latinLnBrk="1" marL="639762" rtl="0">
              <a:lnSpc>
                <a:spcPct val="100000"/>
              </a:lnSpc>
              <a:spcBef>
                <a:spcPts val="550"/>
              </a:spcBef>
              <a:spcAft>
                <a:spcPct val="0"/>
              </a:spcAft>
              <a:buSzPct val="100000"/>
              <a:buFont typeface="Verdana" pitchFamily="34" charset="0"/>
              <a:buChar char="◦"/>
              <a:defRPr baseline="0" b="0" sz="2800" i="0">
                <a:solidFill>
                  <a:schemeClr val="dk1"/>
                </a:solidFill>
                <a:latin typeface="Gill Sans MT" pitchFamily="34" charset="0"/>
                <a:sym typeface="Arial" pitchFamily="0" charset="0"/>
              </a:defRPr>
            </a:lvl2pPr>
            <a:lvl3pPr algn="l" eaLnBrk="1" fontAlgn="base" hangingPunct="1" indent="-228600" latinLnBrk="1" marL="885825" rtl="0">
              <a:lnSpc>
                <a:spcPct val="100000"/>
              </a:lnSpc>
              <a:spcBef>
                <a:spcPct val="20000"/>
              </a:spcBef>
              <a:spcAft>
                <a:spcPct val="0"/>
              </a:spcAft>
              <a:buSzPct val="100000"/>
              <a:buFont typeface="Wingdings 2" pitchFamily="18" charset="2"/>
              <a:buChar char=""/>
              <a:defRPr baseline="0" b="0" sz="2400" i="0">
                <a:solidFill>
                  <a:schemeClr val="dk1"/>
                </a:solidFill>
                <a:latin typeface="Gill Sans MT" pitchFamily="34" charset="0"/>
                <a:sym typeface="Arial" pitchFamily="0" charset="0"/>
              </a:defRPr>
            </a:lvl3pPr>
            <a:lvl4pPr algn="l" eaLnBrk="1" fontAlgn="base" hangingPunct="1" indent="-173037" latinLnBrk="1" marL="1096962" rtl="0">
              <a:lnSpc>
                <a:spcPct val="100000"/>
              </a:lnSpc>
              <a:spcBef>
                <a:spcPct val="20000"/>
              </a:spcBef>
              <a:spcAft>
                <a:spcPct val="0"/>
              </a:spcAft>
              <a:buSzPct val="100000"/>
              <a:buFont typeface="Wingdings 2" pitchFamily="18" charset="2"/>
              <a:buChar char=""/>
              <a:defRPr baseline="0" b="0" sz="2000" i="0">
                <a:solidFill>
                  <a:schemeClr val="dk1"/>
                </a:solidFill>
                <a:latin typeface="Gill Sans MT" pitchFamily="34" charset="0"/>
                <a:sym typeface="Arial" pitchFamily="0" charset="0"/>
              </a:defRPr>
            </a:lvl4pPr>
            <a:lvl5pPr algn="l" eaLnBrk="1" fontAlgn="base" hangingPunct="1" indent="-182562" latinLnBrk="1" marL="1296987" rtl="0">
              <a:lnSpc>
                <a:spcPct val="100000"/>
              </a:lnSpc>
              <a:spcBef>
                <a:spcPct val="20000"/>
              </a:spcBef>
              <a:spcAft>
                <a:spcPct val="0"/>
              </a:spcAft>
              <a:buSzPct val="100000"/>
              <a:buFont typeface="Wingdings 2" pitchFamily="18" charset="2"/>
              <a:buChar char=""/>
              <a:defRPr baseline="0" b="0" sz="2000" i="0">
                <a:solidFill>
                  <a:schemeClr val="dk1"/>
                </a:solidFill>
                <a:latin typeface="Gill Sans MT" pitchFamily="34" charset="0"/>
                <a:sym typeface="Arial" pitchFamily="0" charset="0"/>
              </a:defRPr>
            </a:lvl5pPr>
          </a:lstStyle>
          <a:p>
            <a:pPr indent="-609600" lvl="0" marL="609600">
              <a:lnSpc>
                <a:spcPct val="90000"/>
              </a:lnSpc>
            </a:pPr>
            <a:r>
              <a:rPr altLang="en-US" sz="2800" lang="zh-CN"/>
              <a:t>This is a characteristic group of manifestations caused by excessive circulating free cortisol</a:t>
            </a:r>
          </a:p>
          <a:p>
            <a:pPr indent="-609600" lvl="0" marL="609600">
              <a:lnSpc>
                <a:spcPct val="90000"/>
              </a:lnSpc>
            </a:pPr>
            <a:r>
              <a:rPr altLang="en-US" sz="2800" lang="zh-CN"/>
              <a:t>It is uncommon in children</a:t>
            </a:r>
          </a:p>
          <a:p>
            <a:pPr indent="-609600" lvl="0" marL="609600">
              <a:lnSpc>
                <a:spcPct val="90000"/>
              </a:lnSpc>
              <a:buFontTx/>
              <a:buNone/>
            </a:pPr>
            <a:r>
              <a:rPr altLang="en-US" sz="2800" lang="zh-CN"/>
              <a:t>ETIOLOGY</a:t>
            </a:r>
          </a:p>
          <a:p>
            <a:pPr indent="-609600" lvl="0" marL="609600">
              <a:lnSpc>
                <a:spcPct val="90000"/>
              </a:lnSpc>
              <a:buFontTx/>
              <a:buAutoNum type="arabicPeriod" startAt="1"/>
            </a:pPr>
            <a:r>
              <a:rPr sz="2800"/>
              <a:t>Pituitary- adrenal hyperplasia due to excess of ACTH</a:t>
            </a:r>
          </a:p>
          <a:p>
            <a:pPr indent="-609600" lvl="0" marL="609600">
              <a:lnSpc>
                <a:spcPct val="90000"/>
              </a:lnSpc>
              <a:buFontTx/>
              <a:buAutoNum type="arabicPeriod" startAt="1"/>
            </a:pPr>
            <a:r>
              <a:rPr sz="2800"/>
              <a:t>Adrenal- Hyper secretion of glucocorticoids due to neoplasms</a:t>
            </a:r>
          </a:p>
          <a:p>
            <a:pPr indent="-609600" lvl="0" marL="609600">
              <a:lnSpc>
                <a:spcPct val="90000"/>
              </a:lnSpc>
              <a:buFontTx/>
              <a:buAutoNum type="arabicPeriod" startAt="1"/>
            </a:pPr>
            <a:r>
              <a:rPr sz="2800"/>
              <a:t>Ectopic- autonomous secretion of ACTH due to extra pituitary neoplasms</a:t>
            </a:r>
          </a:p>
        </p:txBody>
      </p:sp>
      <p:sp>
        <p:nvSpPr>
          <p:cNvPr id="1048635" name=""/>
          <p:cNvSpPr txBox="1"/>
          <p:nvPr/>
        </p:nvSpPr>
        <p:spPr>
          <a:xfrm rot="0">
            <a:off x="8613775" y="6305550"/>
            <a:ext cx="457200" cy="476250"/>
          </a:xfrm>
          <a:prstGeom prst="rect"/>
          <a:noFill/>
          <a:ln>
            <a:noFill/>
          </a:ln>
        </p:spPr>
        <p:txBody>
          <a:bodyPr anchor="b"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ctr" eaLnBrk="1" hangingPunct="1" latinLnBrk="1" lvl="0"/>
            <a:fld id="{566ABCEB-ACFC-4714-9973-3DA970169C29}" type="slidenum">
              <a:rPr altLang="en-US" sz="1200" lang="zh-CN">
                <a:solidFill>
                  <a:srgbClr val="B4B1A0"/>
                </a:solidFill>
              </a:rPr>
              <a:pPr algn="ctr" eaLnBrk="1" hangingPunct="1" latinLnBrk="1" lvl="0"/>
              <a:t>16</a:t>
            </a:fld>
            <a:endParaRPr altLang="en-US" sz="1200" lang="zh-CN">
              <a:solidFill>
                <a:srgbClr val="B4B1A0"/>
              </a:solidFill>
            </a:endParaRPr>
          </a:p>
        </p:txBody>
      </p:sp>
    </p:spTree>
  </p:cSld>
  <p:clrMapOvr>
    <a:masterClrMapping/>
  </p:clrMapOvr>
  <p:transition xmlns:p14="http://schemas.microsoft.com/office/powerpoint/2010/main" spd="fast" advClick="1">
    <p:split dir="in" orient="vert"/>
  </p:transition>
  <p:timing/>
</p:sld>
</file>

<file path=ppt/slides/slide17.xml><?xml version="1.0" encoding="utf-8"?>
<p:sld xmlns:a="http://schemas.openxmlformats.org/drawingml/2006/main" xmlns:r="http://schemas.openxmlformats.org/officeDocument/2006/relationships" xmlns:p="http://schemas.openxmlformats.org/presentationml/2006/main" showMasterSp="1">
  <p:cSld>
    <p:spTree>
      <p:nvGrpSpPr>
        <p:cNvPr id="77" name=""/>
        <p:cNvGrpSpPr/>
        <p:nvPr/>
      </p:nvGrpSpPr>
      <p:grpSpPr>
        <a:xfrm rot="0">
          <a:off x="0" y="0"/>
          <a:ext cx="0" cy="0"/>
          <a:chOff x="0" y="0"/>
          <a:chExt cx="0" cy="0"/>
        </a:xfrm>
      </p:grpSpPr>
      <p:sp>
        <p:nvSpPr>
          <p:cNvPr id="1048636" name=""/>
          <p:cNvSpPr/>
          <p:nvPr>
            <p:ph type="title" sz="full" idx="0"/>
          </p:nvPr>
        </p:nvSpPr>
        <p:spPr>
          <a:xfrm rot="0">
            <a:off x="1435100" y="274637"/>
            <a:ext cx="7499350" cy="11430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4300" i="0">
                <a:solidFill>
                  <a:srgbClr val="11488B"/>
                </a:solidFill>
                <a:latin typeface="Gill Sans MT" pitchFamily="34" charset="0"/>
                <a:sym typeface="Arial" pitchFamily="0" charset="0"/>
              </a:defRPr>
            </a:lvl1pPr>
          </a:lstStyle>
          <a:p>
            <a:pPr lvl="0"/>
            <a:r>
              <a:rPr altLang="en-US" lang="zh-CN">
                <a:effectLst>
                  <a:outerShdw algn="tl" blurRad="38100" dir="2700000" dist="38100">
                    <a:srgbClr val="C0C0C0"/>
                  </a:outerShdw>
                </a:effectLst>
              </a:rPr>
              <a:t>Cont’</a:t>
            </a:r>
          </a:p>
        </p:txBody>
      </p:sp>
      <p:sp>
        <p:nvSpPr>
          <p:cNvPr id="1048637" name=""/>
          <p:cNvSpPr/>
          <p:nvPr>
            <p:ph sz="full" idx="1"/>
          </p:nvPr>
        </p:nvSpPr>
        <p:spPr>
          <a:xfrm rot="0">
            <a:off x="1435100" y="1447800"/>
            <a:ext cx="7499350" cy="4800600"/>
          </a:xfrm>
          <a:prstGeom prst="rect"/>
          <a:noFill/>
          <a:ln>
            <a:noFill/>
          </a:ln>
        </p:spPr>
        <p:txBody>
          <a:bodyPr anchor="t" bIns="45720" lIns="91440" rIns="91440" tIns="45720"/>
          <a:lstStyle>
            <a:lvl1pPr algn="l" eaLnBrk="1" fontAlgn="base" hangingPunct="1"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a:solidFill>
                  <a:schemeClr val="dk1"/>
                </a:solidFill>
                <a:latin typeface="Gill Sans MT" pitchFamily="34" charset="0"/>
                <a:sym typeface="Arial" pitchFamily="0" charset="0"/>
              </a:defRPr>
            </a:lvl1pPr>
            <a:lvl2pPr algn="l" eaLnBrk="1" fontAlgn="base" hangingPunct="1" indent="-236537" latinLnBrk="1" marL="639762" rtl="0">
              <a:lnSpc>
                <a:spcPct val="100000"/>
              </a:lnSpc>
              <a:spcBef>
                <a:spcPts val="550"/>
              </a:spcBef>
              <a:spcAft>
                <a:spcPct val="0"/>
              </a:spcAft>
              <a:buSzPct val="100000"/>
              <a:buFont typeface="Verdana" pitchFamily="34" charset="0"/>
              <a:buChar char="◦"/>
              <a:defRPr baseline="0" b="0" sz="2800" i="0">
                <a:solidFill>
                  <a:schemeClr val="dk1"/>
                </a:solidFill>
                <a:latin typeface="Gill Sans MT" pitchFamily="34" charset="0"/>
                <a:sym typeface="Arial" pitchFamily="0" charset="0"/>
              </a:defRPr>
            </a:lvl2pPr>
            <a:lvl3pPr algn="l" eaLnBrk="1" fontAlgn="base" hangingPunct="1" indent="-228600" latinLnBrk="1" marL="885825" rtl="0">
              <a:lnSpc>
                <a:spcPct val="100000"/>
              </a:lnSpc>
              <a:spcBef>
                <a:spcPct val="20000"/>
              </a:spcBef>
              <a:spcAft>
                <a:spcPct val="0"/>
              </a:spcAft>
              <a:buSzPct val="100000"/>
              <a:buFont typeface="Wingdings 2" pitchFamily="18" charset="2"/>
              <a:buChar char=""/>
              <a:defRPr baseline="0" b="0" sz="2400" i="0">
                <a:solidFill>
                  <a:schemeClr val="dk1"/>
                </a:solidFill>
                <a:latin typeface="Gill Sans MT" pitchFamily="34" charset="0"/>
                <a:sym typeface="Arial" pitchFamily="0" charset="0"/>
              </a:defRPr>
            </a:lvl3pPr>
            <a:lvl4pPr algn="l" eaLnBrk="1" fontAlgn="base" hangingPunct="1" indent="-173037" latinLnBrk="1" marL="1096962" rtl="0">
              <a:lnSpc>
                <a:spcPct val="100000"/>
              </a:lnSpc>
              <a:spcBef>
                <a:spcPct val="20000"/>
              </a:spcBef>
              <a:spcAft>
                <a:spcPct val="0"/>
              </a:spcAft>
              <a:buSzPct val="100000"/>
              <a:buFont typeface="Wingdings 2" pitchFamily="18" charset="2"/>
              <a:buChar char=""/>
              <a:defRPr baseline="0" b="0" sz="2000" i="0">
                <a:solidFill>
                  <a:schemeClr val="dk1"/>
                </a:solidFill>
                <a:latin typeface="Gill Sans MT" pitchFamily="34" charset="0"/>
                <a:sym typeface="Arial" pitchFamily="0" charset="0"/>
              </a:defRPr>
            </a:lvl4pPr>
            <a:lvl5pPr algn="l" eaLnBrk="1" fontAlgn="base" hangingPunct="1" indent="-182562" latinLnBrk="1" marL="1296987" rtl="0">
              <a:lnSpc>
                <a:spcPct val="100000"/>
              </a:lnSpc>
              <a:spcBef>
                <a:spcPct val="20000"/>
              </a:spcBef>
              <a:spcAft>
                <a:spcPct val="0"/>
              </a:spcAft>
              <a:buSzPct val="100000"/>
              <a:buFont typeface="Wingdings 2" pitchFamily="18" charset="2"/>
              <a:buChar char=""/>
              <a:defRPr baseline="0" b="0" sz="2000" i="0">
                <a:solidFill>
                  <a:schemeClr val="dk1"/>
                </a:solidFill>
                <a:latin typeface="Gill Sans MT" pitchFamily="34" charset="0"/>
                <a:sym typeface="Arial" pitchFamily="0" charset="0"/>
              </a:defRPr>
            </a:lvl5pPr>
          </a:lstStyle>
          <a:p>
            <a:pPr indent="-609600" lvl="0" marL="609600">
              <a:lnSpc>
                <a:spcPct val="80000"/>
              </a:lnSpc>
              <a:buFontTx/>
              <a:buAutoNum type="arabicPeriod" startAt="4"/>
            </a:pPr>
            <a:r>
              <a:rPr altLang="en-US" sz="2800" lang="zh-CN"/>
              <a:t>Iatrogenic due to administration of large amounts of  exogenous corticosteroids</a:t>
            </a:r>
          </a:p>
          <a:p>
            <a:pPr indent="-609600" lvl="0" marL="609600">
              <a:lnSpc>
                <a:spcPct val="80000"/>
              </a:lnSpc>
              <a:buFontTx/>
              <a:buAutoNum type="arabicPeriod" startAt="4"/>
            </a:pPr>
            <a:r>
              <a:rPr altLang="en-US" sz="2800" lang="zh-CN"/>
              <a:t>Food dependant- inappropriate sensitivity of adrenal glands to normal postprandial increases in secretion of gastric inhibitory polypeptide</a:t>
            </a:r>
          </a:p>
          <a:p>
            <a:pPr indent="-609600" lvl="0" marL="609600">
              <a:lnSpc>
                <a:spcPct val="80000"/>
              </a:lnSpc>
              <a:buFontTx/>
              <a:buNone/>
            </a:pPr>
            <a:r>
              <a:rPr sz="2800"/>
              <a:t>CLINICAL MANIFESTATIONS</a:t>
            </a:r>
          </a:p>
          <a:p>
            <a:pPr indent="-609600" lvl="0" marL="609600">
              <a:lnSpc>
                <a:spcPct val="80000"/>
              </a:lnSpc>
              <a:buFontTx/>
              <a:buAutoNum type="arabicPeriod" startAt="1"/>
            </a:pPr>
            <a:r>
              <a:rPr sz="2800"/>
              <a:t>Centripetal  fat distribution resulting in truncal obesity and buffalo hump due to increased appetite and deposition of fat</a:t>
            </a:r>
          </a:p>
          <a:p>
            <a:pPr indent="-609600" lvl="0" marL="609600">
              <a:lnSpc>
                <a:spcPct val="80000"/>
              </a:lnSpc>
              <a:buFontTx/>
              <a:buAutoNum type="arabicPeriod" startAt="1"/>
            </a:pPr>
            <a:r>
              <a:rPr sz="2800"/>
              <a:t>Rounded or moon face</a:t>
            </a:r>
          </a:p>
          <a:p>
            <a:pPr indent="-609600" lvl="0" marL="609600">
              <a:lnSpc>
                <a:spcPct val="80000"/>
              </a:lnSpc>
            </a:pPr>
            <a:endParaRPr sz="2800"/>
          </a:p>
        </p:txBody>
      </p:sp>
      <p:sp>
        <p:nvSpPr>
          <p:cNvPr id="1048638" name=""/>
          <p:cNvSpPr txBox="1"/>
          <p:nvPr/>
        </p:nvSpPr>
        <p:spPr>
          <a:xfrm rot="0">
            <a:off x="8613775" y="6305550"/>
            <a:ext cx="457200" cy="476250"/>
          </a:xfrm>
          <a:prstGeom prst="rect"/>
          <a:noFill/>
          <a:ln>
            <a:noFill/>
          </a:ln>
        </p:spPr>
        <p:txBody>
          <a:bodyPr anchor="b"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ctr" eaLnBrk="1" hangingPunct="1" latinLnBrk="1" lvl="0"/>
            <a:fld id="{566ABCEB-ACFC-4714-9973-3DA970169C29}" type="slidenum">
              <a:rPr altLang="en-US" sz="1200" lang="zh-CN">
                <a:solidFill>
                  <a:srgbClr val="B4B1A0"/>
                </a:solidFill>
              </a:rPr>
              <a:pPr algn="ctr" eaLnBrk="1" hangingPunct="1" latinLnBrk="1" lvl="0"/>
              <a:t>17</a:t>
            </a:fld>
            <a:endParaRPr altLang="en-US" sz="1200" lang="zh-CN">
              <a:solidFill>
                <a:srgbClr val="B4B1A0"/>
              </a:solidFill>
            </a:endParaRPr>
          </a:p>
        </p:txBody>
      </p:sp>
    </p:spTree>
  </p:cSld>
  <p:clrMapOvr>
    <a:masterClrMapping/>
  </p:clrMapOvr>
  <p:transition xmlns:p14="http://schemas.microsoft.com/office/powerpoint/2010/main" spd="fast" advClick="1">
    <p:split dir="in" orient="vert"/>
  </p:transition>
  <p:timing/>
</p:sld>
</file>

<file path=ppt/slides/slide18.xml><?xml version="1.0" encoding="utf-8"?>
<p:sld xmlns:a="http://schemas.openxmlformats.org/drawingml/2006/main" xmlns:r="http://schemas.openxmlformats.org/officeDocument/2006/relationships" xmlns:p="http://schemas.openxmlformats.org/presentationml/2006/main" showMasterSp="1">
  <p:cSld>
    <p:spTree>
      <p:nvGrpSpPr>
        <p:cNvPr id="78" name=""/>
        <p:cNvGrpSpPr/>
        <p:nvPr/>
      </p:nvGrpSpPr>
      <p:grpSpPr>
        <a:xfrm rot="0">
          <a:off x="0" y="0"/>
          <a:ext cx="0" cy="0"/>
          <a:chOff x="0" y="0"/>
          <a:chExt cx="0" cy="0"/>
        </a:xfrm>
      </p:grpSpPr>
      <p:sp>
        <p:nvSpPr>
          <p:cNvPr id="1048639" name=""/>
          <p:cNvSpPr/>
          <p:nvPr>
            <p:ph type="title" sz="full" idx="0"/>
          </p:nvPr>
        </p:nvSpPr>
        <p:spPr>
          <a:xfrm rot="0">
            <a:off x="1435100" y="274637"/>
            <a:ext cx="7499350" cy="11430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4300" i="0">
                <a:solidFill>
                  <a:srgbClr val="11488B"/>
                </a:solidFill>
                <a:latin typeface="Gill Sans MT" pitchFamily="34" charset="0"/>
                <a:sym typeface="Arial" pitchFamily="0" charset="0"/>
              </a:defRPr>
            </a:lvl1pPr>
          </a:lstStyle>
          <a:p>
            <a:pPr lvl="0"/>
            <a:r>
              <a:rPr altLang="en-US" lang="zh-CN">
                <a:effectLst>
                  <a:outerShdw algn="tl" blurRad="38100" dir="2700000" dist="38100">
                    <a:srgbClr val="C0C0C0"/>
                  </a:outerShdw>
                </a:effectLst>
              </a:rPr>
              <a:t>Cont’</a:t>
            </a:r>
          </a:p>
        </p:txBody>
      </p:sp>
      <p:sp>
        <p:nvSpPr>
          <p:cNvPr id="1048640" name=""/>
          <p:cNvSpPr/>
          <p:nvPr>
            <p:ph sz="full" idx="1"/>
          </p:nvPr>
        </p:nvSpPr>
        <p:spPr>
          <a:xfrm rot="0">
            <a:off x="1435100" y="1447800"/>
            <a:ext cx="7499350" cy="4800600"/>
          </a:xfrm>
          <a:prstGeom prst="rect"/>
          <a:noFill/>
          <a:ln>
            <a:noFill/>
          </a:ln>
        </p:spPr>
        <p:txBody>
          <a:bodyPr anchor="t" bIns="45720" lIns="91440" rIns="91440" tIns="45720"/>
          <a:lstStyle>
            <a:lvl1pPr algn="l" eaLnBrk="1" fontAlgn="base" hangingPunct="1"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a:solidFill>
                  <a:schemeClr val="dk1"/>
                </a:solidFill>
                <a:latin typeface="Gill Sans MT" pitchFamily="34" charset="0"/>
                <a:sym typeface="Arial" pitchFamily="0" charset="0"/>
              </a:defRPr>
            </a:lvl1pPr>
            <a:lvl2pPr algn="l" eaLnBrk="1" fontAlgn="base" hangingPunct="1" indent="-236537" latinLnBrk="1" marL="639762" rtl="0">
              <a:lnSpc>
                <a:spcPct val="100000"/>
              </a:lnSpc>
              <a:spcBef>
                <a:spcPts val="550"/>
              </a:spcBef>
              <a:spcAft>
                <a:spcPct val="0"/>
              </a:spcAft>
              <a:buSzPct val="100000"/>
              <a:buFont typeface="Verdana" pitchFamily="34" charset="0"/>
              <a:buChar char="◦"/>
              <a:defRPr baseline="0" b="0" sz="2800" i="0">
                <a:solidFill>
                  <a:schemeClr val="dk1"/>
                </a:solidFill>
                <a:latin typeface="Gill Sans MT" pitchFamily="34" charset="0"/>
                <a:sym typeface="Arial" pitchFamily="0" charset="0"/>
              </a:defRPr>
            </a:lvl2pPr>
            <a:lvl3pPr algn="l" eaLnBrk="1" fontAlgn="base" hangingPunct="1" indent="-228600" latinLnBrk="1" marL="885825" rtl="0">
              <a:lnSpc>
                <a:spcPct val="100000"/>
              </a:lnSpc>
              <a:spcBef>
                <a:spcPct val="20000"/>
              </a:spcBef>
              <a:spcAft>
                <a:spcPct val="0"/>
              </a:spcAft>
              <a:buSzPct val="100000"/>
              <a:buFont typeface="Wingdings 2" pitchFamily="18" charset="2"/>
              <a:buChar char=""/>
              <a:defRPr baseline="0" b="0" sz="2400" i="0">
                <a:solidFill>
                  <a:schemeClr val="dk1"/>
                </a:solidFill>
                <a:latin typeface="Gill Sans MT" pitchFamily="34" charset="0"/>
                <a:sym typeface="Arial" pitchFamily="0" charset="0"/>
              </a:defRPr>
            </a:lvl3pPr>
            <a:lvl4pPr algn="l" eaLnBrk="1" fontAlgn="base" hangingPunct="1" indent="-173037" latinLnBrk="1" marL="1096962" rtl="0">
              <a:lnSpc>
                <a:spcPct val="100000"/>
              </a:lnSpc>
              <a:spcBef>
                <a:spcPct val="20000"/>
              </a:spcBef>
              <a:spcAft>
                <a:spcPct val="0"/>
              </a:spcAft>
              <a:buSzPct val="100000"/>
              <a:buFont typeface="Wingdings 2" pitchFamily="18" charset="2"/>
              <a:buChar char=""/>
              <a:defRPr baseline="0" b="0" sz="2000" i="0">
                <a:solidFill>
                  <a:schemeClr val="dk1"/>
                </a:solidFill>
                <a:latin typeface="Gill Sans MT" pitchFamily="34" charset="0"/>
                <a:sym typeface="Arial" pitchFamily="0" charset="0"/>
              </a:defRPr>
            </a:lvl4pPr>
            <a:lvl5pPr algn="l" eaLnBrk="1" fontAlgn="base" hangingPunct="1" indent="-182562" latinLnBrk="1" marL="1296987" rtl="0">
              <a:lnSpc>
                <a:spcPct val="100000"/>
              </a:lnSpc>
              <a:spcBef>
                <a:spcPct val="20000"/>
              </a:spcBef>
              <a:spcAft>
                <a:spcPct val="0"/>
              </a:spcAft>
              <a:buSzPct val="100000"/>
              <a:buFont typeface="Wingdings 2" pitchFamily="18" charset="2"/>
              <a:buChar char=""/>
              <a:defRPr baseline="0" b="0" sz="2000" i="0">
                <a:solidFill>
                  <a:schemeClr val="dk1"/>
                </a:solidFill>
                <a:latin typeface="Gill Sans MT" pitchFamily="34" charset="0"/>
                <a:sym typeface="Arial" pitchFamily="0" charset="0"/>
              </a:defRPr>
            </a:lvl5pPr>
          </a:lstStyle>
          <a:p>
            <a:pPr indent="-609600" lvl="0" marL="609600">
              <a:lnSpc>
                <a:spcPct val="90000"/>
              </a:lnSpc>
              <a:buFontTx/>
              <a:buAutoNum type="arabicPeriod" startAt="3"/>
            </a:pPr>
            <a:r>
              <a:rPr altLang="en-US" sz="2800" lang="zh-CN"/>
              <a:t>Muscular wasting (thin extremities, pendulous abdomen and weakness) due to increased protein catabolism resulting in negative nitrogen balance</a:t>
            </a:r>
          </a:p>
          <a:p>
            <a:pPr indent="-609600" lvl="0" marL="609600">
              <a:lnSpc>
                <a:spcPct val="90000"/>
              </a:lnSpc>
              <a:buFontTx/>
              <a:buAutoNum type="arabicPeriod" startAt="3"/>
            </a:pPr>
            <a:r>
              <a:rPr altLang="en-US" sz="2800" lang="zh-CN"/>
              <a:t>Thin skin and subcutaneous tissue with poor wound healing</a:t>
            </a:r>
          </a:p>
          <a:p>
            <a:pPr indent="-609600" lvl="0" marL="609600">
              <a:lnSpc>
                <a:spcPct val="90000"/>
              </a:lnSpc>
              <a:buFontTx/>
              <a:buAutoNum type="arabicPeriod" startAt="3"/>
            </a:pPr>
            <a:r>
              <a:rPr altLang="en-US" sz="2800" lang="zh-CN"/>
              <a:t>Increased frequency of infection with decreased inflammatory response due to production and circulating levels of antibodies caused by lysis of fixed plasma cells and lymphocytes</a:t>
            </a:r>
          </a:p>
        </p:txBody>
      </p:sp>
      <p:sp>
        <p:nvSpPr>
          <p:cNvPr id="1048641" name=""/>
          <p:cNvSpPr txBox="1"/>
          <p:nvPr/>
        </p:nvSpPr>
        <p:spPr>
          <a:xfrm rot="0">
            <a:off x="8613775" y="6305550"/>
            <a:ext cx="457200" cy="476250"/>
          </a:xfrm>
          <a:prstGeom prst="rect"/>
          <a:noFill/>
          <a:ln>
            <a:noFill/>
          </a:ln>
        </p:spPr>
        <p:txBody>
          <a:bodyPr anchor="b"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ctr" eaLnBrk="1" hangingPunct="1" latinLnBrk="1" lvl="0"/>
            <a:fld id="{566ABCEB-ACFC-4714-9973-3DA970169C29}" type="slidenum">
              <a:rPr altLang="en-US" sz="1200" lang="zh-CN">
                <a:solidFill>
                  <a:srgbClr val="B4B1A0"/>
                </a:solidFill>
              </a:rPr>
              <a:pPr algn="ctr" eaLnBrk="1" hangingPunct="1" latinLnBrk="1" lvl="0"/>
              <a:t>18</a:t>
            </a:fld>
            <a:endParaRPr altLang="en-US" sz="1200" lang="zh-CN">
              <a:solidFill>
                <a:srgbClr val="B4B1A0"/>
              </a:solidFill>
            </a:endParaRPr>
          </a:p>
        </p:txBody>
      </p:sp>
    </p:spTree>
  </p:cSld>
  <p:clrMapOvr>
    <a:masterClrMapping/>
  </p:clrMapOvr>
  <p:transition xmlns:p14="http://schemas.microsoft.com/office/powerpoint/2010/main" spd="fast" advClick="1">
    <p:split dir="in" orient="vert"/>
  </p:transition>
  <p:timing/>
</p:sld>
</file>

<file path=ppt/slides/slide19.xml><?xml version="1.0" encoding="utf-8"?>
<p:sld xmlns:a="http://schemas.openxmlformats.org/drawingml/2006/main" xmlns:r="http://schemas.openxmlformats.org/officeDocument/2006/relationships" xmlns:p="http://schemas.openxmlformats.org/presentationml/2006/main" showMasterSp="1">
  <p:cSld>
    <p:spTree>
      <p:nvGrpSpPr>
        <p:cNvPr id="79" name=""/>
        <p:cNvGrpSpPr/>
        <p:nvPr/>
      </p:nvGrpSpPr>
      <p:grpSpPr>
        <a:xfrm rot="0">
          <a:off x="0" y="0"/>
          <a:ext cx="0" cy="0"/>
          <a:chOff x="0" y="0"/>
          <a:chExt cx="0" cy="0"/>
        </a:xfrm>
      </p:grpSpPr>
      <p:sp>
        <p:nvSpPr>
          <p:cNvPr id="1048642" name=""/>
          <p:cNvSpPr/>
          <p:nvPr>
            <p:ph type="title" sz="full" idx="0"/>
          </p:nvPr>
        </p:nvSpPr>
        <p:spPr>
          <a:xfrm rot="0">
            <a:off x="1435100" y="274637"/>
            <a:ext cx="7499350" cy="11430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4300" i="0">
                <a:solidFill>
                  <a:srgbClr val="11488B"/>
                </a:solidFill>
                <a:latin typeface="Gill Sans MT" pitchFamily="34" charset="0"/>
                <a:sym typeface="Arial" pitchFamily="0" charset="0"/>
              </a:defRPr>
            </a:lvl1pPr>
          </a:lstStyle>
          <a:p>
            <a:pPr lvl="0"/>
            <a:r>
              <a:rPr altLang="en-US" lang="zh-CN">
                <a:effectLst>
                  <a:outerShdw algn="tl" blurRad="38100" dir="2700000" dist="38100">
                    <a:srgbClr val="C0C0C0"/>
                  </a:outerShdw>
                </a:effectLst>
              </a:rPr>
              <a:t>Cont’</a:t>
            </a:r>
          </a:p>
        </p:txBody>
      </p:sp>
      <p:sp>
        <p:nvSpPr>
          <p:cNvPr id="1048643" name=""/>
          <p:cNvSpPr/>
          <p:nvPr>
            <p:ph sz="full" idx="1"/>
          </p:nvPr>
        </p:nvSpPr>
        <p:spPr>
          <a:xfrm rot="0">
            <a:off x="1435100" y="1447800"/>
            <a:ext cx="7499350" cy="4800600"/>
          </a:xfrm>
          <a:prstGeom prst="rect"/>
          <a:noFill/>
          <a:ln>
            <a:noFill/>
          </a:ln>
        </p:spPr>
        <p:txBody>
          <a:bodyPr anchor="t" bIns="45720" lIns="91440" rIns="91440" tIns="45720"/>
          <a:lstStyle>
            <a:lvl1pPr algn="l" eaLnBrk="1" fontAlgn="base" hangingPunct="1"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a:solidFill>
                  <a:schemeClr val="dk1"/>
                </a:solidFill>
                <a:latin typeface="Gill Sans MT" pitchFamily="34" charset="0"/>
                <a:sym typeface="Arial" pitchFamily="0" charset="0"/>
              </a:defRPr>
            </a:lvl1pPr>
            <a:lvl2pPr algn="l" eaLnBrk="1" fontAlgn="base" hangingPunct="1" indent="-236537" latinLnBrk="1" marL="639762" rtl="0">
              <a:lnSpc>
                <a:spcPct val="100000"/>
              </a:lnSpc>
              <a:spcBef>
                <a:spcPts val="550"/>
              </a:spcBef>
              <a:spcAft>
                <a:spcPct val="0"/>
              </a:spcAft>
              <a:buSzPct val="100000"/>
              <a:buFont typeface="Verdana" pitchFamily="34" charset="0"/>
              <a:buChar char="◦"/>
              <a:defRPr baseline="0" b="0" sz="2800" i="0">
                <a:solidFill>
                  <a:schemeClr val="dk1"/>
                </a:solidFill>
                <a:latin typeface="Gill Sans MT" pitchFamily="34" charset="0"/>
                <a:sym typeface="Arial" pitchFamily="0" charset="0"/>
              </a:defRPr>
            </a:lvl2pPr>
            <a:lvl3pPr algn="l" eaLnBrk="1" fontAlgn="base" hangingPunct="1" indent="-228600" latinLnBrk="1" marL="885825" rtl="0">
              <a:lnSpc>
                <a:spcPct val="100000"/>
              </a:lnSpc>
              <a:spcBef>
                <a:spcPct val="20000"/>
              </a:spcBef>
              <a:spcAft>
                <a:spcPct val="0"/>
              </a:spcAft>
              <a:buSzPct val="100000"/>
              <a:buFont typeface="Wingdings 2" pitchFamily="18" charset="2"/>
              <a:buChar char=""/>
              <a:defRPr baseline="0" b="0" sz="2400" i="0">
                <a:solidFill>
                  <a:schemeClr val="dk1"/>
                </a:solidFill>
                <a:latin typeface="Gill Sans MT" pitchFamily="34" charset="0"/>
                <a:sym typeface="Arial" pitchFamily="0" charset="0"/>
              </a:defRPr>
            </a:lvl3pPr>
            <a:lvl4pPr algn="l" eaLnBrk="1" fontAlgn="base" hangingPunct="1" indent="-173037" latinLnBrk="1" marL="1096962" rtl="0">
              <a:lnSpc>
                <a:spcPct val="100000"/>
              </a:lnSpc>
              <a:spcBef>
                <a:spcPct val="20000"/>
              </a:spcBef>
              <a:spcAft>
                <a:spcPct val="0"/>
              </a:spcAft>
              <a:buSzPct val="100000"/>
              <a:buFont typeface="Wingdings 2" pitchFamily="18" charset="2"/>
              <a:buChar char=""/>
              <a:defRPr baseline="0" b="0" sz="2000" i="0">
                <a:solidFill>
                  <a:schemeClr val="dk1"/>
                </a:solidFill>
                <a:latin typeface="Gill Sans MT" pitchFamily="34" charset="0"/>
                <a:sym typeface="Arial" pitchFamily="0" charset="0"/>
              </a:defRPr>
            </a:lvl4pPr>
            <a:lvl5pPr algn="l" eaLnBrk="1" fontAlgn="base" hangingPunct="1" indent="-182562" latinLnBrk="1" marL="1296987" rtl="0">
              <a:lnSpc>
                <a:spcPct val="100000"/>
              </a:lnSpc>
              <a:spcBef>
                <a:spcPct val="20000"/>
              </a:spcBef>
              <a:spcAft>
                <a:spcPct val="0"/>
              </a:spcAft>
              <a:buSzPct val="100000"/>
              <a:buFont typeface="Wingdings 2" pitchFamily="18" charset="2"/>
              <a:buChar char=""/>
              <a:defRPr baseline="0" b="0" sz="2000" i="0">
                <a:solidFill>
                  <a:schemeClr val="dk1"/>
                </a:solidFill>
                <a:latin typeface="Gill Sans MT" pitchFamily="34" charset="0"/>
                <a:sym typeface="Arial" pitchFamily="0" charset="0"/>
              </a:defRPr>
            </a:lvl5pPr>
          </a:lstStyle>
          <a:p>
            <a:pPr indent="-609600" lvl="0" marL="609600">
              <a:lnSpc>
                <a:spcPct val="80000"/>
              </a:lnSpc>
              <a:buFontTx/>
              <a:buAutoNum type="arabicPeriod" startAt="6"/>
            </a:pPr>
            <a:r>
              <a:rPr altLang="en-US" sz="2800" lang="zh-CN"/>
              <a:t>Excessive bruising and petechial hemorrhages due to capillary weakness (loss of protein)</a:t>
            </a:r>
          </a:p>
          <a:p>
            <a:pPr indent="-609600" lvl="0" marL="609600">
              <a:lnSpc>
                <a:spcPct val="80000"/>
              </a:lnSpc>
              <a:buFontTx/>
              <a:buAutoNum type="arabicPeriod" startAt="6"/>
            </a:pPr>
            <a:r>
              <a:rPr altLang="en-US" sz="2800" lang="zh-CN"/>
              <a:t>Reddish purple abdominal striae and red cheeks due to the thin skin that allows capillary blood to be seen</a:t>
            </a:r>
          </a:p>
          <a:p>
            <a:pPr indent="-609600" lvl="0" marL="609600">
              <a:lnSpc>
                <a:spcPct val="80000"/>
              </a:lnSpc>
              <a:buFontTx/>
              <a:buAutoNum type="arabicPeriod" startAt="6"/>
            </a:pPr>
            <a:r>
              <a:rPr altLang="en-US" sz="2800" lang="zh-CN"/>
              <a:t>Hypertension due to increased salt and water retention</a:t>
            </a:r>
          </a:p>
          <a:p>
            <a:pPr indent="-609600" lvl="0" marL="609600">
              <a:lnSpc>
                <a:spcPct val="80000"/>
              </a:lnSpc>
              <a:buFontTx/>
              <a:buAutoNum type="arabicPeriod" startAt="6"/>
            </a:pPr>
            <a:r>
              <a:rPr altLang="en-US" sz="2800" lang="zh-CN"/>
              <a:t>Hypokalemia and alkalosis due to increased excretion of potassium and hydrogen ions</a:t>
            </a:r>
          </a:p>
          <a:p>
            <a:pPr indent="-609600" lvl="0" marL="609600">
              <a:lnSpc>
                <a:spcPct val="80000"/>
              </a:lnSpc>
              <a:buFontTx/>
              <a:buAutoNum type="arabicPeriod" startAt="6"/>
            </a:pPr>
            <a:r>
              <a:rPr altLang="en-US" sz="2800" lang="zh-CN"/>
              <a:t>Osteoporosis due to increased glomerular filtration rate and excretion of calcium</a:t>
            </a:r>
          </a:p>
          <a:p>
            <a:pPr indent="-609600" lvl="0" marL="609600">
              <a:lnSpc>
                <a:spcPct val="80000"/>
              </a:lnSpc>
              <a:buFontTx/>
              <a:buNone/>
            </a:pPr>
            <a:endParaRPr sz="2800"/>
          </a:p>
          <a:p>
            <a:pPr indent="-609600" lvl="0" marL="609600">
              <a:lnSpc>
                <a:spcPct val="80000"/>
              </a:lnSpc>
              <a:buFontTx/>
              <a:buAutoNum type="arabicPeriod" startAt="6"/>
            </a:pPr>
            <a:endParaRPr sz="2800"/>
          </a:p>
          <a:p>
            <a:pPr indent="-609600" lvl="0" marL="609600">
              <a:lnSpc>
                <a:spcPct val="80000"/>
              </a:lnSpc>
              <a:buFontTx/>
              <a:buAutoNum type="arabicPeriod" startAt="3"/>
            </a:pPr>
            <a:endParaRPr sz="2800"/>
          </a:p>
          <a:p>
            <a:pPr indent="-609600" lvl="0" marL="609600">
              <a:lnSpc>
                <a:spcPct val="80000"/>
              </a:lnSpc>
            </a:pPr>
            <a:endParaRPr sz="2800"/>
          </a:p>
        </p:txBody>
      </p:sp>
      <p:sp>
        <p:nvSpPr>
          <p:cNvPr id="1048644" name=""/>
          <p:cNvSpPr txBox="1"/>
          <p:nvPr/>
        </p:nvSpPr>
        <p:spPr>
          <a:xfrm rot="0">
            <a:off x="8613775" y="6305550"/>
            <a:ext cx="457200" cy="476250"/>
          </a:xfrm>
          <a:prstGeom prst="rect"/>
          <a:noFill/>
          <a:ln>
            <a:noFill/>
          </a:ln>
        </p:spPr>
        <p:txBody>
          <a:bodyPr anchor="b"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ctr" eaLnBrk="1" hangingPunct="1" latinLnBrk="1" lvl="0"/>
            <a:fld id="{566ABCEB-ACFC-4714-9973-3DA970169C29}" type="slidenum">
              <a:rPr altLang="en-US" sz="1200" lang="zh-CN">
                <a:solidFill>
                  <a:srgbClr val="B4B1A0"/>
                </a:solidFill>
              </a:rPr>
              <a:pPr algn="ctr" eaLnBrk="1" hangingPunct="1" latinLnBrk="1" lvl="0"/>
              <a:t>19</a:t>
            </a:fld>
            <a:endParaRPr altLang="en-US" sz="1200" lang="zh-CN">
              <a:solidFill>
                <a:srgbClr val="B4B1A0"/>
              </a:solidFill>
            </a:endParaRPr>
          </a:p>
        </p:txBody>
      </p:sp>
    </p:spTree>
  </p:cSld>
  <p:clrMapOvr>
    <a:masterClrMapping/>
  </p:clrMapOvr>
  <p:transition xmlns:p14="http://schemas.microsoft.com/office/powerpoint/2010/main" spd="fast" advClick="1">
    <p:split dir="in" orient="vert"/>
  </p:transition>
  <p:timing/>
</p:sld>
</file>

<file path=ppt/slides/slide2.xml><?xml version="1.0" encoding="utf-8"?>
<p:sld xmlns:a="http://schemas.openxmlformats.org/drawingml/2006/main" xmlns:r="http://schemas.openxmlformats.org/officeDocument/2006/relationships" xmlns:p="http://schemas.openxmlformats.org/presentationml/2006/main" showMasterSp="1">
  <p:cSld>
    <p:spTree>
      <p:nvGrpSpPr>
        <p:cNvPr id="62" name=""/>
        <p:cNvGrpSpPr/>
        <p:nvPr/>
      </p:nvGrpSpPr>
      <p:grpSpPr>
        <a:xfrm rot="0">
          <a:off x="0" y="0"/>
          <a:ext cx="0" cy="0"/>
          <a:chOff x="0" y="0"/>
          <a:chExt cx="0" cy="0"/>
        </a:xfrm>
      </p:grpSpPr>
      <p:sp>
        <p:nvSpPr>
          <p:cNvPr id="1048591" name=""/>
          <p:cNvSpPr/>
          <p:nvPr>
            <p:ph type="title" sz="full" idx="0"/>
          </p:nvPr>
        </p:nvSpPr>
        <p:spPr>
          <a:xfrm rot="0">
            <a:off x="1435100" y="274637"/>
            <a:ext cx="7499350" cy="11430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4300" i="0">
                <a:solidFill>
                  <a:srgbClr val="11488B"/>
                </a:solidFill>
                <a:latin typeface="Gill Sans MT" pitchFamily="34" charset="0"/>
                <a:sym typeface="Arial" pitchFamily="0" charset="0"/>
              </a:defRPr>
            </a:lvl1pPr>
          </a:lstStyle>
          <a:p>
            <a:pPr lvl="0"/>
            <a:r>
              <a:rPr altLang="en-US" lang="zh-CN">
                <a:effectLst>
                  <a:outerShdw algn="tl" blurRad="38100" dir="2700000" dist="38100">
                    <a:srgbClr val="C0C0C0"/>
                  </a:outerShdw>
                </a:effectLst>
              </a:rPr>
              <a:t>PHEOCHROMOCYTOMA</a:t>
            </a:r>
          </a:p>
        </p:txBody>
      </p:sp>
      <p:sp>
        <p:nvSpPr>
          <p:cNvPr id="1048592" name=""/>
          <p:cNvSpPr/>
          <p:nvPr>
            <p:ph sz="full" idx="1"/>
          </p:nvPr>
        </p:nvSpPr>
        <p:spPr>
          <a:xfrm rot="0">
            <a:off x="1435100" y="1447800"/>
            <a:ext cx="7499350" cy="4800600"/>
          </a:xfrm>
          <a:prstGeom prst="rect"/>
          <a:noFill/>
          <a:ln>
            <a:noFill/>
          </a:ln>
        </p:spPr>
        <p:txBody>
          <a:bodyPr anchor="t" bIns="45720" lIns="91440" rIns="91440" tIns="45720"/>
          <a:lstStyle>
            <a:lvl1pPr algn="l" eaLnBrk="1" fontAlgn="base" hangingPunct="1"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a:solidFill>
                  <a:schemeClr val="dk1"/>
                </a:solidFill>
                <a:latin typeface="Gill Sans MT" pitchFamily="34" charset="0"/>
                <a:sym typeface="Arial" pitchFamily="0" charset="0"/>
              </a:defRPr>
            </a:lvl1pPr>
            <a:lvl2pPr algn="l" eaLnBrk="1" fontAlgn="base" hangingPunct="1" indent="-236537" latinLnBrk="1" marL="639762" rtl="0">
              <a:lnSpc>
                <a:spcPct val="100000"/>
              </a:lnSpc>
              <a:spcBef>
                <a:spcPts val="550"/>
              </a:spcBef>
              <a:spcAft>
                <a:spcPct val="0"/>
              </a:spcAft>
              <a:buSzPct val="100000"/>
              <a:buFont typeface="Verdana" pitchFamily="34" charset="0"/>
              <a:buChar char="◦"/>
              <a:defRPr baseline="0" b="0" sz="2800" i="0">
                <a:solidFill>
                  <a:schemeClr val="dk1"/>
                </a:solidFill>
                <a:latin typeface="Gill Sans MT" pitchFamily="34" charset="0"/>
                <a:sym typeface="Arial" pitchFamily="0" charset="0"/>
              </a:defRPr>
            </a:lvl2pPr>
            <a:lvl3pPr algn="l" eaLnBrk="1" fontAlgn="base" hangingPunct="1" indent="-228600" latinLnBrk="1" marL="885825" rtl="0">
              <a:lnSpc>
                <a:spcPct val="100000"/>
              </a:lnSpc>
              <a:spcBef>
                <a:spcPct val="20000"/>
              </a:spcBef>
              <a:spcAft>
                <a:spcPct val="0"/>
              </a:spcAft>
              <a:buSzPct val="100000"/>
              <a:buFont typeface="Wingdings 2" pitchFamily="18" charset="2"/>
              <a:buChar char=""/>
              <a:defRPr baseline="0" b="0" sz="2400" i="0">
                <a:solidFill>
                  <a:schemeClr val="dk1"/>
                </a:solidFill>
                <a:latin typeface="Gill Sans MT" pitchFamily="34" charset="0"/>
                <a:sym typeface="Arial" pitchFamily="0" charset="0"/>
              </a:defRPr>
            </a:lvl3pPr>
            <a:lvl4pPr algn="l" eaLnBrk="1" fontAlgn="base" hangingPunct="1" indent="-173037" latinLnBrk="1" marL="1096962" rtl="0">
              <a:lnSpc>
                <a:spcPct val="100000"/>
              </a:lnSpc>
              <a:spcBef>
                <a:spcPct val="20000"/>
              </a:spcBef>
              <a:spcAft>
                <a:spcPct val="0"/>
              </a:spcAft>
              <a:buSzPct val="100000"/>
              <a:buFont typeface="Wingdings 2" pitchFamily="18" charset="2"/>
              <a:buChar char=""/>
              <a:defRPr baseline="0" b="0" sz="2000" i="0">
                <a:solidFill>
                  <a:schemeClr val="dk1"/>
                </a:solidFill>
                <a:latin typeface="Gill Sans MT" pitchFamily="34" charset="0"/>
                <a:sym typeface="Arial" pitchFamily="0" charset="0"/>
              </a:defRPr>
            </a:lvl4pPr>
            <a:lvl5pPr algn="l" eaLnBrk="1" fontAlgn="base" hangingPunct="1" indent="-182562" latinLnBrk="1" marL="1296987" rtl="0">
              <a:lnSpc>
                <a:spcPct val="100000"/>
              </a:lnSpc>
              <a:spcBef>
                <a:spcPct val="20000"/>
              </a:spcBef>
              <a:spcAft>
                <a:spcPct val="0"/>
              </a:spcAft>
              <a:buSzPct val="100000"/>
              <a:buFont typeface="Wingdings 2" pitchFamily="18" charset="2"/>
              <a:buChar char=""/>
              <a:defRPr baseline="0" b="0" sz="2000" i="0">
                <a:solidFill>
                  <a:schemeClr val="dk1"/>
                </a:solidFill>
                <a:latin typeface="Gill Sans MT" pitchFamily="34" charset="0"/>
                <a:sym typeface="Arial" pitchFamily="0" charset="0"/>
              </a:defRPr>
            </a:lvl5pPr>
          </a:lstStyle>
          <a:p>
            <a:pPr lvl="0">
              <a:lnSpc>
                <a:spcPct val="80000"/>
              </a:lnSpc>
            </a:pPr>
            <a:r>
              <a:rPr altLang="en-US" sz="2800" lang="zh-CN"/>
              <a:t>This is a tumor that is usually benign and originates from the chromaffin cells of the adrenal medulla</a:t>
            </a:r>
          </a:p>
          <a:p>
            <a:pPr lvl="0">
              <a:lnSpc>
                <a:spcPct val="80000"/>
              </a:lnSpc>
            </a:pPr>
            <a:r>
              <a:rPr altLang="en-US" sz="2800" lang="zh-CN"/>
              <a:t>In 80-90% of patients the tumor arises in the medulla while the remaining 10-20% it occurs in extra-adrenal chromaffin tissue in or near the aorta, ovaries, spleen or other organs</a:t>
            </a:r>
          </a:p>
          <a:p>
            <a:pPr lvl="0">
              <a:lnSpc>
                <a:spcPct val="80000"/>
              </a:lnSpc>
            </a:pPr>
            <a:r>
              <a:rPr altLang="en-US" sz="2800" lang="zh-CN"/>
              <a:t>It may occur at any age but its peak is at 40-50yrs</a:t>
            </a:r>
          </a:p>
          <a:p>
            <a:pPr lvl="0">
              <a:lnSpc>
                <a:spcPct val="80000"/>
              </a:lnSpc>
            </a:pPr>
            <a:r>
              <a:rPr altLang="en-US" sz="2800" lang="zh-CN"/>
              <a:t>Affects men and women equally</a:t>
            </a:r>
          </a:p>
          <a:p>
            <a:pPr lvl="0">
              <a:lnSpc>
                <a:spcPct val="80000"/>
              </a:lnSpc>
            </a:pPr>
            <a:r>
              <a:rPr altLang="en-US" sz="2800" lang="zh-CN"/>
              <a:t>10% of the tumor is bilateral and 10% malignant</a:t>
            </a:r>
          </a:p>
        </p:txBody>
      </p:sp>
      <p:sp>
        <p:nvSpPr>
          <p:cNvPr id="1048593" name=""/>
          <p:cNvSpPr txBox="1"/>
          <p:nvPr/>
        </p:nvSpPr>
        <p:spPr>
          <a:xfrm rot="0">
            <a:off x="8613775" y="6305550"/>
            <a:ext cx="457200" cy="476250"/>
          </a:xfrm>
          <a:prstGeom prst="rect"/>
          <a:noFill/>
          <a:ln>
            <a:noFill/>
          </a:ln>
        </p:spPr>
        <p:txBody>
          <a:bodyPr anchor="b"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ctr" eaLnBrk="1" hangingPunct="1" latinLnBrk="1" lvl="0"/>
            <a:fld id="{566ABCEB-ACFC-4714-9973-3DA970169C29}" type="slidenum">
              <a:rPr altLang="en-US" sz="1200" lang="zh-CN">
                <a:solidFill>
                  <a:srgbClr val="B4B1A0"/>
                </a:solidFill>
              </a:rPr>
              <a:pPr algn="ctr" eaLnBrk="1" hangingPunct="1" latinLnBrk="1" lvl="0"/>
              <a:t>2</a:t>
            </a:fld>
            <a:endParaRPr altLang="en-US" sz="1200" lang="zh-CN">
              <a:solidFill>
                <a:srgbClr val="B4B1A0"/>
              </a:solidFill>
            </a:endParaRPr>
          </a:p>
        </p:txBody>
      </p:sp>
    </p:spTree>
  </p:cSld>
  <p:clrMapOvr>
    <a:masterClrMapping/>
  </p:clrMapOvr>
  <p:transition xmlns:p14="http://schemas.microsoft.com/office/powerpoint/2010/main" spd="fast" advClick="1">
    <p:split dir="in" orient="vert"/>
  </p:transition>
  <p:timing/>
</p:sld>
</file>

<file path=ppt/slides/slide20.xml><?xml version="1.0" encoding="utf-8"?>
<p:sld xmlns:a="http://schemas.openxmlformats.org/drawingml/2006/main" xmlns:r="http://schemas.openxmlformats.org/officeDocument/2006/relationships" xmlns:p="http://schemas.openxmlformats.org/presentationml/2006/main" showMasterSp="1">
  <p:cSld>
    <p:spTree>
      <p:nvGrpSpPr>
        <p:cNvPr id="80" name=""/>
        <p:cNvGrpSpPr/>
        <p:nvPr/>
      </p:nvGrpSpPr>
      <p:grpSpPr>
        <a:xfrm rot="0">
          <a:off x="0" y="0"/>
          <a:ext cx="0" cy="0"/>
          <a:chOff x="0" y="0"/>
          <a:chExt cx="0" cy="0"/>
        </a:xfrm>
      </p:grpSpPr>
      <p:sp>
        <p:nvSpPr>
          <p:cNvPr id="1048645" name=""/>
          <p:cNvSpPr/>
          <p:nvPr>
            <p:ph type="title" sz="full" idx="0"/>
          </p:nvPr>
        </p:nvSpPr>
        <p:spPr>
          <a:xfrm rot="0">
            <a:off x="1435100" y="274637"/>
            <a:ext cx="7499350" cy="11430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4300" i="0">
                <a:solidFill>
                  <a:srgbClr val="11488B"/>
                </a:solidFill>
                <a:latin typeface="Gill Sans MT" pitchFamily="34" charset="0"/>
                <a:sym typeface="Arial" pitchFamily="0" charset="0"/>
              </a:defRPr>
            </a:lvl1pPr>
          </a:lstStyle>
          <a:p>
            <a:pPr lvl="0"/>
            <a:r>
              <a:rPr altLang="en-US" lang="zh-CN">
                <a:effectLst>
                  <a:outerShdw algn="tl" blurRad="38100" dir="2700000" dist="38100">
                    <a:srgbClr val="C0C0C0"/>
                  </a:outerShdw>
                </a:effectLst>
              </a:rPr>
              <a:t>Cont’</a:t>
            </a:r>
          </a:p>
        </p:txBody>
      </p:sp>
      <p:sp>
        <p:nvSpPr>
          <p:cNvPr id="1048646" name=""/>
          <p:cNvSpPr/>
          <p:nvPr>
            <p:ph sz="full" idx="1"/>
          </p:nvPr>
        </p:nvSpPr>
        <p:spPr>
          <a:xfrm rot="0">
            <a:off x="457200" y="1600200"/>
            <a:ext cx="8229600" cy="4876800"/>
          </a:xfrm>
          <a:prstGeom prst="rect"/>
          <a:noFill/>
          <a:ln>
            <a:noFill/>
          </a:ln>
        </p:spPr>
        <p:txBody>
          <a:bodyPr anchor="t" bIns="45720" lIns="91440" rIns="91440" tIns="45720"/>
          <a:lstStyle>
            <a:lvl1pPr algn="l" eaLnBrk="1" fontAlgn="base" hangingPunct="1"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a:solidFill>
                  <a:schemeClr val="dk1"/>
                </a:solidFill>
                <a:latin typeface="Gill Sans MT" pitchFamily="34" charset="0"/>
                <a:sym typeface="Arial" pitchFamily="0" charset="0"/>
              </a:defRPr>
            </a:lvl1pPr>
            <a:lvl2pPr algn="l" eaLnBrk="1" fontAlgn="base" hangingPunct="1" indent="-236537" latinLnBrk="1" marL="639762" rtl="0">
              <a:lnSpc>
                <a:spcPct val="100000"/>
              </a:lnSpc>
              <a:spcBef>
                <a:spcPts val="550"/>
              </a:spcBef>
              <a:spcAft>
                <a:spcPct val="0"/>
              </a:spcAft>
              <a:buSzPct val="100000"/>
              <a:buFont typeface="Verdana" pitchFamily="34" charset="0"/>
              <a:buChar char="◦"/>
              <a:defRPr baseline="0" b="0" sz="2800" i="0">
                <a:solidFill>
                  <a:schemeClr val="dk1"/>
                </a:solidFill>
                <a:latin typeface="Gill Sans MT" pitchFamily="34" charset="0"/>
                <a:sym typeface="Arial" pitchFamily="0" charset="0"/>
              </a:defRPr>
            </a:lvl2pPr>
            <a:lvl3pPr algn="l" eaLnBrk="1" fontAlgn="base" hangingPunct="1" indent="-228600" latinLnBrk="1" marL="885825" rtl="0">
              <a:lnSpc>
                <a:spcPct val="100000"/>
              </a:lnSpc>
              <a:spcBef>
                <a:spcPct val="20000"/>
              </a:spcBef>
              <a:spcAft>
                <a:spcPct val="0"/>
              </a:spcAft>
              <a:buSzPct val="100000"/>
              <a:buFont typeface="Wingdings 2" pitchFamily="18" charset="2"/>
              <a:buChar char=""/>
              <a:defRPr baseline="0" b="0" sz="2400" i="0">
                <a:solidFill>
                  <a:schemeClr val="dk1"/>
                </a:solidFill>
                <a:latin typeface="Gill Sans MT" pitchFamily="34" charset="0"/>
                <a:sym typeface="Arial" pitchFamily="0" charset="0"/>
              </a:defRPr>
            </a:lvl3pPr>
            <a:lvl4pPr algn="l" eaLnBrk="1" fontAlgn="base" hangingPunct="1" indent="-173037" latinLnBrk="1" marL="1096962" rtl="0">
              <a:lnSpc>
                <a:spcPct val="100000"/>
              </a:lnSpc>
              <a:spcBef>
                <a:spcPct val="20000"/>
              </a:spcBef>
              <a:spcAft>
                <a:spcPct val="0"/>
              </a:spcAft>
              <a:buSzPct val="100000"/>
              <a:buFont typeface="Wingdings 2" pitchFamily="18" charset="2"/>
              <a:buChar char=""/>
              <a:defRPr baseline="0" b="0" sz="2000" i="0">
                <a:solidFill>
                  <a:schemeClr val="dk1"/>
                </a:solidFill>
                <a:latin typeface="Gill Sans MT" pitchFamily="34" charset="0"/>
                <a:sym typeface="Arial" pitchFamily="0" charset="0"/>
              </a:defRPr>
            </a:lvl4pPr>
            <a:lvl5pPr algn="l" eaLnBrk="1" fontAlgn="base" hangingPunct="1" indent="-182562" latinLnBrk="1" marL="1296987" rtl="0">
              <a:lnSpc>
                <a:spcPct val="100000"/>
              </a:lnSpc>
              <a:spcBef>
                <a:spcPct val="20000"/>
              </a:spcBef>
              <a:spcAft>
                <a:spcPct val="0"/>
              </a:spcAft>
              <a:buSzPct val="100000"/>
              <a:buFont typeface="Wingdings 2" pitchFamily="18" charset="2"/>
              <a:buChar char=""/>
              <a:defRPr baseline="0" b="0" sz="2000" i="0">
                <a:solidFill>
                  <a:schemeClr val="dk1"/>
                </a:solidFill>
                <a:latin typeface="Gill Sans MT" pitchFamily="34" charset="0"/>
                <a:sym typeface="Arial" pitchFamily="0" charset="0"/>
              </a:defRPr>
            </a:lvl5pPr>
          </a:lstStyle>
          <a:p>
            <a:pPr indent="-609600" lvl="0" marL="609600">
              <a:lnSpc>
                <a:spcPct val="80000"/>
              </a:lnSpc>
              <a:buFontTx/>
              <a:buAutoNum type="arabicPeriod" startAt="11"/>
            </a:pPr>
            <a:r>
              <a:rPr altLang="en-US" sz="2800" lang="zh-CN"/>
              <a:t>Retarded linear growth with delayed bone age since increased levels of cortisol interferes with the action of growth hormone</a:t>
            </a:r>
          </a:p>
          <a:p>
            <a:pPr indent="-609600" lvl="0" marL="609600">
              <a:lnSpc>
                <a:spcPct val="80000"/>
              </a:lnSpc>
              <a:buFontTx/>
              <a:buAutoNum type="arabicPeriod" startAt="11"/>
            </a:pPr>
            <a:r>
              <a:rPr altLang="en-US" sz="2800" lang="zh-CN"/>
              <a:t>Hyper calciuria </a:t>
            </a:r>
          </a:p>
          <a:p>
            <a:pPr indent="-609600" lvl="0" marL="609600">
              <a:lnSpc>
                <a:spcPct val="80000"/>
              </a:lnSpc>
              <a:buFontTx/>
              <a:buAutoNum type="arabicPeriod" startAt="11"/>
            </a:pPr>
            <a:r>
              <a:rPr altLang="en-US" sz="2800" lang="zh-CN"/>
              <a:t>Peptic ulcers due to increased production of HCl and pepsin and decreased gastric mucus production</a:t>
            </a:r>
          </a:p>
          <a:p>
            <a:pPr indent="-609600" lvl="0" marL="609600">
              <a:lnSpc>
                <a:spcPct val="80000"/>
              </a:lnSpc>
              <a:buFontTx/>
              <a:buAutoNum type="arabicPeriod" startAt="11"/>
            </a:pPr>
            <a:r>
              <a:rPr altLang="en-US" sz="2800" lang="zh-CN"/>
              <a:t>Hyperglycemia due to increased gluconeogenesis</a:t>
            </a:r>
          </a:p>
          <a:p>
            <a:pPr indent="-609600" lvl="0" marL="609600">
              <a:lnSpc>
                <a:spcPct val="80000"/>
              </a:lnSpc>
              <a:buFontTx/>
              <a:buAutoNum type="arabicPeriod" startAt="11"/>
            </a:pPr>
            <a:r>
              <a:rPr altLang="en-US" sz="2800" lang="zh-CN"/>
              <a:t>Hirsutism (excessive body hair), acne,  and increased male characteristics in female due to overproduction of androgens</a:t>
            </a:r>
          </a:p>
          <a:p>
            <a:pPr indent="-609600" lvl="0" marL="609600">
              <a:lnSpc>
                <a:spcPct val="80000"/>
              </a:lnSpc>
              <a:buFontTx/>
              <a:buAutoNum type="arabicPeriod" startAt="11"/>
            </a:pPr>
            <a:endParaRPr altLang="en-US" sz="2800" lang="zh-CN"/>
          </a:p>
        </p:txBody>
      </p:sp>
      <p:sp>
        <p:nvSpPr>
          <p:cNvPr id="1048647" name=""/>
          <p:cNvSpPr txBox="1"/>
          <p:nvPr/>
        </p:nvSpPr>
        <p:spPr>
          <a:xfrm rot="0">
            <a:off x="8613775" y="6305550"/>
            <a:ext cx="457200" cy="476250"/>
          </a:xfrm>
          <a:prstGeom prst="rect"/>
          <a:noFill/>
          <a:ln>
            <a:noFill/>
          </a:ln>
        </p:spPr>
        <p:txBody>
          <a:bodyPr anchor="b"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ctr" eaLnBrk="1" hangingPunct="1" latinLnBrk="1" lvl="0"/>
            <a:fld id="{566ABCEB-ACFC-4714-9973-3DA970169C29}" type="slidenum">
              <a:rPr altLang="en-US" sz="1200" lang="zh-CN">
                <a:solidFill>
                  <a:srgbClr val="B4B1A0"/>
                </a:solidFill>
              </a:rPr>
              <a:pPr algn="ctr" eaLnBrk="1" hangingPunct="1" latinLnBrk="1" lvl="0"/>
              <a:t>20</a:t>
            </a:fld>
            <a:endParaRPr altLang="en-US" sz="1200" lang="zh-CN">
              <a:solidFill>
                <a:srgbClr val="B4B1A0"/>
              </a:solidFill>
            </a:endParaRPr>
          </a:p>
        </p:txBody>
      </p:sp>
    </p:spTree>
  </p:cSld>
  <p:clrMapOvr>
    <a:masterClrMapping/>
  </p:clrMapOvr>
  <p:transition xmlns:p14="http://schemas.microsoft.com/office/powerpoint/2010/main" spd="fast" advClick="1">
    <p:split dir="in" orient="vert"/>
  </p:transition>
  <p:timing/>
</p:sld>
</file>

<file path=ppt/slides/slide21.xml><?xml version="1.0" encoding="utf-8"?>
<p:sld xmlns:a="http://schemas.openxmlformats.org/drawingml/2006/main" xmlns:r="http://schemas.openxmlformats.org/officeDocument/2006/relationships" xmlns:p="http://schemas.openxmlformats.org/presentationml/2006/main" showMasterSp="1">
  <p:cSld>
    <p:spTree>
      <p:nvGrpSpPr>
        <p:cNvPr id="81" name=""/>
        <p:cNvGrpSpPr/>
        <p:nvPr/>
      </p:nvGrpSpPr>
      <p:grpSpPr>
        <a:xfrm rot="0">
          <a:off x="0" y="0"/>
          <a:ext cx="0" cy="0"/>
          <a:chOff x="0" y="0"/>
          <a:chExt cx="0" cy="0"/>
        </a:xfrm>
      </p:grpSpPr>
      <p:sp>
        <p:nvSpPr>
          <p:cNvPr id="1048648" name=""/>
          <p:cNvSpPr/>
          <p:nvPr>
            <p:ph type="title" sz="full" idx="0"/>
          </p:nvPr>
        </p:nvSpPr>
        <p:spPr>
          <a:xfrm rot="0">
            <a:off x="1435100" y="274637"/>
            <a:ext cx="7499350" cy="11430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4300" i="0">
                <a:solidFill>
                  <a:srgbClr val="11488B"/>
                </a:solidFill>
                <a:latin typeface="Gill Sans MT" pitchFamily="34" charset="0"/>
                <a:sym typeface="Arial" pitchFamily="0" charset="0"/>
              </a:defRPr>
            </a:lvl1pPr>
          </a:lstStyle>
          <a:p>
            <a:pPr lvl="0"/>
            <a:r>
              <a:rPr altLang="en-US" lang="zh-CN">
                <a:effectLst>
                  <a:outerShdw algn="tl" blurRad="38100" dir="2700000" dist="38100">
                    <a:srgbClr val="C0C0C0"/>
                  </a:outerShdw>
                </a:effectLst>
              </a:rPr>
              <a:t>Diagnostic evaluation</a:t>
            </a:r>
          </a:p>
        </p:txBody>
      </p:sp>
      <p:sp>
        <p:nvSpPr>
          <p:cNvPr id="1048649" name=""/>
          <p:cNvSpPr/>
          <p:nvPr>
            <p:ph sz="full" idx="1"/>
          </p:nvPr>
        </p:nvSpPr>
        <p:spPr>
          <a:xfrm rot="0">
            <a:off x="1435100" y="1447800"/>
            <a:ext cx="7499350" cy="4800600"/>
          </a:xfrm>
          <a:prstGeom prst="rect"/>
          <a:noFill/>
          <a:ln>
            <a:noFill/>
          </a:ln>
        </p:spPr>
        <p:txBody>
          <a:bodyPr anchor="t" bIns="45720" lIns="91440" rIns="91440" tIns="45720"/>
          <a:lstStyle>
            <a:lvl1pPr algn="l" eaLnBrk="1" fontAlgn="base" hangingPunct="1"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a:solidFill>
                  <a:schemeClr val="dk1"/>
                </a:solidFill>
                <a:latin typeface="Gill Sans MT" pitchFamily="34" charset="0"/>
                <a:sym typeface="Arial" pitchFamily="0" charset="0"/>
              </a:defRPr>
            </a:lvl1pPr>
            <a:lvl2pPr algn="l" eaLnBrk="1" fontAlgn="base" hangingPunct="1" indent="-236537" latinLnBrk="1" marL="639762" rtl="0">
              <a:lnSpc>
                <a:spcPct val="100000"/>
              </a:lnSpc>
              <a:spcBef>
                <a:spcPts val="550"/>
              </a:spcBef>
              <a:spcAft>
                <a:spcPct val="0"/>
              </a:spcAft>
              <a:buSzPct val="100000"/>
              <a:buFont typeface="Verdana" pitchFamily="34" charset="0"/>
              <a:buChar char="◦"/>
              <a:defRPr baseline="0" b="0" sz="2800" i="0">
                <a:solidFill>
                  <a:schemeClr val="dk1"/>
                </a:solidFill>
                <a:latin typeface="Gill Sans MT" pitchFamily="34" charset="0"/>
                <a:sym typeface="Arial" pitchFamily="0" charset="0"/>
              </a:defRPr>
            </a:lvl2pPr>
            <a:lvl3pPr algn="l" eaLnBrk="1" fontAlgn="base" hangingPunct="1" indent="-228600" latinLnBrk="1" marL="885825" rtl="0">
              <a:lnSpc>
                <a:spcPct val="100000"/>
              </a:lnSpc>
              <a:spcBef>
                <a:spcPct val="20000"/>
              </a:spcBef>
              <a:spcAft>
                <a:spcPct val="0"/>
              </a:spcAft>
              <a:buSzPct val="100000"/>
              <a:buFont typeface="Wingdings 2" pitchFamily="18" charset="2"/>
              <a:buChar char=""/>
              <a:defRPr baseline="0" b="0" sz="2400" i="0">
                <a:solidFill>
                  <a:schemeClr val="dk1"/>
                </a:solidFill>
                <a:latin typeface="Gill Sans MT" pitchFamily="34" charset="0"/>
                <a:sym typeface="Arial" pitchFamily="0" charset="0"/>
              </a:defRPr>
            </a:lvl3pPr>
            <a:lvl4pPr algn="l" eaLnBrk="1" fontAlgn="base" hangingPunct="1" indent="-173037" latinLnBrk="1" marL="1096962" rtl="0">
              <a:lnSpc>
                <a:spcPct val="100000"/>
              </a:lnSpc>
              <a:spcBef>
                <a:spcPct val="20000"/>
              </a:spcBef>
              <a:spcAft>
                <a:spcPct val="0"/>
              </a:spcAft>
              <a:buSzPct val="100000"/>
              <a:buFont typeface="Wingdings 2" pitchFamily="18" charset="2"/>
              <a:buChar char=""/>
              <a:defRPr baseline="0" b="0" sz="2000" i="0">
                <a:solidFill>
                  <a:schemeClr val="dk1"/>
                </a:solidFill>
                <a:latin typeface="Gill Sans MT" pitchFamily="34" charset="0"/>
                <a:sym typeface="Arial" pitchFamily="0" charset="0"/>
              </a:defRPr>
            </a:lvl4pPr>
            <a:lvl5pPr algn="l" eaLnBrk="1" fontAlgn="base" hangingPunct="1" indent="-182562" latinLnBrk="1" marL="1296987" rtl="0">
              <a:lnSpc>
                <a:spcPct val="100000"/>
              </a:lnSpc>
              <a:spcBef>
                <a:spcPct val="20000"/>
              </a:spcBef>
              <a:spcAft>
                <a:spcPct val="0"/>
              </a:spcAft>
              <a:buSzPct val="100000"/>
              <a:buFont typeface="Wingdings 2" pitchFamily="18" charset="2"/>
              <a:buChar char=""/>
              <a:defRPr baseline="0" b="0" sz="2000" i="0">
                <a:solidFill>
                  <a:schemeClr val="dk1"/>
                </a:solidFill>
                <a:latin typeface="Gill Sans MT" pitchFamily="34" charset="0"/>
                <a:sym typeface="Arial" pitchFamily="0" charset="0"/>
              </a:defRPr>
            </a:lvl5pPr>
          </a:lstStyle>
          <a:p>
            <a:pPr indent="-609600" lvl="0" marL="609600">
              <a:lnSpc>
                <a:spcPct val="80000"/>
              </a:lnSpc>
              <a:buFontTx/>
              <a:buAutoNum type="arabicPeriod" startAt="1"/>
            </a:pPr>
            <a:r>
              <a:rPr altLang="en-US" sz="2800" lang="zh-CN"/>
              <a:t>Increased sodium levels</a:t>
            </a:r>
          </a:p>
          <a:p>
            <a:pPr indent="-609600" lvl="0" marL="609600">
              <a:lnSpc>
                <a:spcPct val="80000"/>
              </a:lnSpc>
              <a:buFontTx/>
              <a:buAutoNum type="arabicPeriod" startAt="1"/>
            </a:pPr>
            <a:r>
              <a:rPr altLang="en-US" sz="2800" lang="zh-CN"/>
              <a:t>Fasting blood sugars for hyperglycemia</a:t>
            </a:r>
          </a:p>
          <a:p>
            <a:pPr indent="-609600" lvl="0" marL="609600">
              <a:lnSpc>
                <a:spcPct val="80000"/>
              </a:lnSpc>
              <a:buFontTx/>
              <a:buAutoNum type="arabicPeriod" startAt="1"/>
            </a:pPr>
            <a:r>
              <a:rPr altLang="en-US" sz="2800" lang="zh-CN"/>
              <a:t>Decreased serum potassium concentration</a:t>
            </a:r>
          </a:p>
          <a:p>
            <a:pPr indent="-609600" lvl="0" marL="609600">
              <a:lnSpc>
                <a:spcPct val="80000"/>
              </a:lnSpc>
              <a:buFontTx/>
              <a:buAutoNum type="arabicPeriod" startAt="1"/>
            </a:pPr>
            <a:r>
              <a:rPr altLang="en-US" sz="2800" lang="zh-CN"/>
              <a:t>24 hour urinary levels that show elevated 17- hydroxycorticoids and 17- ketosteroids</a:t>
            </a:r>
          </a:p>
          <a:p>
            <a:pPr indent="-609600" lvl="0" marL="609600">
              <a:lnSpc>
                <a:spcPct val="80000"/>
              </a:lnSpc>
              <a:buFontTx/>
              <a:buAutoNum type="arabicPeriod" startAt="1"/>
            </a:pPr>
            <a:r>
              <a:rPr altLang="en-US" sz="2800" lang="zh-CN"/>
              <a:t>Radiographic studies CT scan and MRI</a:t>
            </a:r>
          </a:p>
          <a:p>
            <a:pPr indent="-609600" lvl="0" marL="609600">
              <a:lnSpc>
                <a:spcPct val="80000"/>
              </a:lnSpc>
              <a:buFontTx/>
              <a:buAutoNum type="arabicPeriod" startAt="1"/>
            </a:pPr>
            <a:r>
              <a:rPr altLang="en-US" sz="2800" lang="zh-CN"/>
              <a:t>Dexamethasone (cortisone) suppression test</a:t>
            </a:r>
          </a:p>
          <a:p>
            <a:pPr indent="-609600" lvl="0" marL="609600">
              <a:lnSpc>
                <a:spcPct val="80000"/>
              </a:lnSpc>
              <a:buFontTx/>
              <a:buNone/>
            </a:pPr>
            <a:r>
              <a:rPr sz="2800"/>
              <a:t>       Dexa 1mg PO is given at 11pm and plasma levels obtained at 8 a.m the next day. Suppression to less than 5mg/dl indicates normal pituitary function</a:t>
            </a:r>
          </a:p>
          <a:p>
            <a:pPr indent="-609600" lvl="0" marL="609600">
              <a:lnSpc>
                <a:spcPct val="80000"/>
              </a:lnSpc>
              <a:buFontTx/>
              <a:buNone/>
            </a:pPr>
            <a:endParaRPr sz="2800"/>
          </a:p>
          <a:p>
            <a:pPr indent="-609600" lvl="0" marL="609600">
              <a:lnSpc>
                <a:spcPct val="80000"/>
              </a:lnSpc>
              <a:buFontTx/>
              <a:buAutoNum type="arabicPeriod" startAt="1"/>
            </a:pPr>
            <a:endParaRPr sz="2800"/>
          </a:p>
          <a:p>
            <a:pPr indent="-609600" lvl="0" marL="609600">
              <a:lnSpc>
                <a:spcPct val="80000"/>
              </a:lnSpc>
              <a:buFontTx/>
              <a:buAutoNum type="arabicPeriod" startAt="1"/>
            </a:pPr>
            <a:endParaRPr sz="2800"/>
          </a:p>
        </p:txBody>
      </p:sp>
      <p:sp>
        <p:nvSpPr>
          <p:cNvPr id="1048650" name=""/>
          <p:cNvSpPr txBox="1"/>
          <p:nvPr/>
        </p:nvSpPr>
        <p:spPr>
          <a:xfrm rot="0">
            <a:off x="8613775" y="6305550"/>
            <a:ext cx="457200" cy="476250"/>
          </a:xfrm>
          <a:prstGeom prst="rect"/>
          <a:noFill/>
          <a:ln>
            <a:noFill/>
          </a:ln>
        </p:spPr>
        <p:txBody>
          <a:bodyPr anchor="b"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ctr" eaLnBrk="1" hangingPunct="1" latinLnBrk="1" lvl="0"/>
            <a:fld id="{566ABCEB-ACFC-4714-9973-3DA970169C29}" type="slidenum">
              <a:rPr altLang="en-US" sz="1200" lang="zh-CN">
                <a:solidFill>
                  <a:srgbClr val="B4B1A0"/>
                </a:solidFill>
              </a:rPr>
              <a:pPr algn="ctr" eaLnBrk="1" hangingPunct="1" latinLnBrk="1" lvl="0"/>
              <a:t>21</a:t>
            </a:fld>
            <a:endParaRPr altLang="en-US" sz="1200" lang="zh-CN">
              <a:solidFill>
                <a:srgbClr val="B4B1A0"/>
              </a:solidFill>
            </a:endParaRPr>
          </a:p>
        </p:txBody>
      </p:sp>
    </p:spTree>
  </p:cSld>
  <p:clrMapOvr>
    <a:masterClrMapping/>
  </p:clrMapOvr>
  <p:transition xmlns:p14="http://schemas.microsoft.com/office/powerpoint/2010/main" spd="fast" advClick="1">
    <p:split dir="in" orient="vert"/>
  </p:transition>
  <p:timing/>
</p:sld>
</file>

<file path=ppt/slides/slide22.xml><?xml version="1.0" encoding="utf-8"?>
<p:sld xmlns:a="http://schemas.openxmlformats.org/drawingml/2006/main" xmlns:r="http://schemas.openxmlformats.org/officeDocument/2006/relationships" xmlns:p="http://schemas.openxmlformats.org/presentationml/2006/main" showMasterSp="1">
  <p:cSld>
    <p:spTree>
      <p:nvGrpSpPr>
        <p:cNvPr id="82" name=""/>
        <p:cNvGrpSpPr/>
        <p:nvPr/>
      </p:nvGrpSpPr>
      <p:grpSpPr>
        <a:xfrm rot="0">
          <a:off x="0" y="0"/>
          <a:ext cx="0" cy="0"/>
          <a:chOff x="0" y="0"/>
          <a:chExt cx="0" cy="0"/>
        </a:xfrm>
      </p:grpSpPr>
      <p:sp>
        <p:nvSpPr>
          <p:cNvPr id="1048651" name=""/>
          <p:cNvSpPr/>
          <p:nvPr>
            <p:ph type="title" sz="full" idx="0"/>
          </p:nvPr>
        </p:nvSpPr>
        <p:spPr>
          <a:xfrm rot="0">
            <a:off x="457200" y="274637"/>
            <a:ext cx="8229600" cy="868362"/>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4300" i="0">
                <a:solidFill>
                  <a:srgbClr val="11488B"/>
                </a:solidFill>
                <a:latin typeface="Gill Sans MT" pitchFamily="34" charset="0"/>
                <a:sym typeface="Arial" pitchFamily="0" charset="0"/>
              </a:defRPr>
            </a:lvl1pPr>
          </a:lstStyle>
          <a:p>
            <a:pPr lvl="0"/>
            <a:r>
              <a:rPr altLang="en-US" lang="zh-CN">
                <a:effectLst>
                  <a:outerShdw algn="tl" blurRad="38100" dir="2700000" dist="38100">
                    <a:srgbClr val="C0C0C0"/>
                  </a:outerShdw>
                </a:effectLst>
              </a:rPr>
              <a:t>MANAGEMENT</a:t>
            </a:r>
          </a:p>
        </p:txBody>
      </p:sp>
      <p:sp>
        <p:nvSpPr>
          <p:cNvPr id="1048652" name=""/>
          <p:cNvSpPr/>
          <p:nvPr>
            <p:ph sz="full" idx="1"/>
          </p:nvPr>
        </p:nvSpPr>
        <p:spPr>
          <a:xfrm rot="0">
            <a:off x="457200" y="1219200"/>
            <a:ext cx="8229600" cy="5410200"/>
          </a:xfrm>
          <a:prstGeom prst="rect"/>
          <a:noFill/>
          <a:ln>
            <a:noFill/>
          </a:ln>
        </p:spPr>
        <p:txBody>
          <a:bodyPr anchor="t" bIns="45720" lIns="91440" rIns="91440" tIns="45720"/>
          <a:lstStyle>
            <a:lvl1pPr algn="l" eaLnBrk="1" fontAlgn="base" hangingPunct="1"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a:solidFill>
                  <a:schemeClr val="dk1"/>
                </a:solidFill>
                <a:latin typeface="Gill Sans MT" pitchFamily="34" charset="0"/>
                <a:sym typeface="Arial" pitchFamily="0" charset="0"/>
              </a:defRPr>
            </a:lvl1pPr>
            <a:lvl2pPr algn="l" eaLnBrk="1" fontAlgn="base" hangingPunct="1" indent="-236537" latinLnBrk="1" marL="639762" rtl="0">
              <a:lnSpc>
                <a:spcPct val="100000"/>
              </a:lnSpc>
              <a:spcBef>
                <a:spcPts val="550"/>
              </a:spcBef>
              <a:spcAft>
                <a:spcPct val="0"/>
              </a:spcAft>
              <a:buSzPct val="100000"/>
              <a:buFont typeface="Verdana" pitchFamily="34" charset="0"/>
              <a:buChar char="◦"/>
              <a:defRPr baseline="0" b="0" sz="2800" i="0">
                <a:solidFill>
                  <a:schemeClr val="dk1"/>
                </a:solidFill>
                <a:latin typeface="Gill Sans MT" pitchFamily="34" charset="0"/>
                <a:sym typeface="Arial" pitchFamily="0" charset="0"/>
              </a:defRPr>
            </a:lvl2pPr>
            <a:lvl3pPr algn="l" eaLnBrk="1" fontAlgn="base" hangingPunct="1" indent="-228600" latinLnBrk="1" marL="885825" rtl="0">
              <a:lnSpc>
                <a:spcPct val="100000"/>
              </a:lnSpc>
              <a:spcBef>
                <a:spcPct val="20000"/>
              </a:spcBef>
              <a:spcAft>
                <a:spcPct val="0"/>
              </a:spcAft>
              <a:buSzPct val="100000"/>
              <a:buFont typeface="Wingdings 2" pitchFamily="18" charset="2"/>
              <a:buChar char=""/>
              <a:defRPr baseline="0" b="0" sz="2400" i="0">
                <a:solidFill>
                  <a:schemeClr val="dk1"/>
                </a:solidFill>
                <a:latin typeface="Gill Sans MT" pitchFamily="34" charset="0"/>
                <a:sym typeface="Arial" pitchFamily="0" charset="0"/>
              </a:defRPr>
            </a:lvl3pPr>
            <a:lvl4pPr algn="l" eaLnBrk="1" fontAlgn="base" hangingPunct="1" indent="-173037" latinLnBrk="1" marL="1096962" rtl="0">
              <a:lnSpc>
                <a:spcPct val="100000"/>
              </a:lnSpc>
              <a:spcBef>
                <a:spcPct val="20000"/>
              </a:spcBef>
              <a:spcAft>
                <a:spcPct val="0"/>
              </a:spcAft>
              <a:buSzPct val="100000"/>
              <a:buFont typeface="Wingdings 2" pitchFamily="18" charset="2"/>
              <a:buChar char=""/>
              <a:defRPr baseline="0" b="0" sz="2000" i="0">
                <a:solidFill>
                  <a:schemeClr val="dk1"/>
                </a:solidFill>
                <a:latin typeface="Gill Sans MT" pitchFamily="34" charset="0"/>
                <a:sym typeface="Arial" pitchFamily="0" charset="0"/>
              </a:defRPr>
            </a:lvl4pPr>
            <a:lvl5pPr algn="l" eaLnBrk="1" fontAlgn="base" hangingPunct="1" indent="-182562" latinLnBrk="1" marL="1296987" rtl="0">
              <a:lnSpc>
                <a:spcPct val="100000"/>
              </a:lnSpc>
              <a:spcBef>
                <a:spcPct val="20000"/>
              </a:spcBef>
              <a:spcAft>
                <a:spcPct val="0"/>
              </a:spcAft>
              <a:buSzPct val="100000"/>
              <a:buFont typeface="Wingdings 2" pitchFamily="18" charset="2"/>
              <a:buChar char=""/>
              <a:defRPr baseline="0" b="0" sz="2000" i="0">
                <a:solidFill>
                  <a:schemeClr val="dk1"/>
                </a:solidFill>
                <a:latin typeface="Gill Sans MT" pitchFamily="34" charset="0"/>
                <a:sym typeface="Arial" pitchFamily="0" charset="0"/>
              </a:defRPr>
            </a:lvl5pPr>
          </a:lstStyle>
          <a:p>
            <a:pPr lvl="0">
              <a:lnSpc>
                <a:spcPct val="80000"/>
              </a:lnSpc>
            </a:pPr>
            <a:r>
              <a:rPr altLang="en-US" sz="2800" lang="zh-CN"/>
              <a:t>Treatment depends on cause</a:t>
            </a:r>
          </a:p>
          <a:p>
            <a:pPr lvl="0">
              <a:lnSpc>
                <a:spcPct val="80000"/>
              </a:lnSpc>
            </a:pPr>
            <a:r>
              <a:rPr altLang="en-US" sz="2800" lang="zh-CN"/>
              <a:t>Surgical intervention involves bilateral adrenalectomy and post operative replacement of cortical hormones</a:t>
            </a:r>
          </a:p>
          <a:p>
            <a:pPr lvl="0">
              <a:lnSpc>
                <a:spcPct val="80000"/>
              </a:lnSpc>
            </a:pPr>
            <a:r>
              <a:rPr altLang="en-US" sz="2800" lang="zh-CN"/>
              <a:t>Irradiation may be indicated incase there is a a pituitary tumor</a:t>
            </a:r>
          </a:p>
          <a:p>
            <a:pPr lvl="0">
              <a:lnSpc>
                <a:spcPct val="80000"/>
              </a:lnSpc>
            </a:pPr>
            <a:r>
              <a:rPr altLang="en-US" sz="2800" lang="zh-CN"/>
              <a:t>Following surgery, replacement of GH, thyroid extract, ADH, gonadotropins and steroids may be necessary for indefinite period</a:t>
            </a:r>
          </a:p>
          <a:p>
            <a:pPr lvl="0">
              <a:lnSpc>
                <a:spcPct val="80000"/>
              </a:lnSpc>
            </a:pPr>
            <a:r>
              <a:rPr altLang="en-US" sz="2800" lang="zh-CN"/>
              <a:t>Administer adrenal enzyme inhibitors(metyrapone, aminogluglutethimide, ketoconazole)  to reduce hyper adrenalism if the symptoms are caused by ectopic ACTH secretion</a:t>
            </a:r>
          </a:p>
        </p:txBody>
      </p:sp>
      <p:sp>
        <p:nvSpPr>
          <p:cNvPr id="1048653" name=""/>
          <p:cNvSpPr txBox="1"/>
          <p:nvPr/>
        </p:nvSpPr>
        <p:spPr>
          <a:xfrm rot="0">
            <a:off x="8613775" y="6305550"/>
            <a:ext cx="457200" cy="476250"/>
          </a:xfrm>
          <a:prstGeom prst="rect"/>
          <a:noFill/>
          <a:ln>
            <a:noFill/>
          </a:ln>
        </p:spPr>
        <p:txBody>
          <a:bodyPr anchor="b"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ctr" eaLnBrk="1" hangingPunct="1" latinLnBrk="1" lvl="0"/>
            <a:fld id="{566ABCEB-ACFC-4714-9973-3DA970169C29}" type="slidenum">
              <a:rPr altLang="en-US" sz="1200" lang="zh-CN">
                <a:solidFill>
                  <a:srgbClr val="B4B1A0"/>
                </a:solidFill>
              </a:rPr>
              <a:pPr algn="ctr" eaLnBrk="1" hangingPunct="1" latinLnBrk="1" lvl="0"/>
              <a:t>22</a:t>
            </a:fld>
            <a:endParaRPr altLang="en-US" sz="1200" lang="zh-CN">
              <a:solidFill>
                <a:srgbClr val="B4B1A0"/>
              </a:solidFill>
            </a:endParaRPr>
          </a:p>
        </p:txBody>
      </p:sp>
    </p:spTree>
  </p:cSld>
  <p:clrMapOvr>
    <a:masterClrMapping/>
  </p:clrMapOvr>
  <p:transition xmlns:p14="http://schemas.microsoft.com/office/powerpoint/2010/main" spd="fast" advClick="1">
    <p:split dir="in" orient="vert"/>
  </p:transition>
  <p:timing/>
</p:sld>
</file>

<file path=ppt/slides/slide23.xml><?xml version="1.0" encoding="utf-8"?>
<p:sld xmlns:a="http://schemas.openxmlformats.org/drawingml/2006/main" xmlns:r="http://schemas.openxmlformats.org/officeDocument/2006/relationships" xmlns:p="http://schemas.openxmlformats.org/presentationml/2006/main" showMasterSp="1">
  <p:cSld>
    <p:spTree>
      <p:nvGrpSpPr>
        <p:cNvPr id="83" name=""/>
        <p:cNvGrpSpPr/>
        <p:nvPr/>
      </p:nvGrpSpPr>
      <p:grpSpPr>
        <a:xfrm rot="0">
          <a:off x="0" y="0"/>
          <a:ext cx="0" cy="0"/>
          <a:chOff x="0" y="0"/>
          <a:chExt cx="0" cy="0"/>
        </a:xfrm>
      </p:grpSpPr>
      <p:sp>
        <p:nvSpPr>
          <p:cNvPr id="1048654" name=""/>
          <p:cNvSpPr/>
          <p:nvPr>
            <p:ph type="title" sz="full" idx="0"/>
          </p:nvPr>
        </p:nvSpPr>
        <p:spPr>
          <a:xfrm rot="0">
            <a:off x="1435100" y="274637"/>
            <a:ext cx="7499350" cy="11430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4300" i="0">
                <a:solidFill>
                  <a:srgbClr val="11488B"/>
                </a:solidFill>
                <a:latin typeface="Gill Sans MT" pitchFamily="34" charset="0"/>
                <a:sym typeface="Arial" pitchFamily="0" charset="0"/>
              </a:defRPr>
            </a:lvl1pPr>
          </a:lstStyle>
          <a:p>
            <a:pPr lvl="0"/>
            <a:r>
              <a:rPr altLang="en-US" lang="zh-CN">
                <a:effectLst>
                  <a:outerShdw algn="tl" blurRad="38100" dir="2700000" dist="38100">
                    <a:srgbClr val="C0C0C0"/>
                  </a:outerShdw>
                </a:effectLst>
              </a:rPr>
              <a:t>Nursing considerations</a:t>
            </a:r>
          </a:p>
        </p:txBody>
      </p:sp>
      <p:sp>
        <p:nvSpPr>
          <p:cNvPr id="1048655" name=""/>
          <p:cNvSpPr/>
          <p:nvPr>
            <p:ph sz="full" idx="1"/>
          </p:nvPr>
        </p:nvSpPr>
        <p:spPr>
          <a:xfrm rot="0">
            <a:off x="1435100" y="1447800"/>
            <a:ext cx="7499350" cy="4800600"/>
          </a:xfrm>
          <a:prstGeom prst="rect"/>
          <a:noFill/>
          <a:ln>
            <a:noFill/>
          </a:ln>
        </p:spPr>
        <p:txBody>
          <a:bodyPr anchor="t" bIns="45720" lIns="91440" rIns="91440" tIns="45720"/>
          <a:lstStyle>
            <a:lvl1pPr algn="l" eaLnBrk="1" fontAlgn="base" hangingPunct="1"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a:solidFill>
                  <a:schemeClr val="dk1"/>
                </a:solidFill>
                <a:latin typeface="Gill Sans MT" pitchFamily="34" charset="0"/>
                <a:sym typeface="Arial" pitchFamily="0" charset="0"/>
              </a:defRPr>
            </a:lvl1pPr>
            <a:lvl2pPr algn="l" eaLnBrk="1" fontAlgn="base" hangingPunct="1" indent="-236537" latinLnBrk="1" marL="639762" rtl="0">
              <a:lnSpc>
                <a:spcPct val="100000"/>
              </a:lnSpc>
              <a:spcBef>
                <a:spcPts val="550"/>
              </a:spcBef>
              <a:spcAft>
                <a:spcPct val="0"/>
              </a:spcAft>
              <a:buSzPct val="100000"/>
              <a:buFont typeface="Verdana" pitchFamily="34" charset="0"/>
              <a:buChar char="◦"/>
              <a:defRPr baseline="0" b="0" sz="2800" i="0">
                <a:solidFill>
                  <a:schemeClr val="dk1"/>
                </a:solidFill>
                <a:latin typeface="Gill Sans MT" pitchFamily="34" charset="0"/>
                <a:sym typeface="Arial" pitchFamily="0" charset="0"/>
              </a:defRPr>
            </a:lvl2pPr>
            <a:lvl3pPr algn="l" eaLnBrk="1" fontAlgn="base" hangingPunct="1" indent="-228600" latinLnBrk="1" marL="885825" rtl="0">
              <a:lnSpc>
                <a:spcPct val="100000"/>
              </a:lnSpc>
              <a:spcBef>
                <a:spcPct val="20000"/>
              </a:spcBef>
              <a:spcAft>
                <a:spcPct val="0"/>
              </a:spcAft>
              <a:buSzPct val="100000"/>
              <a:buFont typeface="Wingdings 2" pitchFamily="18" charset="2"/>
              <a:buChar char=""/>
              <a:defRPr baseline="0" b="0" sz="2400" i="0">
                <a:solidFill>
                  <a:schemeClr val="dk1"/>
                </a:solidFill>
                <a:latin typeface="Gill Sans MT" pitchFamily="34" charset="0"/>
                <a:sym typeface="Arial" pitchFamily="0" charset="0"/>
              </a:defRPr>
            </a:lvl3pPr>
            <a:lvl4pPr algn="l" eaLnBrk="1" fontAlgn="base" hangingPunct="1" indent="-173037" latinLnBrk="1" marL="1096962" rtl="0">
              <a:lnSpc>
                <a:spcPct val="100000"/>
              </a:lnSpc>
              <a:spcBef>
                <a:spcPct val="20000"/>
              </a:spcBef>
              <a:spcAft>
                <a:spcPct val="0"/>
              </a:spcAft>
              <a:buSzPct val="100000"/>
              <a:buFont typeface="Wingdings 2" pitchFamily="18" charset="2"/>
              <a:buChar char=""/>
              <a:defRPr baseline="0" b="0" sz="2000" i="0">
                <a:solidFill>
                  <a:schemeClr val="dk1"/>
                </a:solidFill>
                <a:latin typeface="Gill Sans MT" pitchFamily="34" charset="0"/>
                <a:sym typeface="Arial" pitchFamily="0" charset="0"/>
              </a:defRPr>
            </a:lvl4pPr>
            <a:lvl5pPr algn="l" eaLnBrk="1" fontAlgn="base" hangingPunct="1" indent="-182562" latinLnBrk="1" marL="1296987" rtl="0">
              <a:lnSpc>
                <a:spcPct val="100000"/>
              </a:lnSpc>
              <a:spcBef>
                <a:spcPct val="20000"/>
              </a:spcBef>
              <a:spcAft>
                <a:spcPct val="0"/>
              </a:spcAft>
              <a:buSzPct val="100000"/>
              <a:buFont typeface="Wingdings 2" pitchFamily="18" charset="2"/>
              <a:buChar char=""/>
              <a:defRPr baseline="0" b="0" sz="2000" i="0">
                <a:solidFill>
                  <a:schemeClr val="dk1"/>
                </a:solidFill>
                <a:latin typeface="Gill Sans MT" pitchFamily="34" charset="0"/>
                <a:sym typeface="Arial" pitchFamily="0" charset="0"/>
              </a:defRPr>
            </a:lvl5pPr>
          </a:lstStyle>
          <a:p>
            <a:pPr lvl="0">
              <a:lnSpc>
                <a:spcPct val="90000"/>
              </a:lnSpc>
            </a:pPr>
            <a:r>
              <a:rPr altLang="en-US" sz="2800" lang="zh-CN"/>
              <a:t>When the cushingoid features are caused by steroid therapy, the effects may be lessened with administration of drug early in the morning and on an alternate basis( this maintains the normal diurnal pattern or cortisol secretion)</a:t>
            </a:r>
          </a:p>
          <a:p>
            <a:pPr lvl="0">
              <a:lnSpc>
                <a:spcPct val="90000"/>
              </a:lnSpc>
            </a:pPr>
            <a:r>
              <a:rPr altLang="en-US" sz="2800" lang="zh-CN"/>
              <a:t>Explain the possible complications that may occur following surgery (signs of Addison's 24 hours after surgery)</a:t>
            </a:r>
          </a:p>
          <a:p>
            <a:pPr lvl="0">
              <a:lnSpc>
                <a:spcPct val="90000"/>
              </a:lnSpc>
            </a:pPr>
            <a:r>
              <a:rPr altLang="en-US" sz="2800" lang="zh-CN"/>
              <a:t>Decrease risk of injury and infection by providing a protective environment, high protein diet</a:t>
            </a:r>
          </a:p>
        </p:txBody>
      </p:sp>
      <p:sp>
        <p:nvSpPr>
          <p:cNvPr id="1048656" name=""/>
          <p:cNvSpPr txBox="1"/>
          <p:nvPr/>
        </p:nvSpPr>
        <p:spPr>
          <a:xfrm rot="0">
            <a:off x="8613775" y="6305550"/>
            <a:ext cx="457200" cy="476250"/>
          </a:xfrm>
          <a:prstGeom prst="rect"/>
          <a:noFill/>
          <a:ln>
            <a:noFill/>
          </a:ln>
        </p:spPr>
        <p:txBody>
          <a:bodyPr anchor="b"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ctr" eaLnBrk="1" hangingPunct="1" latinLnBrk="1" lvl="0"/>
            <a:fld id="{566ABCEB-ACFC-4714-9973-3DA970169C29}" type="slidenum">
              <a:rPr altLang="en-US" sz="1200" lang="zh-CN">
                <a:solidFill>
                  <a:srgbClr val="B4B1A0"/>
                </a:solidFill>
              </a:rPr>
              <a:pPr algn="ctr" eaLnBrk="1" hangingPunct="1" latinLnBrk="1" lvl="0"/>
              <a:t>23</a:t>
            </a:fld>
            <a:endParaRPr altLang="en-US" sz="1200" lang="zh-CN">
              <a:solidFill>
                <a:srgbClr val="B4B1A0"/>
              </a:solidFill>
            </a:endParaRPr>
          </a:p>
        </p:txBody>
      </p:sp>
    </p:spTree>
  </p:cSld>
  <p:clrMapOvr>
    <a:masterClrMapping/>
  </p:clrMapOvr>
  <p:transition xmlns:p14="http://schemas.microsoft.com/office/powerpoint/2010/main" spd="fast" advClick="1">
    <p:split dir="in" orient="vert"/>
  </p:transition>
  <p:timing/>
</p:sld>
</file>

<file path=ppt/slides/slide24.xml><?xml version="1.0" encoding="utf-8"?>
<p:sld xmlns:a="http://schemas.openxmlformats.org/drawingml/2006/main" xmlns:r="http://schemas.openxmlformats.org/officeDocument/2006/relationships" xmlns:p="http://schemas.openxmlformats.org/presentationml/2006/main" showMasterSp="1">
  <p:cSld>
    <p:spTree>
      <p:nvGrpSpPr>
        <p:cNvPr id="84" name=""/>
        <p:cNvGrpSpPr/>
        <p:nvPr/>
      </p:nvGrpSpPr>
      <p:grpSpPr>
        <a:xfrm rot="0">
          <a:off x="0" y="0"/>
          <a:ext cx="0" cy="0"/>
          <a:chOff x="0" y="0"/>
          <a:chExt cx="0" cy="0"/>
        </a:xfrm>
      </p:grpSpPr>
      <p:sp>
        <p:nvSpPr>
          <p:cNvPr id="1048657" name=""/>
          <p:cNvSpPr/>
          <p:nvPr>
            <p:ph type="title" sz="full" idx="0"/>
          </p:nvPr>
        </p:nvSpPr>
        <p:spPr>
          <a:xfrm rot="0">
            <a:off x="1435100" y="274637"/>
            <a:ext cx="7499350" cy="11430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4300" i="0">
                <a:solidFill>
                  <a:srgbClr val="11488B"/>
                </a:solidFill>
                <a:latin typeface="Gill Sans MT" pitchFamily="34" charset="0"/>
                <a:sym typeface="Arial" pitchFamily="0" charset="0"/>
              </a:defRPr>
            </a:lvl1pPr>
          </a:lstStyle>
          <a:p>
            <a:pPr lvl="0"/>
            <a:r>
              <a:rPr altLang="en-US" lang="zh-CN">
                <a:effectLst>
                  <a:outerShdw algn="tl" blurRad="38100" dir="2700000" dist="38100">
                    <a:srgbClr val="C0C0C0"/>
                  </a:outerShdw>
                </a:effectLst>
              </a:rPr>
              <a:t>Cont’</a:t>
            </a:r>
          </a:p>
        </p:txBody>
      </p:sp>
      <p:sp>
        <p:nvSpPr>
          <p:cNvPr id="1048658" name=""/>
          <p:cNvSpPr/>
          <p:nvPr>
            <p:ph sz="full" idx="1"/>
          </p:nvPr>
        </p:nvSpPr>
        <p:spPr>
          <a:xfrm rot="0">
            <a:off x="1435100" y="1447800"/>
            <a:ext cx="7499350" cy="4800600"/>
          </a:xfrm>
          <a:prstGeom prst="rect"/>
          <a:noFill/>
          <a:ln>
            <a:noFill/>
          </a:ln>
        </p:spPr>
        <p:txBody>
          <a:bodyPr anchor="t" bIns="45720" lIns="91440" rIns="91440" tIns="45720"/>
          <a:lstStyle>
            <a:lvl1pPr algn="l" eaLnBrk="1" fontAlgn="base" hangingPunct="1"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a:solidFill>
                  <a:schemeClr val="dk1"/>
                </a:solidFill>
                <a:latin typeface="Gill Sans MT" pitchFamily="34" charset="0"/>
                <a:sym typeface="Arial" pitchFamily="0" charset="0"/>
              </a:defRPr>
            </a:lvl1pPr>
            <a:lvl2pPr algn="l" eaLnBrk="1" fontAlgn="base" hangingPunct="1" indent="-236537" latinLnBrk="1" marL="639762" rtl="0">
              <a:lnSpc>
                <a:spcPct val="100000"/>
              </a:lnSpc>
              <a:spcBef>
                <a:spcPts val="550"/>
              </a:spcBef>
              <a:spcAft>
                <a:spcPct val="0"/>
              </a:spcAft>
              <a:buSzPct val="100000"/>
              <a:buFont typeface="Verdana" pitchFamily="34" charset="0"/>
              <a:buChar char="◦"/>
              <a:defRPr baseline="0" b="0" sz="2800" i="0">
                <a:solidFill>
                  <a:schemeClr val="dk1"/>
                </a:solidFill>
                <a:latin typeface="Gill Sans MT" pitchFamily="34" charset="0"/>
                <a:sym typeface="Arial" pitchFamily="0" charset="0"/>
              </a:defRPr>
            </a:lvl2pPr>
            <a:lvl3pPr algn="l" eaLnBrk="1" fontAlgn="base" hangingPunct="1" indent="-228600" latinLnBrk="1" marL="885825" rtl="0">
              <a:lnSpc>
                <a:spcPct val="100000"/>
              </a:lnSpc>
              <a:spcBef>
                <a:spcPct val="20000"/>
              </a:spcBef>
              <a:spcAft>
                <a:spcPct val="0"/>
              </a:spcAft>
              <a:buSzPct val="100000"/>
              <a:buFont typeface="Wingdings 2" pitchFamily="18" charset="2"/>
              <a:buChar char=""/>
              <a:defRPr baseline="0" b="0" sz="2400" i="0">
                <a:solidFill>
                  <a:schemeClr val="dk1"/>
                </a:solidFill>
                <a:latin typeface="Gill Sans MT" pitchFamily="34" charset="0"/>
                <a:sym typeface="Arial" pitchFamily="0" charset="0"/>
              </a:defRPr>
            </a:lvl3pPr>
            <a:lvl4pPr algn="l" eaLnBrk="1" fontAlgn="base" hangingPunct="1" indent="-173037" latinLnBrk="1" marL="1096962" rtl="0">
              <a:lnSpc>
                <a:spcPct val="100000"/>
              </a:lnSpc>
              <a:spcBef>
                <a:spcPct val="20000"/>
              </a:spcBef>
              <a:spcAft>
                <a:spcPct val="0"/>
              </a:spcAft>
              <a:buSzPct val="100000"/>
              <a:buFont typeface="Wingdings 2" pitchFamily="18" charset="2"/>
              <a:buChar char=""/>
              <a:defRPr baseline="0" b="0" sz="2000" i="0">
                <a:solidFill>
                  <a:schemeClr val="dk1"/>
                </a:solidFill>
                <a:latin typeface="Gill Sans MT" pitchFamily="34" charset="0"/>
                <a:sym typeface="Arial" pitchFamily="0" charset="0"/>
              </a:defRPr>
            </a:lvl4pPr>
            <a:lvl5pPr algn="l" eaLnBrk="1" fontAlgn="base" hangingPunct="1" indent="-182562" latinLnBrk="1" marL="1296987" rtl="0">
              <a:lnSpc>
                <a:spcPct val="100000"/>
              </a:lnSpc>
              <a:spcBef>
                <a:spcPct val="20000"/>
              </a:spcBef>
              <a:spcAft>
                <a:spcPct val="0"/>
              </a:spcAft>
              <a:buSzPct val="100000"/>
              <a:buFont typeface="Wingdings 2" pitchFamily="18" charset="2"/>
              <a:buChar char=""/>
              <a:defRPr baseline="0" b="0" sz="2000" i="0">
                <a:solidFill>
                  <a:schemeClr val="dk1"/>
                </a:solidFill>
                <a:latin typeface="Gill Sans MT" pitchFamily="34" charset="0"/>
                <a:sym typeface="Arial" pitchFamily="0" charset="0"/>
              </a:defRPr>
            </a:lvl5pPr>
          </a:lstStyle>
          <a:p>
            <a:r>
              <a:rPr altLang="en-US" lang="zh-CN"/>
              <a:t>Since anorexia and nausea are very common it is important for the nurse to use nasogastric decompression</a:t>
            </a:r>
          </a:p>
          <a:p>
            <a:r>
              <a:rPr altLang="en-US" lang="zh-CN"/>
              <a:t>Promote skin integrity and improve body image</a:t>
            </a:r>
          </a:p>
          <a:p>
            <a:r>
              <a:rPr altLang="en-US" lang="zh-CN"/>
              <a:t>Monitoring and manage complications</a:t>
            </a:r>
          </a:p>
          <a:p>
            <a:r>
              <a:rPr altLang="en-US" lang="zh-CN"/>
              <a:t>Patient support, education and follow up</a:t>
            </a:r>
          </a:p>
          <a:p>
            <a:endParaRPr altLang="en-US" lang="zh-CN"/>
          </a:p>
        </p:txBody>
      </p:sp>
      <p:sp>
        <p:nvSpPr>
          <p:cNvPr id="1048659" name=""/>
          <p:cNvSpPr txBox="1"/>
          <p:nvPr/>
        </p:nvSpPr>
        <p:spPr>
          <a:xfrm rot="0">
            <a:off x="8613775" y="6305550"/>
            <a:ext cx="457200" cy="476250"/>
          </a:xfrm>
          <a:prstGeom prst="rect"/>
          <a:noFill/>
          <a:ln>
            <a:noFill/>
          </a:ln>
        </p:spPr>
        <p:txBody>
          <a:bodyPr anchor="b"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ctr" eaLnBrk="1" hangingPunct="1" latinLnBrk="1" lvl="0"/>
            <a:fld id="{566ABCEB-ACFC-4714-9973-3DA970169C29}" type="slidenum">
              <a:rPr altLang="en-US" sz="1200" lang="zh-CN">
                <a:solidFill>
                  <a:srgbClr val="B4B1A0"/>
                </a:solidFill>
              </a:rPr>
              <a:pPr algn="ctr" eaLnBrk="1" hangingPunct="1" latinLnBrk="1" lvl="0"/>
              <a:t>24</a:t>
            </a:fld>
            <a:endParaRPr altLang="en-US" sz="1200" lang="zh-CN">
              <a:solidFill>
                <a:srgbClr val="B4B1A0"/>
              </a:solidFill>
            </a:endParaRPr>
          </a:p>
        </p:txBody>
      </p:sp>
    </p:spTree>
  </p:cSld>
  <p:clrMapOvr>
    <a:masterClrMapping/>
  </p:clrMapOvr>
  <p:transition xmlns:p14="http://schemas.microsoft.com/office/powerpoint/2010/main" spd="fast" advClick="1">
    <p:split dir="in" orient="vert"/>
  </p:transition>
  <p:timing/>
</p:sld>
</file>

<file path=ppt/slides/slide25.xml><?xml version="1.0" encoding="utf-8"?>
<p:sld xmlns:a="http://schemas.openxmlformats.org/drawingml/2006/main" xmlns:r="http://schemas.openxmlformats.org/officeDocument/2006/relationships" xmlns:p="http://schemas.openxmlformats.org/presentationml/2006/main" showMasterSp="1">
  <p:cSld>
    <p:spTree>
      <p:nvGrpSpPr>
        <p:cNvPr id="85" name=""/>
        <p:cNvGrpSpPr/>
        <p:nvPr/>
      </p:nvGrpSpPr>
      <p:grpSpPr>
        <a:xfrm rot="0">
          <a:off x="0" y="0"/>
          <a:ext cx="0" cy="0"/>
          <a:chOff x="0" y="0"/>
          <a:chExt cx="0" cy="0"/>
        </a:xfrm>
      </p:grpSpPr>
      <p:sp>
        <p:nvSpPr>
          <p:cNvPr id="1048660" name=""/>
          <p:cNvSpPr/>
          <p:nvPr>
            <p:ph type="title" sz="full" idx="0"/>
          </p:nvPr>
        </p:nvSpPr>
        <p:spPr>
          <a:xfrm rot="0">
            <a:off x="1435100" y="274637"/>
            <a:ext cx="7499350" cy="11430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4300" i="0">
                <a:solidFill>
                  <a:srgbClr val="11488B"/>
                </a:solidFill>
                <a:latin typeface="Gill Sans MT" pitchFamily="34" charset="0"/>
                <a:sym typeface="Arial" pitchFamily="0" charset="0"/>
              </a:defRPr>
            </a:lvl1pPr>
          </a:lstStyle>
          <a:p>
            <a:pPr lvl="0"/>
            <a:r>
              <a:rPr altLang="en-US" sz="4000" lang="zh-CN">
                <a:effectLst>
                  <a:outerShdw algn="tl" blurRad="38100" dir="2700000" dist="38100">
                    <a:srgbClr val="C0C0C0"/>
                  </a:outerShdw>
                </a:effectLst>
              </a:rPr>
              <a:t>ADRENOCORTICAL INSUFFICIENCY (ADDISON )</a:t>
            </a:r>
          </a:p>
        </p:txBody>
      </p:sp>
      <p:sp>
        <p:nvSpPr>
          <p:cNvPr id="1048661" name=""/>
          <p:cNvSpPr/>
          <p:nvPr>
            <p:ph sz="full" idx="1"/>
          </p:nvPr>
        </p:nvSpPr>
        <p:spPr>
          <a:xfrm rot="0">
            <a:off x="1435100" y="1447800"/>
            <a:ext cx="7499350" cy="4800600"/>
          </a:xfrm>
          <a:prstGeom prst="rect"/>
          <a:noFill/>
          <a:ln>
            <a:noFill/>
          </a:ln>
        </p:spPr>
        <p:txBody>
          <a:bodyPr anchor="t" bIns="45720" lIns="91440" rIns="91440" tIns="45720"/>
          <a:lstStyle>
            <a:lvl1pPr algn="l" eaLnBrk="1" fontAlgn="base" hangingPunct="1"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a:solidFill>
                  <a:schemeClr val="dk1"/>
                </a:solidFill>
                <a:latin typeface="Gill Sans MT" pitchFamily="34" charset="0"/>
                <a:sym typeface="Arial" pitchFamily="0" charset="0"/>
              </a:defRPr>
            </a:lvl1pPr>
            <a:lvl2pPr algn="l" eaLnBrk="1" fontAlgn="base" hangingPunct="1" indent="-236537" latinLnBrk="1" marL="639762" rtl="0">
              <a:lnSpc>
                <a:spcPct val="100000"/>
              </a:lnSpc>
              <a:spcBef>
                <a:spcPts val="550"/>
              </a:spcBef>
              <a:spcAft>
                <a:spcPct val="0"/>
              </a:spcAft>
              <a:buSzPct val="100000"/>
              <a:buFont typeface="Verdana" pitchFamily="34" charset="0"/>
              <a:buChar char="◦"/>
              <a:defRPr baseline="0" b="0" sz="2800" i="0">
                <a:solidFill>
                  <a:schemeClr val="dk1"/>
                </a:solidFill>
                <a:latin typeface="Gill Sans MT" pitchFamily="34" charset="0"/>
                <a:sym typeface="Arial" pitchFamily="0" charset="0"/>
              </a:defRPr>
            </a:lvl2pPr>
            <a:lvl3pPr algn="l" eaLnBrk="1" fontAlgn="base" hangingPunct="1" indent="-228600" latinLnBrk="1" marL="885825" rtl="0">
              <a:lnSpc>
                <a:spcPct val="100000"/>
              </a:lnSpc>
              <a:spcBef>
                <a:spcPct val="20000"/>
              </a:spcBef>
              <a:spcAft>
                <a:spcPct val="0"/>
              </a:spcAft>
              <a:buSzPct val="100000"/>
              <a:buFont typeface="Wingdings 2" pitchFamily="18" charset="2"/>
              <a:buChar char=""/>
              <a:defRPr baseline="0" b="0" sz="2400" i="0">
                <a:solidFill>
                  <a:schemeClr val="dk1"/>
                </a:solidFill>
                <a:latin typeface="Gill Sans MT" pitchFamily="34" charset="0"/>
                <a:sym typeface="Arial" pitchFamily="0" charset="0"/>
              </a:defRPr>
            </a:lvl3pPr>
            <a:lvl4pPr algn="l" eaLnBrk="1" fontAlgn="base" hangingPunct="1" indent="-173037" latinLnBrk="1" marL="1096962" rtl="0">
              <a:lnSpc>
                <a:spcPct val="100000"/>
              </a:lnSpc>
              <a:spcBef>
                <a:spcPct val="20000"/>
              </a:spcBef>
              <a:spcAft>
                <a:spcPct val="0"/>
              </a:spcAft>
              <a:buSzPct val="100000"/>
              <a:buFont typeface="Wingdings 2" pitchFamily="18" charset="2"/>
              <a:buChar char=""/>
              <a:defRPr baseline="0" b="0" sz="2000" i="0">
                <a:solidFill>
                  <a:schemeClr val="dk1"/>
                </a:solidFill>
                <a:latin typeface="Gill Sans MT" pitchFamily="34" charset="0"/>
                <a:sym typeface="Arial" pitchFamily="0" charset="0"/>
              </a:defRPr>
            </a:lvl4pPr>
            <a:lvl5pPr algn="l" eaLnBrk="1" fontAlgn="base" hangingPunct="1" indent="-182562" latinLnBrk="1" marL="1296987" rtl="0">
              <a:lnSpc>
                <a:spcPct val="100000"/>
              </a:lnSpc>
              <a:spcBef>
                <a:spcPct val="20000"/>
              </a:spcBef>
              <a:spcAft>
                <a:spcPct val="0"/>
              </a:spcAft>
              <a:buSzPct val="100000"/>
              <a:buFont typeface="Wingdings 2" pitchFamily="18" charset="2"/>
              <a:buChar char=""/>
              <a:defRPr baseline="0" b="0" sz="2000" i="0">
                <a:solidFill>
                  <a:schemeClr val="dk1"/>
                </a:solidFill>
                <a:latin typeface="Gill Sans MT" pitchFamily="34" charset="0"/>
                <a:sym typeface="Arial" pitchFamily="0" charset="0"/>
              </a:defRPr>
            </a:lvl5pPr>
          </a:lstStyle>
          <a:p>
            <a:r>
              <a:rPr altLang="en-US" lang="zh-CN"/>
              <a:t>This is rare in children</a:t>
            </a:r>
          </a:p>
          <a:p>
            <a:r>
              <a:rPr altLang="en-US" lang="zh-CN"/>
              <a:t>Occurs when adrenal cortex function is inadequate to meet the patients need for cortical hormones.</a:t>
            </a:r>
          </a:p>
          <a:p>
            <a:r>
              <a:rPr altLang="en-US" lang="zh-CN"/>
              <a:t>In 80-90% of cases autoimmune or idiopathic atrophy of the adrenal gland is responsible.</a:t>
            </a:r>
          </a:p>
        </p:txBody>
      </p:sp>
      <p:sp>
        <p:nvSpPr>
          <p:cNvPr id="1048662" name=""/>
          <p:cNvSpPr txBox="1"/>
          <p:nvPr/>
        </p:nvSpPr>
        <p:spPr>
          <a:xfrm rot="0">
            <a:off x="8613775" y="6305550"/>
            <a:ext cx="457200" cy="476250"/>
          </a:xfrm>
          <a:prstGeom prst="rect"/>
          <a:noFill/>
          <a:ln>
            <a:noFill/>
          </a:ln>
        </p:spPr>
        <p:txBody>
          <a:bodyPr anchor="b"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ctr" eaLnBrk="1" hangingPunct="1" latinLnBrk="1" lvl="0"/>
            <a:fld id="{566ABCEB-ACFC-4714-9973-3DA970169C29}" type="slidenum">
              <a:rPr altLang="en-US" sz="1200" lang="zh-CN">
                <a:solidFill>
                  <a:srgbClr val="B4B1A0"/>
                </a:solidFill>
              </a:rPr>
              <a:pPr algn="ctr" eaLnBrk="1" hangingPunct="1" latinLnBrk="1" lvl="0"/>
              <a:t>25</a:t>
            </a:fld>
            <a:endParaRPr altLang="en-US" sz="1200" lang="zh-CN">
              <a:solidFill>
                <a:srgbClr val="B4B1A0"/>
              </a:solidFill>
            </a:endParaRPr>
          </a:p>
        </p:txBody>
      </p:sp>
    </p:spTree>
  </p:cSld>
  <p:clrMapOvr>
    <a:masterClrMapping/>
  </p:clrMapOvr>
  <p:transition xmlns:p14="http://schemas.microsoft.com/office/powerpoint/2010/main" spd="fast" advClick="1">
    <p:split dir="in" orient="vert"/>
  </p:transition>
  <p:timing/>
</p:sld>
</file>

<file path=ppt/slides/slide26.xml><?xml version="1.0" encoding="utf-8"?>
<p:sld xmlns:a="http://schemas.openxmlformats.org/drawingml/2006/main" xmlns:r="http://schemas.openxmlformats.org/officeDocument/2006/relationships" xmlns:p="http://schemas.openxmlformats.org/presentationml/2006/main" showMasterSp="1">
  <p:cSld>
    <p:spTree>
      <p:nvGrpSpPr>
        <p:cNvPr id="86" name=""/>
        <p:cNvGrpSpPr/>
        <p:nvPr/>
      </p:nvGrpSpPr>
      <p:grpSpPr>
        <a:xfrm rot="0">
          <a:off x="0" y="0"/>
          <a:ext cx="0" cy="0"/>
          <a:chOff x="0" y="0"/>
          <a:chExt cx="0" cy="0"/>
        </a:xfrm>
      </p:grpSpPr>
      <p:sp>
        <p:nvSpPr>
          <p:cNvPr id="1048663" name=""/>
          <p:cNvSpPr/>
          <p:nvPr>
            <p:ph type="title" sz="full" idx="0"/>
          </p:nvPr>
        </p:nvSpPr>
        <p:spPr>
          <a:xfrm rot="0">
            <a:off x="1435100" y="274637"/>
            <a:ext cx="7499350" cy="11430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4300" i="0">
                <a:solidFill>
                  <a:srgbClr val="11488B"/>
                </a:solidFill>
                <a:latin typeface="Gill Sans MT" pitchFamily="34" charset="0"/>
                <a:sym typeface="Arial" pitchFamily="0" charset="0"/>
              </a:defRPr>
            </a:lvl1pPr>
          </a:lstStyle>
          <a:p>
            <a:pPr lvl="0"/>
            <a:r>
              <a:rPr altLang="en-US" lang="zh-CN">
                <a:effectLst>
                  <a:outerShdw algn="tl" blurRad="38100" dir="2700000" dist="38100">
                    <a:srgbClr val="C0C0C0"/>
                  </a:outerShdw>
                </a:effectLst>
              </a:rPr>
              <a:t>Causes </a:t>
            </a:r>
          </a:p>
        </p:txBody>
      </p:sp>
      <p:sp>
        <p:nvSpPr>
          <p:cNvPr id="1048664" name=""/>
          <p:cNvSpPr/>
          <p:nvPr>
            <p:ph sz="full" idx="1"/>
          </p:nvPr>
        </p:nvSpPr>
        <p:spPr>
          <a:xfrm rot="0">
            <a:off x="1435100" y="1447800"/>
            <a:ext cx="7499350" cy="4800600"/>
          </a:xfrm>
          <a:prstGeom prst="rect"/>
          <a:noFill/>
          <a:ln>
            <a:noFill/>
          </a:ln>
        </p:spPr>
        <p:txBody>
          <a:bodyPr anchor="t" bIns="45720" lIns="91440" rIns="91440" tIns="45720"/>
          <a:lstStyle>
            <a:lvl1pPr algn="l" eaLnBrk="1" fontAlgn="base" hangingPunct="1"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a:solidFill>
                  <a:schemeClr val="dk1"/>
                </a:solidFill>
                <a:latin typeface="Gill Sans MT" pitchFamily="34" charset="0"/>
                <a:sym typeface="Arial" pitchFamily="0" charset="0"/>
              </a:defRPr>
            </a:lvl1pPr>
            <a:lvl2pPr algn="l" eaLnBrk="1" fontAlgn="base" hangingPunct="1" indent="-236537" latinLnBrk="1" marL="639762" rtl="0">
              <a:lnSpc>
                <a:spcPct val="100000"/>
              </a:lnSpc>
              <a:spcBef>
                <a:spcPts val="550"/>
              </a:spcBef>
              <a:spcAft>
                <a:spcPct val="0"/>
              </a:spcAft>
              <a:buSzPct val="100000"/>
              <a:buFont typeface="Verdana" pitchFamily="34" charset="0"/>
              <a:buChar char="◦"/>
              <a:defRPr baseline="0" b="0" sz="2800" i="0">
                <a:solidFill>
                  <a:schemeClr val="dk1"/>
                </a:solidFill>
                <a:latin typeface="Gill Sans MT" pitchFamily="34" charset="0"/>
                <a:sym typeface="Arial" pitchFamily="0" charset="0"/>
              </a:defRPr>
            </a:lvl2pPr>
            <a:lvl3pPr algn="l" eaLnBrk="1" fontAlgn="base" hangingPunct="1" indent="-228600" latinLnBrk="1" marL="885825" rtl="0">
              <a:lnSpc>
                <a:spcPct val="100000"/>
              </a:lnSpc>
              <a:spcBef>
                <a:spcPct val="20000"/>
              </a:spcBef>
              <a:spcAft>
                <a:spcPct val="0"/>
              </a:spcAft>
              <a:buSzPct val="100000"/>
              <a:buFont typeface="Wingdings 2" pitchFamily="18" charset="2"/>
              <a:buChar char=""/>
              <a:defRPr baseline="0" b="0" sz="2400" i="0">
                <a:solidFill>
                  <a:schemeClr val="dk1"/>
                </a:solidFill>
                <a:latin typeface="Gill Sans MT" pitchFamily="34" charset="0"/>
                <a:sym typeface="Arial" pitchFamily="0" charset="0"/>
              </a:defRPr>
            </a:lvl3pPr>
            <a:lvl4pPr algn="l" eaLnBrk="1" fontAlgn="base" hangingPunct="1" indent="-173037" latinLnBrk="1" marL="1096962" rtl="0">
              <a:lnSpc>
                <a:spcPct val="100000"/>
              </a:lnSpc>
              <a:spcBef>
                <a:spcPct val="20000"/>
              </a:spcBef>
              <a:spcAft>
                <a:spcPct val="0"/>
              </a:spcAft>
              <a:buSzPct val="100000"/>
              <a:buFont typeface="Wingdings 2" pitchFamily="18" charset="2"/>
              <a:buChar char=""/>
              <a:defRPr baseline="0" b="0" sz="2000" i="0">
                <a:solidFill>
                  <a:schemeClr val="dk1"/>
                </a:solidFill>
                <a:latin typeface="Gill Sans MT" pitchFamily="34" charset="0"/>
                <a:sym typeface="Arial" pitchFamily="0" charset="0"/>
              </a:defRPr>
            </a:lvl4pPr>
            <a:lvl5pPr algn="l" eaLnBrk="1" fontAlgn="base" hangingPunct="1" indent="-182562" latinLnBrk="1" marL="1296987" rtl="0">
              <a:lnSpc>
                <a:spcPct val="100000"/>
              </a:lnSpc>
              <a:spcBef>
                <a:spcPct val="20000"/>
              </a:spcBef>
              <a:spcAft>
                <a:spcPct val="0"/>
              </a:spcAft>
              <a:buSzPct val="100000"/>
              <a:buFont typeface="Wingdings 2" pitchFamily="18" charset="2"/>
              <a:buChar char=""/>
              <a:defRPr baseline="0" b="0" sz="2000" i="0">
                <a:solidFill>
                  <a:schemeClr val="dk1"/>
                </a:solidFill>
                <a:latin typeface="Gill Sans MT" pitchFamily="34" charset="0"/>
                <a:sym typeface="Arial" pitchFamily="0" charset="0"/>
              </a:defRPr>
            </a:lvl5pPr>
          </a:lstStyle>
          <a:p>
            <a:pPr indent="-609600" lvl="0" marL="609600">
              <a:buFontTx/>
              <a:buAutoNum type="arabicPeriod" startAt="1"/>
            </a:pPr>
            <a:r>
              <a:rPr altLang="en-US" sz="2800" lang="zh-CN"/>
              <a:t>Autoimmune/ idiopathic</a:t>
            </a:r>
          </a:p>
          <a:p>
            <a:pPr indent="-609600" lvl="0" marL="609600">
              <a:buFontTx/>
              <a:buAutoNum type="arabicPeriod" startAt="1"/>
            </a:pPr>
            <a:r>
              <a:rPr altLang="en-US" sz="2800" lang="zh-CN"/>
              <a:t>Surgical removal of both adrenal glands</a:t>
            </a:r>
          </a:p>
          <a:p>
            <a:pPr indent="-609600" lvl="0" marL="609600">
              <a:buFontTx/>
              <a:buAutoNum type="arabicPeriod" startAt="1"/>
            </a:pPr>
            <a:r>
              <a:rPr altLang="en-US" sz="2800" lang="zh-CN"/>
              <a:t>Infections of the adrenals by tuberculosis or histoplamosis destroying adrenal gland tissue.</a:t>
            </a:r>
          </a:p>
          <a:p>
            <a:pPr indent="-609600" lvl="0" marL="609600">
              <a:buFontTx/>
              <a:buAutoNum type="arabicPeriod" startAt="1"/>
            </a:pPr>
            <a:r>
              <a:rPr altLang="en-US" sz="2800" lang="zh-CN"/>
              <a:t>Inadequate secretion of ACTH from the pituitary</a:t>
            </a:r>
          </a:p>
          <a:p>
            <a:pPr indent="-609600" lvl="0" marL="609600">
              <a:buFontTx/>
              <a:buAutoNum type="arabicPeriod" startAt="1"/>
            </a:pPr>
            <a:r>
              <a:rPr altLang="en-US" sz="2800" lang="zh-CN"/>
              <a:t>Therapeutic use of corticosteroids</a:t>
            </a:r>
          </a:p>
          <a:p>
            <a:pPr indent="-609600" lvl="0" marL="609600">
              <a:buFontTx/>
              <a:buAutoNum type="arabicPeriod" startAt="1"/>
            </a:pPr>
            <a:r>
              <a:rPr altLang="en-US" sz="2800" lang="zh-CN"/>
              <a:t>Sudden cessation of exogenous adrenocortical hormone therapy.</a:t>
            </a:r>
          </a:p>
        </p:txBody>
      </p:sp>
      <p:sp>
        <p:nvSpPr>
          <p:cNvPr id="1048665" name=""/>
          <p:cNvSpPr txBox="1"/>
          <p:nvPr/>
        </p:nvSpPr>
        <p:spPr>
          <a:xfrm rot="0">
            <a:off x="8613775" y="6305550"/>
            <a:ext cx="457200" cy="476250"/>
          </a:xfrm>
          <a:prstGeom prst="rect"/>
          <a:noFill/>
          <a:ln>
            <a:noFill/>
          </a:ln>
        </p:spPr>
        <p:txBody>
          <a:bodyPr anchor="b"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ctr" eaLnBrk="1" hangingPunct="1" latinLnBrk="1" lvl="0"/>
            <a:fld id="{566ABCEB-ACFC-4714-9973-3DA970169C29}" type="slidenum">
              <a:rPr altLang="en-US" sz="1200" lang="zh-CN">
                <a:solidFill>
                  <a:srgbClr val="B4B1A0"/>
                </a:solidFill>
              </a:rPr>
              <a:pPr algn="ctr" eaLnBrk="1" hangingPunct="1" latinLnBrk="1" lvl="0"/>
              <a:t>26</a:t>
            </a:fld>
            <a:endParaRPr altLang="en-US" sz="1200" lang="zh-CN">
              <a:solidFill>
                <a:srgbClr val="B4B1A0"/>
              </a:solidFill>
            </a:endParaRPr>
          </a:p>
        </p:txBody>
      </p:sp>
    </p:spTree>
  </p:cSld>
  <p:clrMapOvr>
    <a:masterClrMapping/>
  </p:clrMapOvr>
  <p:transition xmlns:p14="http://schemas.microsoft.com/office/powerpoint/2010/main" spd="fast" advClick="1">
    <p:split dir="in" orient="vert"/>
  </p:transition>
</p:sld>
</file>

<file path=ppt/slides/slide27.xml><?xml version="1.0" encoding="utf-8"?>
<p:sld xmlns:a="http://schemas.openxmlformats.org/drawingml/2006/main" xmlns:r="http://schemas.openxmlformats.org/officeDocument/2006/relationships" xmlns:p="http://schemas.openxmlformats.org/presentationml/2006/main" showMasterSp="1">
  <p:cSld>
    <p:spTree>
      <p:nvGrpSpPr>
        <p:cNvPr id="87" name=""/>
        <p:cNvGrpSpPr/>
        <p:nvPr/>
      </p:nvGrpSpPr>
      <p:grpSpPr>
        <a:xfrm rot="0">
          <a:off x="0" y="0"/>
          <a:ext cx="0" cy="0"/>
          <a:chOff x="0" y="0"/>
          <a:chExt cx="0" cy="0"/>
        </a:xfrm>
      </p:grpSpPr>
      <p:sp>
        <p:nvSpPr>
          <p:cNvPr id="1048666" name=""/>
          <p:cNvSpPr/>
          <p:nvPr>
            <p:ph type="title" sz="full" idx="0"/>
          </p:nvPr>
        </p:nvSpPr>
        <p:spPr>
          <a:xfrm rot="0">
            <a:off x="1435100" y="274637"/>
            <a:ext cx="7499350" cy="11430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4300" i="0">
                <a:solidFill>
                  <a:srgbClr val="11488B"/>
                </a:solidFill>
                <a:latin typeface="Gill Sans MT" pitchFamily="34" charset="0"/>
                <a:sym typeface="Arial" pitchFamily="0" charset="0"/>
              </a:defRPr>
            </a:lvl1pPr>
          </a:lstStyle>
          <a:p>
            <a:pPr lvl="0"/>
            <a:r>
              <a:rPr altLang="en-US" lang="zh-CN">
                <a:effectLst>
                  <a:outerShdw algn="tl" blurRad="38100" dir="2700000" dist="38100">
                    <a:srgbClr val="C0C0C0"/>
                  </a:outerShdw>
                </a:effectLst>
              </a:rPr>
              <a:t>Clinical manifestations</a:t>
            </a:r>
          </a:p>
        </p:txBody>
      </p:sp>
      <p:sp>
        <p:nvSpPr>
          <p:cNvPr id="1048667" name=""/>
          <p:cNvSpPr/>
          <p:nvPr>
            <p:ph sz="full" idx="1"/>
          </p:nvPr>
        </p:nvSpPr>
        <p:spPr>
          <a:xfrm rot="0">
            <a:off x="457200" y="1600200"/>
            <a:ext cx="8229600" cy="4953000"/>
          </a:xfrm>
          <a:prstGeom prst="rect"/>
          <a:noFill/>
          <a:ln>
            <a:noFill/>
          </a:ln>
        </p:spPr>
        <p:txBody>
          <a:bodyPr anchor="t" bIns="45720" lIns="91440" rIns="91440" tIns="45720"/>
          <a:lstStyle>
            <a:lvl1pPr algn="l" eaLnBrk="1" fontAlgn="base" hangingPunct="1"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a:solidFill>
                  <a:schemeClr val="dk1"/>
                </a:solidFill>
                <a:latin typeface="Gill Sans MT" pitchFamily="34" charset="0"/>
                <a:sym typeface="Arial" pitchFamily="0" charset="0"/>
              </a:defRPr>
            </a:lvl1pPr>
            <a:lvl2pPr algn="l" eaLnBrk="1" fontAlgn="base" hangingPunct="1" indent="-236537" latinLnBrk="1" marL="639762" rtl="0">
              <a:lnSpc>
                <a:spcPct val="100000"/>
              </a:lnSpc>
              <a:spcBef>
                <a:spcPts val="550"/>
              </a:spcBef>
              <a:spcAft>
                <a:spcPct val="0"/>
              </a:spcAft>
              <a:buSzPct val="100000"/>
              <a:buFont typeface="Verdana" pitchFamily="34" charset="0"/>
              <a:buChar char="◦"/>
              <a:defRPr baseline="0" b="0" sz="2800" i="0">
                <a:solidFill>
                  <a:schemeClr val="dk1"/>
                </a:solidFill>
                <a:latin typeface="Gill Sans MT" pitchFamily="34" charset="0"/>
                <a:sym typeface="Arial" pitchFamily="0" charset="0"/>
              </a:defRPr>
            </a:lvl2pPr>
            <a:lvl3pPr algn="l" eaLnBrk="1" fontAlgn="base" hangingPunct="1" indent="-228600" latinLnBrk="1" marL="885825" rtl="0">
              <a:lnSpc>
                <a:spcPct val="100000"/>
              </a:lnSpc>
              <a:spcBef>
                <a:spcPct val="20000"/>
              </a:spcBef>
              <a:spcAft>
                <a:spcPct val="0"/>
              </a:spcAft>
              <a:buSzPct val="100000"/>
              <a:buFont typeface="Wingdings 2" pitchFamily="18" charset="2"/>
              <a:buChar char=""/>
              <a:defRPr baseline="0" b="0" sz="2400" i="0">
                <a:solidFill>
                  <a:schemeClr val="dk1"/>
                </a:solidFill>
                <a:latin typeface="Gill Sans MT" pitchFamily="34" charset="0"/>
                <a:sym typeface="Arial" pitchFamily="0" charset="0"/>
              </a:defRPr>
            </a:lvl3pPr>
            <a:lvl4pPr algn="l" eaLnBrk="1" fontAlgn="base" hangingPunct="1" indent="-173037" latinLnBrk="1" marL="1096962" rtl="0">
              <a:lnSpc>
                <a:spcPct val="100000"/>
              </a:lnSpc>
              <a:spcBef>
                <a:spcPct val="20000"/>
              </a:spcBef>
              <a:spcAft>
                <a:spcPct val="0"/>
              </a:spcAft>
              <a:buSzPct val="100000"/>
              <a:buFont typeface="Wingdings 2" pitchFamily="18" charset="2"/>
              <a:buChar char=""/>
              <a:defRPr baseline="0" b="0" sz="2000" i="0">
                <a:solidFill>
                  <a:schemeClr val="dk1"/>
                </a:solidFill>
                <a:latin typeface="Gill Sans MT" pitchFamily="34" charset="0"/>
                <a:sym typeface="Arial" pitchFamily="0" charset="0"/>
              </a:defRPr>
            </a:lvl4pPr>
            <a:lvl5pPr algn="l" eaLnBrk="1" fontAlgn="base" hangingPunct="1" indent="-182562" latinLnBrk="1" marL="1296987" rtl="0">
              <a:lnSpc>
                <a:spcPct val="100000"/>
              </a:lnSpc>
              <a:spcBef>
                <a:spcPct val="20000"/>
              </a:spcBef>
              <a:spcAft>
                <a:spcPct val="0"/>
              </a:spcAft>
              <a:buSzPct val="100000"/>
              <a:buFont typeface="Wingdings 2" pitchFamily="18" charset="2"/>
              <a:buChar char=""/>
              <a:defRPr baseline="0" b="0" sz="2000" i="0">
                <a:solidFill>
                  <a:schemeClr val="dk1"/>
                </a:solidFill>
                <a:latin typeface="Gill Sans MT" pitchFamily="34" charset="0"/>
                <a:sym typeface="Arial" pitchFamily="0" charset="0"/>
              </a:defRPr>
            </a:lvl5pPr>
          </a:lstStyle>
          <a:p>
            <a:pPr indent="-609600" lvl="0" marL="609600">
              <a:lnSpc>
                <a:spcPct val="80000"/>
              </a:lnSpc>
              <a:buFontTx/>
              <a:buAutoNum type="arabicPeriod" startAt="1"/>
            </a:pPr>
            <a:r>
              <a:rPr altLang="en-US" sz="2800" lang="zh-CN"/>
              <a:t>Muscle weakness</a:t>
            </a:r>
          </a:p>
          <a:p>
            <a:pPr indent="-609600" lvl="0" marL="609600">
              <a:lnSpc>
                <a:spcPct val="80000"/>
              </a:lnSpc>
              <a:buFontTx/>
              <a:buAutoNum type="arabicPeriod" startAt="1"/>
            </a:pPr>
            <a:r>
              <a:rPr altLang="en-US" sz="2800" lang="zh-CN"/>
              <a:t>Anorexia </a:t>
            </a:r>
          </a:p>
          <a:p>
            <a:pPr indent="-609600" lvl="0" marL="609600">
              <a:lnSpc>
                <a:spcPct val="80000"/>
              </a:lnSpc>
              <a:buFontTx/>
              <a:buAutoNum type="arabicPeriod" startAt="1"/>
            </a:pPr>
            <a:r>
              <a:rPr altLang="en-US" sz="2800" lang="zh-CN"/>
              <a:t>Gastrointestinal symptoms</a:t>
            </a:r>
          </a:p>
          <a:p>
            <a:pPr indent="-609600" lvl="0" marL="609600">
              <a:lnSpc>
                <a:spcPct val="80000"/>
              </a:lnSpc>
              <a:buFontTx/>
              <a:buAutoNum type="arabicPeriod" startAt="1"/>
            </a:pPr>
            <a:r>
              <a:rPr altLang="en-US" sz="2800" lang="zh-CN"/>
              <a:t>Fatigue</a:t>
            </a:r>
          </a:p>
          <a:p>
            <a:pPr indent="-609600" lvl="0" marL="609600">
              <a:lnSpc>
                <a:spcPct val="80000"/>
              </a:lnSpc>
              <a:buFontTx/>
              <a:buAutoNum type="arabicPeriod" startAt="1"/>
            </a:pPr>
            <a:r>
              <a:rPr altLang="en-US" sz="2800" lang="zh-CN"/>
              <a:t>Emaciation</a:t>
            </a:r>
          </a:p>
          <a:p>
            <a:pPr indent="-609600" lvl="0" marL="609600">
              <a:lnSpc>
                <a:spcPct val="80000"/>
              </a:lnSpc>
              <a:buFontTx/>
              <a:buAutoNum type="arabicPeriod" startAt="1"/>
            </a:pPr>
            <a:r>
              <a:rPr altLang="en-US" sz="2800" lang="zh-CN"/>
              <a:t>Dark pigmentation of  the mucous membrane and the skin esp. knuckles, knees and elbows</a:t>
            </a:r>
          </a:p>
          <a:p>
            <a:pPr indent="-609600" lvl="0" marL="609600">
              <a:lnSpc>
                <a:spcPct val="80000"/>
              </a:lnSpc>
              <a:buFontTx/>
              <a:buAutoNum type="arabicPeriod" startAt="1"/>
            </a:pPr>
            <a:r>
              <a:rPr altLang="en-US" sz="2800" lang="zh-CN"/>
              <a:t>Hypotension</a:t>
            </a:r>
          </a:p>
          <a:p>
            <a:pPr indent="-609600" lvl="0" marL="609600">
              <a:lnSpc>
                <a:spcPct val="80000"/>
              </a:lnSpc>
              <a:buFontTx/>
              <a:buAutoNum type="arabicPeriod" startAt="1"/>
            </a:pPr>
            <a:r>
              <a:rPr altLang="en-US" sz="2800" lang="zh-CN"/>
              <a:t>Low blood glucose</a:t>
            </a:r>
          </a:p>
          <a:p>
            <a:pPr indent="-609600" lvl="0" marL="609600">
              <a:lnSpc>
                <a:spcPct val="80000"/>
              </a:lnSpc>
              <a:buFontTx/>
              <a:buAutoNum type="arabicPeriod" startAt="1"/>
            </a:pPr>
            <a:r>
              <a:rPr altLang="en-US" sz="2800" lang="zh-CN"/>
              <a:t>Low serum sodium and high serum potassium. May be marked by sodium depletion and severe chronic dehydration</a:t>
            </a:r>
          </a:p>
          <a:p>
            <a:pPr indent="-609600" lvl="0" marL="609600">
              <a:lnSpc>
                <a:spcPct val="80000"/>
              </a:lnSpc>
              <a:buFontTx/>
              <a:buAutoNum type="arabicPeriod" startAt="1"/>
            </a:pPr>
            <a:endParaRPr altLang="en-US" sz="2800" lang="zh-CN"/>
          </a:p>
        </p:txBody>
      </p:sp>
      <p:sp>
        <p:nvSpPr>
          <p:cNvPr id="1048668" name=""/>
          <p:cNvSpPr txBox="1"/>
          <p:nvPr/>
        </p:nvSpPr>
        <p:spPr>
          <a:xfrm rot="0">
            <a:off x="8613775" y="6305550"/>
            <a:ext cx="457200" cy="476250"/>
          </a:xfrm>
          <a:prstGeom prst="rect"/>
          <a:noFill/>
          <a:ln>
            <a:noFill/>
          </a:ln>
        </p:spPr>
        <p:txBody>
          <a:bodyPr anchor="b"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ctr" eaLnBrk="1" hangingPunct="1" latinLnBrk="1" lvl="0"/>
            <a:fld id="{566ABCEB-ACFC-4714-9973-3DA970169C29}" type="slidenum">
              <a:rPr altLang="en-US" sz="1200" lang="zh-CN">
                <a:solidFill>
                  <a:srgbClr val="B4B1A0"/>
                </a:solidFill>
              </a:rPr>
              <a:pPr algn="ctr" eaLnBrk="1" hangingPunct="1" latinLnBrk="1" lvl="0"/>
              <a:t>27</a:t>
            </a:fld>
            <a:endParaRPr altLang="en-US" sz="1200" lang="zh-CN">
              <a:solidFill>
                <a:srgbClr val="B4B1A0"/>
              </a:solidFill>
            </a:endParaRPr>
          </a:p>
        </p:txBody>
      </p:sp>
    </p:spTree>
  </p:cSld>
  <p:clrMapOvr>
    <a:masterClrMapping/>
  </p:clrMapOvr>
  <p:transition xmlns:p14="http://schemas.microsoft.com/office/powerpoint/2010/main" spd="fast" advClick="1">
    <p:split dir="in" orient="vert"/>
  </p:transition>
</p:sld>
</file>

<file path=ppt/slides/slide28.xml><?xml version="1.0" encoding="utf-8"?>
<p:sld xmlns:a="http://schemas.openxmlformats.org/drawingml/2006/main" xmlns:r="http://schemas.openxmlformats.org/officeDocument/2006/relationships" xmlns:p="http://schemas.openxmlformats.org/presentationml/2006/main" showMasterSp="1">
  <p:cSld>
    <p:spTree>
      <p:nvGrpSpPr>
        <p:cNvPr id="88" name=""/>
        <p:cNvGrpSpPr/>
        <p:nvPr/>
      </p:nvGrpSpPr>
      <p:grpSpPr>
        <a:xfrm rot="0">
          <a:off x="0" y="0"/>
          <a:ext cx="0" cy="0"/>
          <a:chOff x="0" y="0"/>
          <a:chExt cx="0" cy="0"/>
        </a:xfrm>
      </p:grpSpPr>
      <p:sp>
        <p:nvSpPr>
          <p:cNvPr id="1048669" name=""/>
          <p:cNvSpPr/>
          <p:nvPr>
            <p:ph type="title" sz="full" idx="0"/>
          </p:nvPr>
        </p:nvSpPr>
        <p:spPr>
          <a:xfrm rot="0">
            <a:off x="1435100" y="274637"/>
            <a:ext cx="7499350" cy="11430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4300" i="0">
                <a:solidFill>
                  <a:srgbClr val="11488B"/>
                </a:solidFill>
                <a:latin typeface="Gill Sans MT" pitchFamily="34" charset="0"/>
                <a:sym typeface="Arial" pitchFamily="0" charset="0"/>
              </a:defRPr>
            </a:lvl1pPr>
          </a:lstStyle>
          <a:p>
            <a:pPr lvl="0"/>
            <a:r>
              <a:rPr altLang="en-US" lang="zh-CN">
                <a:effectLst>
                  <a:outerShdw algn="tl" blurRad="38100" dir="2700000" dist="38100">
                    <a:srgbClr val="C0C0C0"/>
                  </a:outerShdw>
                </a:effectLst>
              </a:rPr>
              <a:t>Cont’</a:t>
            </a:r>
          </a:p>
        </p:txBody>
      </p:sp>
      <p:sp>
        <p:nvSpPr>
          <p:cNvPr id="1048670" name=""/>
          <p:cNvSpPr/>
          <p:nvPr>
            <p:ph sz="full" idx="1"/>
          </p:nvPr>
        </p:nvSpPr>
        <p:spPr>
          <a:xfrm rot="0">
            <a:off x="1435100" y="1447800"/>
            <a:ext cx="7499350" cy="4800600"/>
          </a:xfrm>
          <a:prstGeom prst="rect"/>
          <a:noFill/>
          <a:ln>
            <a:noFill/>
          </a:ln>
        </p:spPr>
        <p:txBody>
          <a:bodyPr anchor="t" bIns="45720" lIns="91440" rIns="91440" tIns="45720"/>
          <a:lstStyle>
            <a:lvl1pPr algn="l" eaLnBrk="1" fontAlgn="base" hangingPunct="1"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a:solidFill>
                  <a:schemeClr val="dk1"/>
                </a:solidFill>
                <a:latin typeface="Gill Sans MT" pitchFamily="34" charset="0"/>
                <a:sym typeface="Arial" pitchFamily="0" charset="0"/>
              </a:defRPr>
            </a:lvl1pPr>
            <a:lvl2pPr algn="l" eaLnBrk="1" fontAlgn="base" hangingPunct="1" indent="-236537" latinLnBrk="1" marL="639762" rtl="0">
              <a:lnSpc>
                <a:spcPct val="100000"/>
              </a:lnSpc>
              <a:spcBef>
                <a:spcPts val="550"/>
              </a:spcBef>
              <a:spcAft>
                <a:spcPct val="0"/>
              </a:spcAft>
              <a:buSzPct val="100000"/>
              <a:buFont typeface="Verdana" pitchFamily="34" charset="0"/>
              <a:buChar char="◦"/>
              <a:defRPr baseline="0" b="0" sz="2800" i="0">
                <a:solidFill>
                  <a:schemeClr val="dk1"/>
                </a:solidFill>
                <a:latin typeface="Gill Sans MT" pitchFamily="34" charset="0"/>
                <a:sym typeface="Arial" pitchFamily="0" charset="0"/>
              </a:defRPr>
            </a:lvl2pPr>
            <a:lvl3pPr algn="l" eaLnBrk="1" fontAlgn="base" hangingPunct="1" indent="-228600" latinLnBrk="1" marL="885825" rtl="0">
              <a:lnSpc>
                <a:spcPct val="100000"/>
              </a:lnSpc>
              <a:spcBef>
                <a:spcPct val="20000"/>
              </a:spcBef>
              <a:spcAft>
                <a:spcPct val="0"/>
              </a:spcAft>
              <a:buSzPct val="100000"/>
              <a:buFont typeface="Wingdings 2" pitchFamily="18" charset="2"/>
              <a:buChar char=""/>
              <a:defRPr baseline="0" b="0" sz="2400" i="0">
                <a:solidFill>
                  <a:schemeClr val="dk1"/>
                </a:solidFill>
                <a:latin typeface="Gill Sans MT" pitchFamily="34" charset="0"/>
                <a:sym typeface="Arial" pitchFamily="0" charset="0"/>
              </a:defRPr>
            </a:lvl3pPr>
            <a:lvl4pPr algn="l" eaLnBrk="1" fontAlgn="base" hangingPunct="1" indent="-173037" latinLnBrk="1" marL="1096962" rtl="0">
              <a:lnSpc>
                <a:spcPct val="100000"/>
              </a:lnSpc>
              <a:spcBef>
                <a:spcPct val="20000"/>
              </a:spcBef>
              <a:spcAft>
                <a:spcPct val="0"/>
              </a:spcAft>
              <a:buSzPct val="100000"/>
              <a:buFont typeface="Wingdings 2" pitchFamily="18" charset="2"/>
              <a:buChar char=""/>
              <a:defRPr baseline="0" b="0" sz="2000" i="0">
                <a:solidFill>
                  <a:schemeClr val="dk1"/>
                </a:solidFill>
                <a:latin typeface="Gill Sans MT" pitchFamily="34" charset="0"/>
                <a:sym typeface="Arial" pitchFamily="0" charset="0"/>
              </a:defRPr>
            </a:lvl4pPr>
            <a:lvl5pPr algn="l" eaLnBrk="1" fontAlgn="base" hangingPunct="1" indent="-182562" latinLnBrk="1" marL="1296987" rtl="0">
              <a:lnSpc>
                <a:spcPct val="100000"/>
              </a:lnSpc>
              <a:spcBef>
                <a:spcPct val="20000"/>
              </a:spcBef>
              <a:spcAft>
                <a:spcPct val="0"/>
              </a:spcAft>
              <a:buSzPct val="100000"/>
              <a:buFont typeface="Wingdings 2" pitchFamily="18" charset="2"/>
              <a:buChar char=""/>
              <a:defRPr baseline="0" b="0" sz="2000" i="0">
                <a:solidFill>
                  <a:schemeClr val="dk1"/>
                </a:solidFill>
                <a:latin typeface="Gill Sans MT" pitchFamily="34" charset="0"/>
                <a:sym typeface="Arial" pitchFamily="0" charset="0"/>
              </a:defRPr>
            </a:lvl5pPr>
          </a:lstStyle>
          <a:p>
            <a:pPr indent="-609600" lvl="0" marL="609600">
              <a:buFontTx/>
              <a:buAutoNum type="arabicPeriod" startAt="10"/>
            </a:pPr>
            <a:r>
              <a:rPr altLang="en-US" lang="zh-CN"/>
              <a:t>Mental status changes e.g. depression, emotional lability, apathy and confusion in 60-80% of pts</a:t>
            </a:r>
          </a:p>
          <a:p>
            <a:pPr indent="-609600" lvl="0" marL="609600">
              <a:buFontTx/>
              <a:buAutoNum type="arabicPeriod" startAt="10"/>
            </a:pPr>
            <a:r>
              <a:rPr altLang="en-US" lang="zh-CN"/>
              <a:t>With disease progression and acute hypotension </a:t>
            </a:r>
            <a:r>
              <a:rPr b="1"/>
              <a:t>addisonian crisis</a:t>
            </a:r>
            <a:r>
              <a:t> develops.</a:t>
            </a:r>
          </a:p>
        </p:txBody>
      </p:sp>
      <p:sp>
        <p:nvSpPr>
          <p:cNvPr id="1048671" name=""/>
          <p:cNvSpPr txBox="1"/>
          <p:nvPr/>
        </p:nvSpPr>
        <p:spPr>
          <a:xfrm rot="0">
            <a:off x="8613775" y="6305550"/>
            <a:ext cx="457200" cy="476250"/>
          </a:xfrm>
          <a:prstGeom prst="rect"/>
          <a:noFill/>
          <a:ln>
            <a:noFill/>
          </a:ln>
        </p:spPr>
        <p:txBody>
          <a:bodyPr anchor="b"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ctr" eaLnBrk="1" hangingPunct="1" latinLnBrk="1" lvl="0"/>
            <a:fld id="{566ABCEB-ACFC-4714-9973-3DA970169C29}" type="slidenum">
              <a:rPr altLang="en-US" sz="1200" lang="zh-CN">
                <a:solidFill>
                  <a:srgbClr val="B4B1A0"/>
                </a:solidFill>
              </a:rPr>
              <a:pPr algn="ctr" eaLnBrk="1" hangingPunct="1" latinLnBrk="1" lvl="0"/>
              <a:t>28</a:t>
            </a:fld>
            <a:endParaRPr altLang="en-US" sz="1200" lang="zh-CN">
              <a:solidFill>
                <a:srgbClr val="B4B1A0"/>
              </a:solidFill>
            </a:endParaRPr>
          </a:p>
        </p:txBody>
      </p:sp>
    </p:spTree>
  </p:cSld>
  <p:clrMapOvr>
    <a:masterClrMapping/>
  </p:clrMapOvr>
  <p:transition xmlns:p14="http://schemas.microsoft.com/office/powerpoint/2010/main" spd="fast" advClick="1">
    <p:split dir="in" orient="vert"/>
  </p:transition>
</p:sld>
</file>

<file path=ppt/slides/slide29.xml><?xml version="1.0" encoding="utf-8"?>
<p:sld xmlns:a="http://schemas.openxmlformats.org/drawingml/2006/main" xmlns:r="http://schemas.openxmlformats.org/officeDocument/2006/relationships" xmlns:p="http://schemas.openxmlformats.org/presentationml/2006/main" showMasterSp="1">
  <p:cSld>
    <p:spTree>
      <p:nvGrpSpPr>
        <p:cNvPr id="89" name=""/>
        <p:cNvGrpSpPr/>
        <p:nvPr/>
      </p:nvGrpSpPr>
      <p:grpSpPr>
        <a:xfrm rot="0">
          <a:off x="0" y="0"/>
          <a:ext cx="0" cy="0"/>
          <a:chOff x="0" y="0"/>
          <a:chExt cx="0" cy="0"/>
        </a:xfrm>
      </p:grpSpPr>
      <p:sp>
        <p:nvSpPr>
          <p:cNvPr id="1048672" name=""/>
          <p:cNvSpPr/>
          <p:nvPr>
            <p:ph type="title" sz="full" idx="0"/>
          </p:nvPr>
        </p:nvSpPr>
        <p:spPr>
          <a:xfrm rot="0">
            <a:off x="457200" y="274637"/>
            <a:ext cx="8229600" cy="868362"/>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4300" i="0">
                <a:solidFill>
                  <a:srgbClr val="11488B"/>
                </a:solidFill>
                <a:latin typeface="Gill Sans MT" pitchFamily="34" charset="0"/>
                <a:sym typeface="Arial" pitchFamily="0" charset="0"/>
              </a:defRPr>
            </a:lvl1pPr>
          </a:lstStyle>
          <a:p>
            <a:pPr lvl="0"/>
            <a:r>
              <a:rPr altLang="en-US" b="1" lang="zh-CN">
                <a:effectLst>
                  <a:outerShdw algn="tl" blurRad="38100" dir="2700000" dist="38100">
                    <a:srgbClr val="C0C0C0"/>
                  </a:outerShdw>
                </a:effectLst>
              </a:rPr>
              <a:t>Addisonian crisis</a:t>
            </a:r>
          </a:p>
        </p:txBody>
      </p:sp>
      <p:sp>
        <p:nvSpPr>
          <p:cNvPr id="1048673" name=""/>
          <p:cNvSpPr/>
          <p:nvPr>
            <p:ph sz="full" idx="1"/>
          </p:nvPr>
        </p:nvSpPr>
        <p:spPr>
          <a:xfrm rot="0">
            <a:off x="228600" y="1143000"/>
            <a:ext cx="8686800" cy="5486400"/>
          </a:xfrm>
          <a:prstGeom prst="rect"/>
          <a:noFill/>
          <a:ln>
            <a:noFill/>
          </a:ln>
        </p:spPr>
        <p:txBody>
          <a:bodyPr anchor="t" bIns="45720" lIns="91440" rIns="91440" tIns="45720"/>
          <a:lstStyle>
            <a:lvl1pPr algn="l" eaLnBrk="1" fontAlgn="base" hangingPunct="1"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a:solidFill>
                  <a:schemeClr val="dk1"/>
                </a:solidFill>
                <a:latin typeface="Gill Sans MT" pitchFamily="34" charset="0"/>
                <a:sym typeface="Arial" pitchFamily="0" charset="0"/>
              </a:defRPr>
            </a:lvl1pPr>
            <a:lvl2pPr algn="l" eaLnBrk="1" fontAlgn="base" hangingPunct="1" indent="-236537" latinLnBrk="1" marL="639762" rtl="0">
              <a:lnSpc>
                <a:spcPct val="100000"/>
              </a:lnSpc>
              <a:spcBef>
                <a:spcPts val="550"/>
              </a:spcBef>
              <a:spcAft>
                <a:spcPct val="0"/>
              </a:spcAft>
              <a:buSzPct val="100000"/>
              <a:buFont typeface="Verdana" pitchFamily="34" charset="0"/>
              <a:buChar char="◦"/>
              <a:defRPr baseline="0" b="0" sz="2800" i="0">
                <a:solidFill>
                  <a:schemeClr val="dk1"/>
                </a:solidFill>
                <a:latin typeface="Gill Sans MT" pitchFamily="34" charset="0"/>
                <a:sym typeface="Arial" pitchFamily="0" charset="0"/>
              </a:defRPr>
            </a:lvl2pPr>
            <a:lvl3pPr algn="l" eaLnBrk="1" fontAlgn="base" hangingPunct="1" indent="-228600" latinLnBrk="1" marL="885825" rtl="0">
              <a:lnSpc>
                <a:spcPct val="100000"/>
              </a:lnSpc>
              <a:spcBef>
                <a:spcPct val="20000"/>
              </a:spcBef>
              <a:spcAft>
                <a:spcPct val="0"/>
              </a:spcAft>
              <a:buSzPct val="100000"/>
              <a:buFont typeface="Wingdings 2" pitchFamily="18" charset="2"/>
              <a:buChar char=""/>
              <a:defRPr baseline="0" b="0" sz="2400" i="0">
                <a:solidFill>
                  <a:schemeClr val="dk1"/>
                </a:solidFill>
                <a:latin typeface="Gill Sans MT" pitchFamily="34" charset="0"/>
                <a:sym typeface="Arial" pitchFamily="0" charset="0"/>
              </a:defRPr>
            </a:lvl3pPr>
            <a:lvl4pPr algn="l" eaLnBrk="1" fontAlgn="base" hangingPunct="1" indent="-173037" latinLnBrk="1" marL="1096962" rtl="0">
              <a:lnSpc>
                <a:spcPct val="100000"/>
              </a:lnSpc>
              <a:spcBef>
                <a:spcPct val="20000"/>
              </a:spcBef>
              <a:spcAft>
                <a:spcPct val="0"/>
              </a:spcAft>
              <a:buSzPct val="100000"/>
              <a:buFont typeface="Wingdings 2" pitchFamily="18" charset="2"/>
              <a:buChar char=""/>
              <a:defRPr baseline="0" b="0" sz="2000" i="0">
                <a:solidFill>
                  <a:schemeClr val="dk1"/>
                </a:solidFill>
                <a:latin typeface="Gill Sans MT" pitchFamily="34" charset="0"/>
                <a:sym typeface="Arial" pitchFamily="0" charset="0"/>
              </a:defRPr>
            </a:lvl4pPr>
            <a:lvl5pPr algn="l" eaLnBrk="1" fontAlgn="base" hangingPunct="1" indent="-182562" latinLnBrk="1" marL="1296987" rtl="0">
              <a:lnSpc>
                <a:spcPct val="100000"/>
              </a:lnSpc>
              <a:spcBef>
                <a:spcPct val="20000"/>
              </a:spcBef>
              <a:spcAft>
                <a:spcPct val="0"/>
              </a:spcAft>
              <a:buSzPct val="100000"/>
              <a:buFont typeface="Wingdings 2" pitchFamily="18" charset="2"/>
              <a:buChar char=""/>
              <a:defRPr baseline="0" b="0" sz="2000" i="0">
                <a:solidFill>
                  <a:schemeClr val="dk1"/>
                </a:solidFill>
                <a:latin typeface="Gill Sans MT" pitchFamily="34" charset="0"/>
                <a:sym typeface="Arial" pitchFamily="0" charset="0"/>
              </a:defRPr>
            </a:lvl5pPr>
          </a:lstStyle>
          <a:p>
            <a:pPr lvl="0">
              <a:lnSpc>
                <a:spcPct val="80000"/>
              </a:lnSpc>
              <a:buFont typeface="Wingdings" pitchFamily="2" charset="2"/>
              <a:buChar char="ü"/>
            </a:pPr>
            <a:r>
              <a:rPr altLang="en-US" sz="2800" lang="zh-CN"/>
              <a:t>A condition characterized by cyanosis and the classic signs for circulatory shock ; </a:t>
            </a:r>
          </a:p>
          <a:p>
            <a:pPr lvl="0">
              <a:lnSpc>
                <a:spcPct val="80000"/>
              </a:lnSpc>
              <a:buFont typeface="Wingdings" pitchFamily="2" charset="2"/>
              <a:buChar char="§"/>
            </a:pPr>
            <a:r>
              <a:rPr altLang="en-US" sz="2800" lang="zh-CN"/>
              <a:t>pallor, </a:t>
            </a:r>
          </a:p>
          <a:p>
            <a:pPr lvl="0">
              <a:lnSpc>
                <a:spcPct val="80000"/>
              </a:lnSpc>
              <a:buFont typeface="Wingdings" pitchFamily="2" charset="2"/>
              <a:buChar char="§"/>
            </a:pPr>
            <a:r>
              <a:rPr altLang="en-US" sz="2800" lang="zh-CN"/>
              <a:t>apprehension,</a:t>
            </a:r>
          </a:p>
          <a:p>
            <a:pPr lvl="0">
              <a:lnSpc>
                <a:spcPct val="80000"/>
              </a:lnSpc>
              <a:buFont typeface="Wingdings" pitchFamily="2" charset="2"/>
              <a:buChar char="§"/>
            </a:pPr>
            <a:r>
              <a:rPr altLang="en-US" sz="2800" lang="zh-CN"/>
              <a:t>rapid and weak pulse,</a:t>
            </a:r>
          </a:p>
          <a:p>
            <a:pPr lvl="0">
              <a:lnSpc>
                <a:spcPct val="80000"/>
              </a:lnSpc>
              <a:buFont typeface="Wingdings" pitchFamily="2" charset="2"/>
              <a:buChar char="§"/>
            </a:pPr>
            <a:r>
              <a:rPr altLang="en-US" sz="2800" lang="zh-CN"/>
              <a:t>rapid respirations and </a:t>
            </a:r>
          </a:p>
          <a:p>
            <a:pPr lvl="0">
              <a:lnSpc>
                <a:spcPct val="80000"/>
              </a:lnSpc>
              <a:buFont typeface="Wingdings" pitchFamily="2" charset="2"/>
              <a:buChar char="§"/>
            </a:pPr>
            <a:r>
              <a:rPr altLang="en-US" sz="2800" lang="zh-CN"/>
              <a:t>low blood pressure.</a:t>
            </a:r>
          </a:p>
          <a:p>
            <a:pPr lvl="0">
              <a:lnSpc>
                <a:spcPct val="80000"/>
              </a:lnSpc>
              <a:buFont typeface="Wingdings" pitchFamily="2" charset="2"/>
              <a:buChar char="ü"/>
            </a:pPr>
            <a:r>
              <a:rPr altLang="en-US" sz="2800" lang="zh-CN"/>
              <a:t>In addition the pt may complain of ;</a:t>
            </a:r>
          </a:p>
          <a:p>
            <a:pPr lvl="0">
              <a:lnSpc>
                <a:spcPct val="80000"/>
              </a:lnSpc>
            </a:pPr>
            <a:r>
              <a:rPr altLang="en-US" sz="2800" lang="zh-CN"/>
              <a:t>Headache </a:t>
            </a:r>
          </a:p>
          <a:p>
            <a:pPr lvl="0">
              <a:lnSpc>
                <a:spcPct val="80000"/>
              </a:lnSpc>
            </a:pPr>
            <a:r>
              <a:rPr altLang="en-US" sz="2800" lang="zh-CN"/>
              <a:t>Nausea</a:t>
            </a:r>
          </a:p>
          <a:p>
            <a:pPr lvl="0">
              <a:lnSpc>
                <a:spcPct val="80000"/>
              </a:lnSpc>
            </a:pPr>
            <a:r>
              <a:rPr altLang="en-US" sz="2800" lang="zh-CN"/>
              <a:t>Abdominal pain and diarrhea</a:t>
            </a:r>
          </a:p>
          <a:p>
            <a:pPr lvl="0">
              <a:lnSpc>
                <a:spcPct val="80000"/>
              </a:lnSpc>
            </a:pPr>
            <a:r>
              <a:rPr altLang="en-US" sz="2800" lang="zh-CN"/>
              <a:t>May show signs of restlessness and confusion</a:t>
            </a:r>
          </a:p>
        </p:txBody>
      </p:sp>
      <p:sp>
        <p:nvSpPr>
          <p:cNvPr id="1048674" name=""/>
          <p:cNvSpPr txBox="1"/>
          <p:nvPr/>
        </p:nvSpPr>
        <p:spPr>
          <a:xfrm rot="0">
            <a:off x="8613775" y="6305550"/>
            <a:ext cx="457200" cy="476250"/>
          </a:xfrm>
          <a:prstGeom prst="rect"/>
          <a:noFill/>
          <a:ln>
            <a:noFill/>
          </a:ln>
        </p:spPr>
        <p:txBody>
          <a:bodyPr anchor="b"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ctr" eaLnBrk="1" hangingPunct="1" latinLnBrk="1" lvl="0"/>
            <a:fld id="{566ABCEB-ACFC-4714-9973-3DA970169C29}" type="slidenum">
              <a:rPr altLang="en-US" sz="1200" lang="zh-CN">
                <a:solidFill>
                  <a:srgbClr val="B4B1A0"/>
                </a:solidFill>
              </a:rPr>
              <a:pPr algn="ctr" eaLnBrk="1" hangingPunct="1" latinLnBrk="1" lvl="0"/>
              <a:t>29</a:t>
            </a:fld>
            <a:endParaRPr altLang="en-US" sz="1200" lang="zh-CN">
              <a:solidFill>
                <a:srgbClr val="B4B1A0"/>
              </a:solidFill>
            </a:endParaRPr>
          </a:p>
        </p:txBody>
      </p:sp>
    </p:spTree>
  </p:cSld>
  <p:clrMapOvr>
    <a:masterClrMapping/>
  </p:clrMapOvr>
  <p:transition xmlns:p14="http://schemas.microsoft.com/office/powerpoint/2010/main" spd="fast" advClick="1">
    <p:split dir="in" orient="vert"/>
  </p:transition>
</p:sld>
</file>

<file path=ppt/slides/slide3.xml><?xml version="1.0" encoding="utf-8"?>
<p:sld xmlns:a="http://schemas.openxmlformats.org/drawingml/2006/main" xmlns:r="http://schemas.openxmlformats.org/officeDocument/2006/relationships" xmlns:p="http://schemas.openxmlformats.org/presentationml/2006/main" showMasterSp="1">
  <p:cSld>
    <p:spTree>
      <p:nvGrpSpPr>
        <p:cNvPr id="63" name=""/>
        <p:cNvGrpSpPr/>
        <p:nvPr/>
      </p:nvGrpSpPr>
      <p:grpSpPr>
        <a:xfrm rot="0">
          <a:off x="0" y="0"/>
          <a:ext cx="0" cy="0"/>
          <a:chOff x="0" y="0"/>
          <a:chExt cx="0" cy="0"/>
        </a:xfrm>
      </p:grpSpPr>
      <p:sp>
        <p:nvSpPr>
          <p:cNvPr id="1048594" name=""/>
          <p:cNvSpPr/>
          <p:nvPr>
            <p:ph type="title" sz="full" idx="0"/>
          </p:nvPr>
        </p:nvSpPr>
        <p:spPr>
          <a:xfrm rot="0">
            <a:off x="1435100" y="274637"/>
            <a:ext cx="7499350" cy="11430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4300" i="0">
                <a:solidFill>
                  <a:srgbClr val="11488B"/>
                </a:solidFill>
                <a:latin typeface="Gill Sans MT" pitchFamily="34" charset="0"/>
                <a:sym typeface="Arial" pitchFamily="0" charset="0"/>
              </a:defRPr>
            </a:lvl1pPr>
          </a:lstStyle>
          <a:p>
            <a:pPr lvl="0"/>
            <a:r>
              <a:rPr altLang="en-US" lang="zh-CN">
                <a:effectLst>
                  <a:outerShdw algn="tl" blurRad="38100" dir="2700000" dist="38100">
                    <a:srgbClr val="C0C0C0"/>
                  </a:outerShdw>
                </a:effectLst>
              </a:rPr>
              <a:t>Cont’</a:t>
            </a:r>
          </a:p>
        </p:txBody>
      </p:sp>
      <p:sp>
        <p:nvSpPr>
          <p:cNvPr id="1048595" name=""/>
          <p:cNvSpPr/>
          <p:nvPr>
            <p:ph sz="full" idx="1"/>
          </p:nvPr>
        </p:nvSpPr>
        <p:spPr>
          <a:xfrm rot="0">
            <a:off x="1435100" y="1447800"/>
            <a:ext cx="7499350" cy="4800600"/>
          </a:xfrm>
          <a:prstGeom prst="rect"/>
          <a:noFill/>
          <a:ln>
            <a:noFill/>
          </a:ln>
        </p:spPr>
        <p:txBody>
          <a:bodyPr anchor="t" bIns="45720" lIns="91440" rIns="91440" tIns="45720"/>
          <a:lstStyle>
            <a:lvl1pPr algn="l" eaLnBrk="1" fontAlgn="base" hangingPunct="1"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a:solidFill>
                  <a:schemeClr val="dk1"/>
                </a:solidFill>
                <a:latin typeface="Gill Sans MT" pitchFamily="34" charset="0"/>
                <a:sym typeface="Arial" pitchFamily="0" charset="0"/>
              </a:defRPr>
            </a:lvl1pPr>
            <a:lvl2pPr algn="l" eaLnBrk="1" fontAlgn="base" hangingPunct="1" indent="-236537" latinLnBrk="1" marL="639762" rtl="0">
              <a:lnSpc>
                <a:spcPct val="100000"/>
              </a:lnSpc>
              <a:spcBef>
                <a:spcPts val="550"/>
              </a:spcBef>
              <a:spcAft>
                <a:spcPct val="0"/>
              </a:spcAft>
              <a:buSzPct val="100000"/>
              <a:buFont typeface="Verdana" pitchFamily="34" charset="0"/>
              <a:buChar char="◦"/>
              <a:defRPr baseline="0" b="0" sz="2800" i="0">
                <a:solidFill>
                  <a:schemeClr val="dk1"/>
                </a:solidFill>
                <a:latin typeface="Gill Sans MT" pitchFamily="34" charset="0"/>
                <a:sym typeface="Arial" pitchFamily="0" charset="0"/>
              </a:defRPr>
            </a:lvl2pPr>
            <a:lvl3pPr algn="l" eaLnBrk="1" fontAlgn="base" hangingPunct="1" indent="-228600" latinLnBrk="1" marL="885825" rtl="0">
              <a:lnSpc>
                <a:spcPct val="100000"/>
              </a:lnSpc>
              <a:spcBef>
                <a:spcPct val="20000"/>
              </a:spcBef>
              <a:spcAft>
                <a:spcPct val="0"/>
              </a:spcAft>
              <a:buSzPct val="100000"/>
              <a:buFont typeface="Wingdings 2" pitchFamily="18" charset="2"/>
              <a:buChar char=""/>
              <a:defRPr baseline="0" b="0" sz="2400" i="0">
                <a:solidFill>
                  <a:schemeClr val="dk1"/>
                </a:solidFill>
                <a:latin typeface="Gill Sans MT" pitchFamily="34" charset="0"/>
                <a:sym typeface="Arial" pitchFamily="0" charset="0"/>
              </a:defRPr>
            </a:lvl3pPr>
            <a:lvl4pPr algn="l" eaLnBrk="1" fontAlgn="base" hangingPunct="1" indent="-173037" latinLnBrk="1" marL="1096962" rtl="0">
              <a:lnSpc>
                <a:spcPct val="100000"/>
              </a:lnSpc>
              <a:spcBef>
                <a:spcPct val="20000"/>
              </a:spcBef>
              <a:spcAft>
                <a:spcPct val="0"/>
              </a:spcAft>
              <a:buSzPct val="100000"/>
              <a:buFont typeface="Wingdings 2" pitchFamily="18" charset="2"/>
              <a:buChar char=""/>
              <a:defRPr baseline="0" b="0" sz="2000" i="0">
                <a:solidFill>
                  <a:schemeClr val="dk1"/>
                </a:solidFill>
                <a:latin typeface="Gill Sans MT" pitchFamily="34" charset="0"/>
                <a:sym typeface="Arial" pitchFamily="0" charset="0"/>
              </a:defRPr>
            </a:lvl4pPr>
            <a:lvl5pPr algn="l" eaLnBrk="1" fontAlgn="base" hangingPunct="1" indent="-182562" latinLnBrk="1" marL="1296987" rtl="0">
              <a:lnSpc>
                <a:spcPct val="100000"/>
              </a:lnSpc>
              <a:spcBef>
                <a:spcPct val="20000"/>
              </a:spcBef>
              <a:spcAft>
                <a:spcPct val="0"/>
              </a:spcAft>
              <a:buSzPct val="100000"/>
              <a:buFont typeface="Wingdings 2" pitchFamily="18" charset="2"/>
              <a:buChar char=""/>
              <a:defRPr baseline="0" b="0" sz="2000" i="0">
                <a:solidFill>
                  <a:schemeClr val="dk1"/>
                </a:solidFill>
                <a:latin typeface="Gill Sans MT" pitchFamily="34" charset="0"/>
                <a:sym typeface="Arial" pitchFamily="0" charset="0"/>
              </a:defRPr>
            </a:lvl5pPr>
          </a:lstStyle>
          <a:p>
            <a:r>
              <a:rPr altLang="en-US" lang="zh-CN"/>
              <a:t>It is the cause of high BP in 0.2% of pts with new onset of HTN</a:t>
            </a:r>
          </a:p>
          <a:p>
            <a:r>
              <a:rPr altLang="en-US" lang="zh-CN"/>
              <a:t>Without treatment it is usually fatal</a:t>
            </a:r>
          </a:p>
          <a:p>
            <a:r>
              <a:rPr altLang="en-US" lang="zh-CN"/>
              <a:t>It may occur in the familial form as part of multiple endocrine neoplasia type 2, hence it should be considered a possibility in patients with medullary thyroid carcinoma and parathyroid hyperplasia or tumor</a:t>
            </a:r>
          </a:p>
        </p:txBody>
      </p:sp>
      <p:sp>
        <p:nvSpPr>
          <p:cNvPr id="1048596" name=""/>
          <p:cNvSpPr txBox="1"/>
          <p:nvPr/>
        </p:nvSpPr>
        <p:spPr>
          <a:xfrm rot="0">
            <a:off x="8613775" y="6305550"/>
            <a:ext cx="457200" cy="476250"/>
          </a:xfrm>
          <a:prstGeom prst="rect"/>
          <a:noFill/>
          <a:ln>
            <a:noFill/>
          </a:ln>
        </p:spPr>
        <p:txBody>
          <a:bodyPr anchor="b"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ctr" eaLnBrk="1" hangingPunct="1" latinLnBrk="1" lvl="0"/>
            <a:fld id="{566ABCEB-ACFC-4714-9973-3DA970169C29}" type="slidenum">
              <a:rPr altLang="en-US" sz="1200" lang="zh-CN">
                <a:solidFill>
                  <a:srgbClr val="B4B1A0"/>
                </a:solidFill>
              </a:rPr>
              <a:pPr algn="ctr" eaLnBrk="1" hangingPunct="1" latinLnBrk="1" lvl="0"/>
              <a:t>3</a:t>
            </a:fld>
            <a:endParaRPr altLang="en-US" sz="1200" lang="zh-CN">
              <a:solidFill>
                <a:srgbClr val="B4B1A0"/>
              </a:solidFill>
            </a:endParaRPr>
          </a:p>
        </p:txBody>
      </p:sp>
    </p:spTree>
  </p:cSld>
  <p:clrMapOvr>
    <a:masterClrMapping/>
  </p:clrMapOvr>
  <p:transition xmlns:p14="http://schemas.microsoft.com/office/powerpoint/2010/main" spd="fast" advClick="1">
    <p:split dir="in" orient="vert"/>
  </p:transition>
  <p:timing/>
</p:sld>
</file>

<file path=ppt/slides/slide30.xml><?xml version="1.0" encoding="utf-8"?>
<p:sld xmlns:a="http://schemas.openxmlformats.org/drawingml/2006/main" xmlns:r="http://schemas.openxmlformats.org/officeDocument/2006/relationships" xmlns:p="http://schemas.openxmlformats.org/presentationml/2006/main" showMasterSp="1">
  <p:cSld>
    <p:spTree>
      <p:nvGrpSpPr>
        <p:cNvPr id="90" name=""/>
        <p:cNvGrpSpPr/>
        <p:nvPr/>
      </p:nvGrpSpPr>
      <p:grpSpPr>
        <a:xfrm rot="0">
          <a:off x="0" y="0"/>
          <a:ext cx="0" cy="0"/>
          <a:chOff x="0" y="0"/>
          <a:chExt cx="0" cy="0"/>
        </a:xfrm>
      </p:grpSpPr>
      <p:sp>
        <p:nvSpPr>
          <p:cNvPr id="1048675" name=""/>
          <p:cNvSpPr/>
          <p:nvPr>
            <p:ph type="title" sz="full" idx="0"/>
          </p:nvPr>
        </p:nvSpPr>
        <p:spPr>
          <a:xfrm rot="0">
            <a:off x="1435100" y="274637"/>
            <a:ext cx="7499350" cy="11430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4300" i="0">
                <a:solidFill>
                  <a:srgbClr val="11488B"/>
                </a:solidFill>
                <a:latin typeface="Gill Sans MT" pitchFamily="34" charset="0"/>
                <a:sym typeface="Arial" pitchFamily="0" charset="0"/>
              </a:defRPr>
            </a:lvl1pPr>
          </a:lstStyle>
          <a:p>
            <a:pPr lvl="0"/>
            <a:r>
              <a:rPr altLang="en-US" b="1" lang="zh-CN">
                <a:effectLst>
                  <a:outerShdw algn="tl" blurRad="38100" dir="2700000" dist="38100">
                    <a:srgbClr val="C0C0C0"/>
                  </a:outerShdw>
                </a:effectLst>
              </a:rPr>
              <a:t>Addisonian crisis cont’</a:t>
            </a:r>
          </a:p>
        </p:txBody>
      </p:sp>
      <p:sp>
        <p:nvSpPr>
          <p:cNvPr id="1048676" name=""/>
          <p:cNvSpPr/>
          <p:nvPr>
            <p:ph sz="full" idx="1"/>
          </p:nvPr>
        </p:nvSpPr>
        <p:spPr>
          <a:xfrm rot="0">
            <a:off x="457200" y="1600200"/>
            <a:ext cx="8229600" cy="4800600"/>
          </a:xfrm>
          <a:prstGeom prst="rect"/>
          <a:noFill/>
          <a:ln>
            <a:noFill/>
          </a:ln>
        </p:spPr>
        <p:txBody>
          <a:bodyPr anchor="t" bIns="45720" lIns="91440" rIns="91440" tIns="45720"/>
          <a:lstStyle>
            <a:lvl1pPr algn="l" eaLnBrk="1" fontAlgn="base" hangingPunct="1"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a:solidFill>
                  <a:schemeClr val="dk1"/>
                </a:solidFill>
                <a:latin typeface="Gill Sans MT" pitchFamily="34" charset="0"/>
                <a:sym typeface="Arial" pitchFamily="0" charset="0"/>
              </a:defRPr>
            </a:lvl1pPr>
            <a:lvl2pPr algn="l" eaLnBrk="1" fontAlgn="base" hangingPunct="1" indent="-236537" latinLnBrk="1" marL="639762" rtl="0">
              <a:lnSpc>
                <a:spcPct val="100000"/>
              </a:lnSpc>
              <a:spcBef>
                <a:spcPts val="550"/>
              </a:spcBef>
              <a:spcAft>
                <a:spcPct val="0"/>
              </a:spcAft>
              <a:buSzPct val="100000"/>
              <a:buFont typeface="Verdana" pitchFamily="34" charset="0"/>
              <a:buChar char="◦"/>
              <a:defRPr baseline="0" b="0" sz="2800" i="0">
                <a:solidFill>
                  <a:schemeClr val="dk1"/>
                </a:solidFill>
                <a:latin typeface="Gill Sans MT" pitchFamily="34" charset="0"/>
                <a:sym typeface="Arial" pitchFamily="0" charset="0"/>
              </a:defRPr>
            </a:lvl2pPr>
            <a:lvl3pPr algn="l" eaLnBrk="1" fontAlgn="base" hangingPunct="1" indent="-228600" latinLnBrk="1" marL="885825" rtl="0">
              <a:lnSpc>
                <a:spcPct val="100000"/>
              </a:lnSpc>
              <a:spcBef>
                <a:spcPct val="20000"/>
              </a:spcBef>
              <a:spcAft>
                <a:spcPct val="0"/>
              </a:spcAft>
              <a:buSzPct val="100000"/>
              <a:buFont typeface="Wingdings 2" pitchFamily="18" charset="2"/>
              <a:buChar char=""/>
              <a:defRPr baseline="0" b="0" sz="2400" i="0">
                <a:solidFill>
                  <a:schemeClr val="dk1"/>
                </a:solidFill>
                <a:latin typeface="Gill Sans MT" pitchFamily="34" charset="0"/>
                <a:sym typeface="Arial" pitchFamily="0" charset="0"/>
              </a:defRPr>
            </a:lvl3pPr>
            <a:lvl4pPr algn="l" eaLnBrk="1" fontAlgn="base" hangingPunct="1" indent="-173037" latinLnBrk="1" marL="1096962" rtl="0">
              <a:lnSpc>
                <a:spcPct val="100000"/>
              </a:lnSpc>
              <a:spcBef>
                <a:spcPct val="20000"/>
              </a:spcBef>
              <a:spcAft>
                <a:spcPct val="0"/>
              </a:spcAft>
              <a:buSzPct val="100000"/>
              <a:buFont typeface="Wingdings 2" pitchFamily="18" charset="2"/>
              <a:buChar char=""/>
              <a:defRPr baseline="0" b="0" sz="2000" i="0">
                <a:solidFill>
                  <a:schemeClr val="dk1"/>
                </a:solidFill>
                <a:latin typeface="Gill Sans MT" pitchFamily="34" charset="0"/>
                <a:sym typeface="Arial" pitchFamily="0" charset="0"/>
              </a:defRPr>
            </a:lvl4pPr>
            <a:lvl5pPr algn="l" eaLnBrk="1" fontAlgn="base" hangingPunct="1" indent="-182562" latinLnBrk="1" marL="1296987" rtl="0">
              <a:lnSpc>
                <a:spcPct val="100000"/>
              </a:lnSpc>
              <a:spcBef>
                <a:spcPct val="20000"/>
              </a:spcBef>
              <a:spcAft>
                <a:spcPct val="0"/>
              </a:spcAft>
              <a:buSzPct val="100000"/>
              <a:buFont typeface="Wingdings 2" pitchFamily="18" charset="2"/>
              <a:buChar char=""/>
              <a:defRPr baseline="0" b="0" sz="2000" i="0">
                <a:solidFill>
                  <a:schemeClr val="dk1"/>
                </a:solidFill>
                <a:latin typeface="Gill Sans MT" pitchFamily="34" charset="0"/>
                <a:sym typeface="Arial" pitchFamily="0" charset="0"/>
              </a:defRPr>
            </a:lvl5pPr>
          </a:lstStyle>
          <a:p>
            <a:r>
              <a:rPr altLang="en-US" lang="zh-CN"/>
              <a:t>Slight overexertion, exposure to cold, acute infection or decrease in salt intake may lead to circulatory collapse, shock and death if untreated.</a:t>
            </a:r>
          </a:p>
          <a:p>
            <a:r>
              <a:rPr altLang="en-US" lang="zh-CN"/>
              <a:t>Stress of surgery or dehydration from preparations for diagnostic tests or surgery may precipitate an addisonian/hypotensive  crisis.</a:t>
            </a:r>
          </a:p>
        </p:txBody>
      </p:sp>
      <p:sp>
        <p:nvSpPr>
          <p:cNvPr id="1048677" name=""/>
          <p:cNvSpPr txBox="1"/>
          <p:nvPr/>
        </p:nvSpPr>
        <p:spPr>
          <a:xfrm rot="0">
            <a:off x="8613775" y="6305550"/>
            <a:ext cx="457200" cy="476250"/>
          </a:xfrm>
          <a:prstGeom prst="rect"/>
          <a:noFill/>
          <a:ln>
            <a:noFill/>
          </a:ln>
        </p:spPr>
        <p:txBody>
          <a:bodyPr anchor="b"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ctr" eaLnBrk="1" hangingPunct="1" latinLnBrk="1" lvl="0"/>
            <a:fld id="{566ABCEB-ACFC-4714-9973-3DA970169C29}" type="slidenum">
              <a:rPr altLang="en-US" sz="1200" lang="zh-CN">
                <a:solidFill>
                  <a:srgbClr val="B4B1A0"/>
                </a:solidFill>
              </a:rPr>
              <a:pPr algn="ctr" eaLnBrk="1" hangingPunct="1" latinLnBrk="1" lvl="0"/>
              <a:t>30</a:t>
            </a:fld>
            <a:endParaRPr altLang="en-US" sz="1200" lang="zh-CN">
              <a:solidFill>
                <a:srgbClr val="B4B1A0"/>
              </a:solidFill>
            </a:endParaRPr>
          </a:p>
        </p:txBody>
      </p:sp>
    </p:spTree>
  </p:cSld>
  <p:clrMapOvr>
    <a:masterClrMapping/>
  </p:clrMapOvr>
  <p:transition xmlns:p14="http://schemas.microsoft.com/office/powerpoint/2010/main" spd="fast" advClick="1">
    <p:split dir="in" orient="vert"/>
  </p:transition>
</p:sld>
</file>

<file path=ppt/slides/slide31.xml><?xml version="1.0" encoding="utf-8"?>
<p:sld xmlns:a="http://schemas.openxmlformats.org/drawingml/2006/main" xmlns:r="http://schemas.openxmlformats.org/officeDocument/2006/relationships" xmlns:p="http://schemas.openxmlformats.org/presentationml/2006/main" showMasterSp="1">
  <p:cSld>
    <p:spTree>
      <p:nvGrpSpPr>
        <p:cNvPr id="91" name=""/>
        <p:cNvGrpSpPr/>
        <p:nvPr/>
      </p:nvGrpSpPr>
      <p:grpSpPr>
        <a:xfrm rot="0">
          <a:off x="0" y="0"/>
          <a:ext cx="0" cy="0"/>
          <a:chOff x="0" y="0"/>
          <a:chExt cx="0" cy="0"/>
        </a:xfrm>
      </p:grpSpPr>
      <p:sp>
        <p:nvSpPr>
          <p:cNvPr id="1048678" name=""/>
          <p:cNvSpPr/>
          <p:nvPr>
            <p:ph type="title" sz="full" idx="0"/>
          </p:nvPr>
        </p:nvSpPr>
        <p:spPr>
          <a:xfrm rot="0">
            <a:off x="1435100" y="274637"/>
            <a:ext cx="7499350" cy="11430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4300" i="0">
                <a:solidFill>
                  <a:srgbClr val="11488B"/>
                </a:solidFill>
                <a:latin typeface="Gill Sans MT" pitchFamily="34" charset="0"/>
                <a:sym typeface="Arial" pitchFamily="0" charset="0"/>
              </a:defRPr>
            </a:lvl1pPr>
          </a:lstStyle>
          <a:p>
            <a:pPr lvl="0"/>
            <a:r>
              <a:rPr altLang="en-US" sz="4000" lang="zh-CN">
                <a:effectLst>
                  <a:outerShdw algn="tl" blurRad="38100" dir="2700000" dist="38100">
                    <a:srgbClr val="C0C0C0"/>
                  </a:outerShdw>
                </a:effectLst>
              </a:rPr>
              <a:t>Assessment &amp; diagnostic findings</a:t>
            </a:r>
          </a:p>
        </p:txBody>
      </p:sp>
      <p:sp>
        <p:nvSpPr>
          <p:cNvPr id="1048679" name=""/>
          <p:cNvSpPr/>
          <p:nvPr>
            <p:ph sz="full" idx="1"/>
          </p:nvPr>
        </p:nvSpPr>
        <p:spPr>
          <a:xfrm rot="0">
            <a:off x="228600" y="1295400"/>
            <a:ext cx="8458200" cy="5181600"/>
          </a:xfrm>
          <a:prstGeom prst="rect"/>
          <a:noFill/>
          <a:ln>
            <a:noFill/>
          </a:ln>
        </p:spPr>
        <p:txBody>
          <a:bodyPr anchor="t" bIns="45720" lIns="91440" rIns="91440" tIns="45720"/>
          <a:lstStyle>
            <a:lvl1pPr algn="l" eaLnBrk="1" fontAlgn="base" hangingPunct="1"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a:solidFill>
                  <a:schemeClr val="dk1"/>
                </a:solidFill>
                <a:latin typeface="Gill Sans MT" pitchFamily="34" charset="0"/>
                <a:sym typeface="Arial" pitchFamily="0" charset="0"/>
              </a:defRPr>
            </a:lvl1pPr>
            <a:lvl2pPr algn="l" eaLnBrk="1" fontAlgn="base" hangingPunct="1" indent="-236537" latinLnBrk="1" marL="639762" rtl="0">
              <a:lnSpc>
                <a:spcPct val="100000"/>
              </a:lnSpc>
              <a:spcBef>
                <a:spcPts val="550"/>
              </a:spcBef>
              <a:spcAft>
                <a:spcPct val="0"/>
              </a:spcAft>
              <a:buSzPct val="100000"/>
              <a:buFont typeface="Verdana" pitchFamily="34" charset="0"/>
              <a:buChar char="◦"/>
              <a:defRPr baseline="0" b="0" sz="2800" i="0">
                <a:solidFill>
                  <a:schemeClr val="dk1"/>
                </a:solidFill>
                <a:latin typeface="Gill Sans MT" pitchFamily="34" charset="0"/>
                <a:sym typeface="Arial" pitchFamily="0" charset="0"/>
              </a:defRPr>
            </a:lvl2pPr>
            <a:lvl3pPr algn="l" eaLnBrk="1" fontAlgn="base" hangingPunct="1" indent="-228600" latinLnBrk="1" marL="885825" rtl="0">
              <a:lnSpc>
                <a:spcPct val="100000"/>
              </a:lnSpc>
              <a:spcBef>
                <a:spcPct val="20000"/>
              </a:spcBef>
              <a:spcAft>
                <a:spcPct val="0"/>
              </a:spcAft>
              <a:buSzPct val="100000"/>
              <a:buFont typeface="Wingdings 2" pitchFamily="18" charset="2"/>
              <a:buChar char=""/>
              <a:defRPr baseline="0" b="0" sz="2400" i="0">
                <a:solidFill>
                  <a:schemeClr val="dk1"/>
                </a:solidFill>
                <a:latin typeface="Gill Sans MT" pitchFamily="34" charset="0"/>
                <a:sym typeface="Arial" pitchFamily="0" charset="0"/>
              </a:defRPr>
            </a:lvl3pPr>
            <a:lvl4pPr algn="l" eaLnBrk="1" fontAlgn="base" hangingPunct="1" indent="-173037" latinLnBrk="1" marL="1096962" rtl="0">
              <a:lnSpc>
                <a:spcPct val="100000"/>
              </a:lnSpc>
              <a:spcBef>
                <a:spcPct val="20000"/>
              </a:spcBef>
              <a:spcAft>
                <a:spcPct val="0"/>
              </a:spcAft>
              <a:buSzPct val="100000"/>
              <a:buFont typeface="Wingdings 2" pitchFamily="18" charset="2"/>
              <a:buChar char=""/>
              <a:defRPr baseline="0" b="0" sz="2000" i="0">
                <a:solidFill>
                  <a:schemeClr val="dk1"/>
                </a:solidFill>
                <a:latin typeface="Gill Sans MT" pitchFamily="34" charset="0"/>
                <a:sym typeface="Arial" pitchFamily="0" charset="0"/>
              </a:defRPr>
            </a:lvl4pPr>
            <a:lvl5pPr algn="l" eaLnBrk="1" fontAlgn="base" hangingPunct="1" indent="-182562" latinLnBrk="1" marL="1296987" rtl="0">
              <a:lnSpc>
                <a:spcPct val="100000"/>
              </a:lnSpc>
              <a:spcBef>
                <a:spcPct val="20000"/>
              </a:spcBef>
              <a:spcAft>
                <a:spcPct val="0"/>
              </a:spcAft>
              <a:buSzPct val="100000"/>
              <a:buFont typeface="Wingdings 2" pitchFamily="18" charset="2"/>
              <a:buChar char=""/>
              <a:defRPr baseline="0" b="0" sz="2000" i="0">
                <a:solidFill>
                  <a:schemeClr val="dk1"/>
                </a:solidFill>
                <a:latin typeface="Gill Sans MT" pitchFamily="34" charset="0"/>
                <a:sym typeface="Arial" pitchFamily="0" charset="0"/>
              </a:defRPr>
            </a:lvl5pPr>
          </a:lstStyle>
          <a:p>
            <a:pPr lvl="0">
              <a:lnSpc>
                <a:spcPct val="80000"/>
              </a:lnSpc>
            </a:pPr>
            <a:r>
              <a:rPr altLang="en-US" sz="2800" lang="zh-CN"/>
              <a:t>Lab studies in which combined early morning serum cortisol and plasma ACTH to differentiate primary adrenal insufficiency from secondary and healthy persons.</a:t>
            </a:r>
          </a:p>
          <a:p>
            <a:pPr lvl="0">
              <a:lnSpc>
                <a:spcPct val="80000"/>
              </a:lnSpc>
            </a:pPr>
            <a:r>
              <a:rPr altLang="en-US" sz="2800" lang="zh-CN"/>
              <a:t>In primary plasma ACTH is increased &gt;22.0pmol/L and low serum cortisol &lt;165 nmol/L</a:t>
            </a:r>
          </a:p>
          <a:p>
            <a:pPr lvl="0">
              <a:lnSpc>
                <a:spcPct val="80000"/>
              </a:lnSpc>
            </a:pPr>
            <a:r>
              <a:rPr altLang="en-US" sz="2800" lang="zh-CN"/>
              <a:t>Other lab findings; hypoglycemia, hyponatremia, hyperkalemia and leukocytosis.</a:t>
            </a:r>
          </a:p>
          <a:p>
            <a:pPr lvl="0">
              <a:lnSpc>
                <a:spcPct val="80000"/>
              </a:lnSpc>
            </a:pPr>
            <a:r>
              <a:rPr altLang="en-US" sz="2800" lang="zh-CN"/>
              <a:t>Confirmation of the DX is by low serum levels of adrenocortical hormones in the blood or urine and decreased serum cortisol levels. Administration of ACTH fails to cause normal increase in plasma cortisol and urinary 17 hydroxycorticosteroids if cortex is destroyed. </a:t>
            </a:r>
          </a:p>
        </p:txBody>
      </p:sp>
      <p:sp>
        <p:nvSpPr>
          <p:cNvPr id="1048680" name=""/>
          <p:cNvSpPr txBox="1"/>
          <p:nvPr/>
        </p:nvSpPr>
        <p:spPr>
          <a:xfrm rot="0">
            <a:off x="8613775" y="6305550"/>
            <a:ext cx="457200" cy="476250"/>
          </a:xfrm>
          <a:prstGeom prst="rect"/>
          <a:noFill/>
          <a:ln>
            <a:noFill/>
          </a:ln>
        </p:spPr>
        <p:txBody>
          <a:bodyPr anchor="b"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ctr" eaLnBrk="1" hangingPunct="1" latinLnBrk="1" lvl="0"/>
            <a:fld id="{566ABCEB-ACFC-4714-9973-3DA970169C29}" type="slidenum">
              <a:rPr altLang="en-US" sz="1200" lang="zh-CN">
                <a:solidFill>
                  <a:srgbClr val="B4B1A0"/>
                </a:solidFill>
              </a:rPr>
              <a:pPr algn="ctr" eaLnBrk="1" hangingPunct="1" latinLnBrk="1" lvl="0"/>
              <a:t>31</a:t>
            </a:fld>
            <a:endParaRPr altLang="en-US" sz="1200" lang="zh-CN">
              <a:solidFill>
                <a:srgbClr val="B4B1A0"/>
              </a:solidFill>
            </a:endParaRPr>
          </a:p>
        </p:txBody>
      </p:sp>
    </p:spTree>
  </p:cSld>
  <p:clrMapOvr>
    <a:masterClrMapping/>
  </p:clrMapOvr>
  <p:transition xmlns:p14="http://schemas.microsoft.com/office/powerpoint/2010/main" spd="fast" advClick="1">
    <p:split dir="in" orient="vert"/>
  </p:transition>
</p:sld>
</file>

<file path=ppt/slides/slide32.xml><?xml version="1.0" encoding="utf-8"?>
<p:sld xmlns:a="http://schemas.openxmlformats.org/drawingml/2006/main" xmlns:r="http://schemas.openxmlformats.org/officeDocument/2006/relationships" xmlns:p="http://schemas.openxmlformats.org/presentationml/2006/main" showMasterSp="1">
  <p:cSld>
    <p:spTree>
      <p:nvGrpSpPr>
        <p:cNvPr id="92" name=""/>
        <p:cNvGrpSpPr/>
        <p:nvPr/>
      </p:nvGrpSpPr>
      <p:grpSpPr>
        <a:xfrm rot="0">
          <a:off x="0" y="0"/>
          <a:ext cx="0" cy="0"/>
          <a:chOff x="0" y="0"/>
          <a:chExt cx="0" cy="0"/>
        </a:xfrm>
      </p:grpSpPr>
      <p:sp>
        <p:nvSpPr>
          <p:cNvPr id="1048681" name=""/>
          <p:cNvSpPr/>
          <p:nvPr>
            <p:ph type="title" sz="full" idx="0"/>
          </p:nvPr>
        </p:nvSpPr>
        <p:spPr>
          <a:xfrm rot="0">
            <a:off x="1435100" y="274637"/>
            <a:ext cx="7499350" cy="11430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4300" i="0">
                <a:solidFill>
                  <a:srgbClr val="11488B"/>
                </a:solidFill>
                <a:latin typeface="Gill Sans MT" pitchFamily="34" charset="0"/>
                <a:sym typeface="Arial" pitchFamily="0" charset="0"/>
              </a:defRPr>
            </a:lvl1pPr>
          </a:lstStyle>
          <a:p>
            <a:pPr lvl="0"/>
            <a:r>
              <a:rPr altLang="en-US" lang="zh-CN">
                <a:effectLst>
                  <a:outerShdw algn="tl" blurRad="38100" dir="2700000" dist="38100">
                    <a:srgbClr val="C0C0C0"/>
                  </a:outerShdw>
                </a:effectLst>
              </a:rPr>
              <a:t>Cont’</a:t>
            </a:r>
          </a:p>
        </p:txBody>
      </p:sp>
      <p:sp>
        <p:nvSpPr>
          <p:cNvPr id="1048682" name=""/>
          <p:cNvSpPr/>
          <p:nvPr>
            <p:ph sz="full" idx="1"/>
          </p:nvPr>
        </p:nvSpPr>
        <p:spPr>
          <a:xfrm rot="0">
            <a:off x="1435100" y="1447800"/>
            <a:ext cx="7499350" cy="4800600"/>
          </a:xfrm>
          <a:prstGeom prst="rect"/>
          <a:noFill/>
          <a:ln>
            <a:noFill/>
          </a:ln>
        </p:spPr>
        <p:txBody>
          <a:bodyPr anchor="t" bIns="45720" lIns="91440" rIns="91440" tIns="45720"/>
          <a:lstStyle>
            <a:lvl1pPr algn="l" eaLnBrk="1" fontAlgn="base" hangingPunct="1"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a:solidFill>
                  <a:schemeClr val="dk1"/>
                </a:solidFill>
                <a:latin typeface="Gill Sans MT" pitchFamily="34" charset="0"/>
                <a:sym typeface="Arial" pitchFamily="0" charset="0"/>
              </a:defRPr>
            </a:lvl1pPr>
            <a:lvl2pPr algn="l" eaLnBrk="1" fontAlgn="base" hangingPunct="1" indent="-236537" latinLnBrk="1" marL="639762" rtl="0">
              <a:lnSpc>
                <a:spcPct val="100000"/>
              </a:lnSpc>
              <a:spcBef>
                <a:spcPts val="550"/>
              </a:spcBef>
              <a:spcAft>
                <a:spcPct val="0"/>
              </a:spcAft>
              <a:buSzPct val="100000"/>
              <a:buFont typeface="Verdana" pitchFamily="34" charset="0"/>
              <a:buChar char="◦"/>
              <a:defRPr baseline="0" b="0" sz="2800" i="0">
                <a:solidFill>
                  <a:schemeClr val="dk1"/>
                </a:solidFill>
                <a:latin typeface="Gill Sans MT" pitchFamily="34" charset="0"/>
                <a:sym typeface="Arial" pitchFamily="0" charset="0"/>
              </a:defRPr>
            </a:lvl2pPr>
            <a:lvl3pPr algn="l" eaLnBrk="1" fontAlgn="base" hangingPunct="1" indent="-228600" latinLnBrk="1" marL="885825" rtl="0">
              <a:lnSpc>
                <a:spcPct val="100000"/>
              </a:lnSpc>
              <a:spcBef>
                <a:spcPct val="20000"/>
              </a:spcBef>
              <a:spcAft>
                <a:spcPct val="0"/>
              </a:spcAft>
              <a:buSzPct val="100000"/>
              <a:buFont typeface="Wingdings 2" pitchFamily="18" charset="2"/>
              <a:buChar char=""/>
              <a:defRPr baseline="0" b="0" sz="2400" i="0">
                <a:solidFill>
                  <a:schemeClr val="dk1"/>
                </a:solidFill>
                <a:latin typeface="Gill Sans MT" pitchFamily="34" charset="0"/>
                <a:sym typeface="Arial" pitchFamily="0" charset="0"/>
              </a:defRPr>
            </a:lvl3pPr>
            <a:lvl4pPr algn="l" eaLnBrk="1" fontAlgn="base" hangingPunct="1" indent="-173037" latinLnBrk="1" marL="1096962" rtl="0">
              <a:lnSpc>
                <a:spcPct val="100000"/>
              </a:lnSpc>
              <a:spcBef>
                <a:spcPct val="20000"/>
              </a:spcBef>
              <a:spcAft>
                <a:spcPct val="0"/>
              </a:spcAft>
              <a:buSzPct val="100000"/>
              <a:buFont typeface="Wingdings 2" pitchFamily="18" charset="2"/>
              <a:buChar char=""/>
              <a:defRPr baseline="0" b="0" sz="2000" i="0">
                <a:solidFill>
                  <a:schemeClr val="dk1"/>
                </a:solidFill>
                <a:latin typeface="Gill Sans MT" pitchFamily="34" charset="0"/>
                <a:sym typeface="Arial" pitchFamily="0" charset="0"/>
              </a:defRPr>
            </a:lvl4pPr>
            <a:lvl5pPr algn="l" eaLnBrk="1" fontAlgn="base" hangingPunct="1" indent="-182562" latinLnBrk="1" marL="1296987" rtl="0">
              <a:lnSpc>
                <a:spcPct val="100000"/>
              </a:lnSpc>
              <a:spcBef>
                <a:spcPct val="20000"/>
              </a:spcBef>
              <a:spcAft>
                <a:spcPct val="0"/>
              </a:spcAft>
              <a:buSzPct val="100000"/>
              <a:buFont typeface="Wingdings 2" pitchFamily="18" charset="2"/>
              <a:buChar char=""/>
              <a:defRPr baseline="0" b="0" sz="2000" i="0">
                <a:solidFill>
                  <a:schemeClr val="dk1"/>
                </a:solidFill>
                <a:latin typeface="Gill Sans MT" pitchFamily="34" charset="0"/>
                <a:sym typeface="Arial" pitchFamily="0" charset="0"/>
              </a:defRPr>
            </a:lvl5pPr>
          </a:lstStyle>
          <a:p>
            <a:r>
              <a:rPr altLang="en-US" lang="zh-CN"/>
              <a:t>If the adrenal gland is not properly stimulated by the pituitary a normal response to repeated doses of exogenous ACTH is seen. But after administration of metyrapone which stimulates endogenous ACTH, no response is seen. </a:t>
            </a:r>
          </a:p>
        </p:txBody>
      </p:sp>
      <p:sp>
        <p:nvSpPr>
          <p:cNvPr id="1048683" name=""/>
          <p:cNvSpPr txBox="1"/>
          <p:nvPr/>
        </p:nvSpPr>
        <p:spPr>
          <a:xfrm rot="0">
            <a:off x="8613775" y="6305550"/>
            <a:ext cx="457200" cy="476250"/>
          </a:xfrm>
          <a:prstGeom prst="rect"/>
          <a:noFill/>
          <a:ln>
            <a:noFill/>
          </a:ln>
        </p:spPr>
        <p:txBody>
          <a:bodyPr anchor="b"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ctr" eaLnBrk="1" hangingPunct="1" latinLnBrk="1" lvl="0"/>
            <a:fld id="{566ABCEB-ACFC-4714-9973-3DA970169C29}" type="slidenum">
              <a:rPr altLang="en-US" sz="1200" lang="zh-CN">
                <a:solidFill>
                  <a:srgbClr val="B4B1A0"/>
                </a:solidFill>
              </a:rPr>
              <a:pPr algn="ctr" eaLnBrk="1" hangingPunct="1" latinLnBrk="1" lvl="0"/>
              <a:t>32</a:t>
            </a:fld>
            <a:endParaRPr altLang="en-US" sz="1200" lang="zh-CN">
              <a:solidFill>
                <a:srgbClr val="B4B1A0"/>
              </a:solidFill>
            </a:endParaRPr>
          </a:p>
        </p:txBody>
      </p:sp>
    </p:spTree>
  </p:cSld>
  <p:clrMapOvr>
    <a:masterClrMapping/>
  </p:clrMapOvr>
  <p:transition xmlns:p14="http://schemas.microsoft.com/office/powerpoint/2010/main" spd="fast" advClick="1">
    <p:split dir="in" orient="vert"/>
  </p:transition>
</p:sld>
</file>

<file path=ppt/slides/slide33.xml><?xml version="1.0" encoding="utf-8"?>
<p:sld xmlns:a="http://schemas.openxmlformats.org/drawingml/2006/main" xmlns:r="http://schemas.openxmlformats.org/officeDocument/2006/relationships" xmlns:p="http://schemas.openxmlformats.org/presentationml/2006/main" showMasterSp="1">
  <p:cSld>
    <p:spTree>
      <p:nvGrpSpPr>
        <p:cNvPr id="93" name=""/>
        <p:cNvGrpSpPr/>
        <p:nvPr/>
      </p:nvGrpSpPr>
      <p:grpSpPr>
        <a:xfrm rot="0">
          <a:off x="0" y="0"/>
          <a:ext cx="0" cy="0"/>
          <a:chOff x="0" y="0"/>
          <a:chExt cx="0" cy="0"/>
        </a:xfrm>
      </p:grpSpPr>
      <p:sp>
        <p:nvSpPr>
          <p:cNvPr id="1048684" name=""/>
          <p:cNvSpPr/>
          <p:nvPr>
            <p:ph type="title" sz="full" idx="0"/>
          </p:nvPr>
        </p:nvSpPr>
        <p:spPr>
          <a:xfrm rot="0">
            <a:off x="1435100" y="274637"/>
            <a:ext cx="7499350" cy="11430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4300" i="0">
                <a:solidFill>
                  <a:srgbClr val="11488B"/>
                </a:solidFill>
                <a:latin typeface="Gill Sans MT" pitchFamily="34" charset="0"/>
                <a:sym typeface="Arial" pitchFamily="0" charset="0"/>
              </a:defRPr>
            </a:lvl1pPr>
          </a:lstStyle>
          <a:p>
            <a:pPr lvl="0"/>
            <a:r>
              <a:rPr altLang="en-US" lang="zh-CN">
                <a:effectLst>
                  <a:outerShdw algn="tl" blurRad="38100" dir="2700000" dist="38100">
                    <a:srgbClr val="C0C0C0"/>
                  </a:outerShdw>
                </a:effectLst>
              </a:rPr>
              <a:t>Medical management</a:t>
            </a:r>
          </a:p>
        </p:txBody>
      </p:sp>
      <p:sp>
        <p:nvSpPr>
          <p:cNvPr id="1048685" name=""/>
          <p:cNvSpPr/>
          <p:nvPr>
            <p:ph sz="full" idx="1"/>
          </p:nvPr>
        </p:nvSpPr>
        <p:spPr>
          <a:xfrm rot="0">
            <a:off x="457200" y="1600200"/>
            <a:ext cx="8229600" cy="4876800"/>
          </a:xfrm>
          <a:prstGeom prst="rect"/>
          <a:noFill/>
          <a:ln>
            <a:noFill/>
          </a:ln>
        </p:spPr>
        <p:txBody>
          <a:bodyPr anchor="t" bIns="45720" lIns="91440" rIns="91440" tIns="45720"/>
          <a:lstStyle>
            <a:lvl1pPr algn="l" eaLnBrk="1" fontAlgn="base" hangingPunct="1"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a:solidFill>
                  <a:schemeClr val="dk1"/>
                </a:solidFill>
                <a:latin typeface="Gill Sans MT" pitchFamily="34" charset="0"/>
                <a:sym typeface="Arial" pitchFamily="0" charset="0"/>
              </a:defRPr>
            </a:lvl1pPr>
            <a:lvl2pPr algn="l" eaLnBrk="1" fontAlgn="base" hangingPunct="1" indent="-236537" latinLnBrk="1" marL="639762" rtl="0">
              <a:lnSpc>
                <a:spcPct val="100000"/>
              </a:lnSpc>
              <a:spcBef>
                <a:spcPts val="550"/>
              </a:spcBef>
              <a:spcAft>
                <a:spcPct val="0"/>
              </a:spcAft>
              <a:buSzPct val="100000"/>
              <a:buFont typeface="Verdana" pitchFamily="34" charset="0"/>
              <a:buChar char="◦"/>
              <a:defRPr baseline="0" b="0" sz="2800" i="0">
                <a:solidFill>
                  <a:schemeClr val="dk1"/>
                </a:solidFill>
                <a:latin typeface="Gill Sans MT" pitchFamily="34" charset="0"/>
                <a:sym typeface="Arial" pitchFamily="0" charset="0"/>
              </a:defRPr>
            </a:lvl2pPr>
            <a:lvl3pPr algn="l" eaLnBrk="1" fontAlgn="base" hangingPunct="1" indent="-228600" latinLnBrk="1" marL="885825" rtl="0">
              <a:lnSpc>
                <a:spcPct val="100000"/>
              </a:lnSpc>
              <a:spcBef>
                <a:spcPct val="20000"/>
              </a:spcBef>
              <a:spcAft>
                <a:spcPct val="0"/>
              </a:spcAft>
              <a:buSzPct val="100000"/>
              <a:buFont typeface="Wingdings 2" pitchFamily="18" charset="2"/>
              <a:buChar char=""/>
              <a:defRPr baseline="0" b="0" sz="2400" i="0">
                <a:solidFill>
                  <a:schemeClr val="dk1"/>
                </a:solidFill>
                <a:latin typeface="Gill Sans MT" pitchFamily="34" charset="0"/>
                <a:sym typeface="Arial" pitchFamily="0" charset="0"/>
              </a:defRPr>
            </a:lvl3pPr>
            <a:lvl4pPr algn="l" eaLnBrk="1" fontAlgn="base" hangingPunct="1" indent="-173037" latinLnBrk="1" marL="1096962" rtl="0">
              <a:lnSpc>
                <a:spcPct val="100000"/>
              </a:lnSpc>
              <a:spcBef>
                <a:spcPct val="20000"/>
              </a:spcBef>
              <a:spcAft>
                <a:spcPct val="0"/>
              </a:spcAft>
              <a:buSzPct val="100000"/>
              <a:buFont typeface="Wingdings 2" pitchFamily="18" charset="2"/>
              <a:buChar char=""/>
              <a:defRPr baseline="0" b="0" sz="2000" i="0">
                <a:solidFill>
                  <a:schemeClr val="dk1"/>
                </a:solidFill>
                <a:latin typeface="Gill Sans MT" pitchFamily="34" charset="0"/>
                <a:sym typeface="Arial" pitchFamily="0" charset="0"/>
              </a:defRPr>
            </a:lvl4pPr>
            <a:lvl5pPr algn="l" eaLnBrk="1" fontAlgn="base" hangingPunct="1" indent="-182562" latinLnBrk="1" marL="1296987" rtl="0">
              <a:lnSpc>
                <a:spcPct val="100000"/>
              </a:lnSpc>
              <a:spcBef>
                <a:spcPct val="20000"/>
              </a:spcBef>
              <a:spcAft>
                <a:spcPct val="0"/>
              </a:spcAft>
              <a:buSzPct val="100000"/>
              <a:buFont typeface="Wingdings 2" pitchFamily="18" charset="2"/>
              <a:buChar char=""/>
              <a:defRPr baseline="0" b="0" sz="2000" i="0">
                <a:solidFill>
                  <a:schemeClr val="dk1"/>
                </a:solidFill>
                <a:latin typeface="Gill Sans MT" pitchFamily="34" charset="0"/>
                <a:sym typeface="Arial" pitchFamily="0" charset="0"/>
              </a:defRPr>
            </a:lvl5pPr>
          </a:lstStyle>
          <a:p>
            <a:pPr lvl="0">
              <a:lnSpc>
                <a:spcPct val="80000"/>
              </a:lnSpc>
            </a:pPr>
            <a:r>
              <a:rPr altLang="en-US" sz="2800" lang="zh-CN"/>
              <a:t>Immediate treatment is directed toward combating circulatory shock: restoring blood circulation, administering fluids and corticosteroids, monitoring vital signs, and placing the patient in a recumbent position with the legs elevated. </a:t>
            </a:r>
          </a:p>
          <a:p>
            <a:pPr lvl="0">
              <a:lnSpc>
                <a:spcPct val="80000"/>
              </a:lnSpc>
            </a:pPr>
            <a:r>
              <a:rPr altLang="en-US" sz="2800" lang="zh-CN"/>
              <a:t>Hydrocortisone (Solu-Cortef) is administered intravenously, followed with 5% dextrose in normal saline. Vasopressor amines may be required if hypotension persists.</a:t>
            </a:r>
          </a:p>
          <a:p>
            <a:pPr lvl="0">
              <a:lnSpc>
                <a:spcPct val="80000"/>
              </a:lnSpc>
            </a:pPr>
            <a:r>
              <a:rPr altLang="en-US" sz="2800" lang="zh-CN"/>
              <a:t>Antibiotics may be administered if infection has precipitated adrenal crisis in a patient with chronic adrenal insufficiency </a:t>
            </a:r>
          </a:p>
        </p:txBody>
      </p:sp>
      <p:sp>
        <p:nvSpPr>
          <p:cNvPr id="1048686" name=""/>
          <p:cNvSpPr txBox="1"/>
          <p:nvPr/>
        </p:nvSpPr>
        <p:spPr>
          <a:xfrm rot="0">
            <a:off x="8613775" y="6305550"/>
            <a:ext cx="457200" cy="476250"/>
          </a:xfrm>
          <a:prstGeom prst="rect"/>
          <a:noFill/>
          <a:ln>
            <a:noFill/>
          </a:ln>
        </p:spPr>
        <p:txBody>
          <a:bodyPr anchor="b"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ctr" eaLnBrk="1" hangingPunct="1" latinLnBrk="1" lvl="0"/>
            <a:fld id="{566ABCEB-ACFC-4714-9973-3DA970169C29}" type="slidenum">
              <a:rPr altLang="en-US" sz="1200" lang="zh-CN">
                <a:solidFill>
                  <a:srgbClr val="B4B1A0"/>
                </a:solidFill>
              </a:rPr>
              <a:pPr algn="ctr" eaLnBrk="1" hangingPunct="1" latinLnBrk="1" lvl="0"/>
              <a:t>33</a:t>
            </a:fld>
            <a:endParaRPr altLang="en-US" sz="1200" lang="zh-CN">
              <a:solidFill>
                <a:srgbClr val="B4B1A0"/>
              </a:solidFill>
            </a:endParaRPr>
          </a:p>
        </p:txBody>
      </p:sp>
    </p:spTree>
  </p:cSld>
  <p:clrMapOvr>
    <a:masterClrMapping/>
  </p:clrMapOvr>
  <p:transition xmlns:p14="http://schemas.microsoft.com/office/powerpoint/2010/main" spd="fast" advClick="1">
    <p:split dir="in" orient="vert"/>
  </p:transition>
</p:sld>
</file>

<file path=ppt/slides/slide34.xml><?xml version="1.0" encoding="utf-8"?>
<p:sld xmlns:a="http://schemas.openxmlformats.org/drawingml/2006/main" xmlns:r="http://schemas.openxmlformats.org/officeDocument/2006/relationships" xmlns:p="http://schemas.openxmlformats.org/presentationml/2006/main" showMasterSp="1">
  <p:cSld>
    <p:spTree>
      <p:nvGrpSpPr>
        <p:cNvPr id="94" name=""/>
        <p:cNvGrpSpPr/>
        <p:nvPr/>
      </p:nvGrpSpPr>
      <p:grpSpPr>
        <a:xfrm rot="0">
          <a:off x="0" y="0"/>
          <a:ext cx="0" cy="0"/>
          <a:chOff x="0" y="0"/>
          <a:chExt cx="0" cy="0"/>
        </a:xfrm>
      </p:grpSpPr>
      <p:sp>
        <p:nvSpPr>
          <p:cNvPr id="1048687" name=""/>
          <p:cNvSpPr/>
          <p:nvPr>
            <p:ph type="title" sz="full" idx="0"/>
          </p:nvPr>
        </p:nvSpPr>
        <p:spPr>
          <a:xfrm rot="0">
            <a:off x="1435100" y="274637"/>
            <a:ext cx="7499350" cy="11430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4300" i="0">
                <a:solidFill>
                  <a:srgbClr val="11488B"/>
                </a:solidFill>
                <a:latin typeface="Gill Sans MT" pitchFamily="34" charset="0"/>
                <a:sym typeface="Arial" pitchFamily="0" charset="0"/>
              </a:defRPr>
            </a:lvl1pPr>
          </a:lstStyle>
          <a:p>
            <a:pPr lvl="0"/>
            <a:r>
              <a:rPr altLang="en-US" lang="zh-CN">
                <a:effectLst>
                  <a:outerShdw algn="tl" blurRad="38100" dir="2700000" dist="38100">
                    <a:srgbClr val="C0C0C0"/>
                  </a:outerShdw>
                </a:effectLst>
              </a:rPr>
              <a:t>Cont’ </a:t>
            </a:r>
          </a:p>
        </p:txBody>
      </p:sp>
      <p:sp>
        <p:nvSpPr>
          <p:cNvPr id="1048688" name=""/>
          <p:cNvSpPr/>
          <p:nvPr>
            <p:ph sz="full" idx="1"/>
          </p:nvPr>
        </p:nvSpPr>
        <p:spPr>
          <a:xfrm rot="0">
            <a:off x="1435100" y="1447800"/>
            <a:ext cx="7499350" cy="4800600"/>
          </a:xfrm>
          <a:prstGeom prst="rect"/>
          <a:noFill/>
          <a:ln>
            <a:noFill/>
          </a:ln>
        </p:spPr>
        <p:txBody>
          <a:bodyPr anchor="t" bIns="45720" lIns="91440" rIns="91440" tIns="45720"/>
          <a:lstStyle>
            <a:lvl1pPr algn="l" eaLnBrk="1" fontAlgn="base" hangingPunct="1"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a:solidFill>
                  <a:schemeClr val="dk1"/>
                </a:solidFill>
                <a:latin typeface="Gill Sans MT" pitchFamily="34" charset="0"/>
                <a:sym typeface="Arial" pitchFamily="0" charset="0"/>
              </a:defRPr>
            </a:lvl1pPr>
            <a:lvl2pPr algn="l" eaLnBrk="1" fontAlgn="base" hangingPunct="1" indent="-236537" latinLnBrk="1" marL="639762" rtl="0">
              <a:lnSpc>
                <a:spcPct val="100000"/>
              </a:lnSpc>
              <a:spcBef>
                <a:spcPts val="550"/>
              </a:spcBef>
              <a:spcAft>
                <a:spcPct val="0"/>
              </a:spcAft>
              <a:buSzPct val="100000"/>
              <a:buFont typeface="Verdana" pitchFamily="34" charset="0"/>
              <a:buChar char="◦"/>
              <a:defRPr baseline="0" b="0" sz="2800" i="0">
                <a:solidFill>
                  <a:schemeClr val="dk1"/>
                </a:solidFill>
                <a:latin typeface="Gill Sans MT" pitchFamily="34" charset="0"/>
                <a:sym typeface="Arial" pitchFamily="0" charset="0"/>
              </a:defRPr>
            </a:lvl2pPr>
            <a:lvl3pPr algn="l" eaLnBrk="1" fontAlgn="base" hangingPunct="1" indent="-228600" latinLnBrk="1" marL="885825" rtl="0">
              <a:lnSpc>
                <a:spcPct val="100000"/>
              </a:lnSpc>
              <a:spcBef>
                <a:spcPct val="20000"/>
              </a:spcBef>
              <a:spcAft>
                <a:spcPct val="0"/>
              </a:spcAft>
              <a:buSzPct val="100000"/>
              <a:buFont typeface="Wingdings 2" pitchFamily="18" charset="2"/>
              <a:buChar char=""/>
              <a:defRPr baseline="0" b="0" sz="2400" i="0">
                <a:solidFill>
                  <a:schemeClr val="dk1"/>
                </a:solidFill>
                <a:latin typeface="Gill Sans MT" pitchFamily="34" charset="0"/>
                <a:sym typeface="Arial" pitchFamily="0" charset="0"/>
              </a:defRPr>
            </a:lvl3pPr>
            <a:lvl4pPr algn="l" eaLnBrk="1" fontAlgn="base" hangingPunct="1" indent="-173037" latinLnBrk="1" marL="1096962" rtl="0">
              <a:lnSpc>
                <a:spcPct val="100000"/>
              </a:lnSpc>
              <a:spcBef>
                <a:spcPct val="20000"/>
              </a:spcBef>
              <a:spcAft>
                <a:spcPct val="0"/>
              </a:spcAft>
              <a:buSzPct val="100000"/>
              <a:buFont typeface="Wingdings 2" pitchFamily="18" charset="2"/>
              <a:buChar char=""/>
              <a:defRPr baseline="0" b="0" sz="2000" i="0">
                <a:solidFill>
                  <a:schemeClr val="dk1"/>
                </a:solidFill>
                <a:latin typeface="Gill Sans MT" pitchFamily="34" charset="0"/>
                <a:sym typeface="Arial" pitchFamily="0" charset="0"/>
              </a:defRPr>
            </a:lvl4pPr>
            <a:lvl5pPr algn="l" eaLnBrk="1" fontAlgn="base" hangingPunct="1" indent="-182562" latinLnBrk="1" marL="1296987" rtl="0">
              <a:lnSpc>
                <a:spcPct val="100000"/>
              </a:lnSpc>
              <a:spcBef>
                <a:spcPct val="20000"/>
              </a:spcBef>
              <a:spcAft>
                <a:spcPct val="0"/>
              </a:spcAft>
              <a:buSzPct val="100000"/>
              <a:buFont typeface="Wingdings 2" pitchFamily="18" charset="2"/>
              <a:buChar char=""/>
              <a:defRPr baseline="0" b="0" sz="2000" i="0">
                <a:solidFill>
                  <a:schemeClr val="dk1"/>
                </a:solidFill>
                <a:latin typeface="Gill Sans MT" pitchFamily="34" charset="0"/>
                <a:sym typeface="Arial" pitchFamily="0" charset="0"/>
              </a:defRPr>
            </a:lvl5pPr>
          </a:lstStyle>
          <a:p>
            <a:pPr lvl="0">
              <a:lnSpc>
                <a:spcPct val="90000"/>
              </a:lnSpc>
            </a:pPr>
            <a:r>
              <a:rPr altLang="en-US" sz="2800" lang="zh-CN"/>
              <a:t>the patient is assessed closely to identify other factors,stressors, or illnesses that led to the acute episode.</a:t>
            </a:r>
          </a:p>
          <a:p>
            <a:pPr lvl="0">
              <a:lnSpc>
                <a:spcPct val="90000"/>
              </a:lnSpc>
            </a:pPr>
            <a:r>
              <a:rPr altLang="en-US" sz="2800" lang="zh-CN"/>
              <a:t>Oral intake may be initiated as soon as tolerated. Gradually,intravenous fluids are decreased when oral fluid intake is adequate to prevent hypovolemia. </a:t>
            </a:r>
          </a:p>
          <a:p>
            <a:pPr lvl="0">
              <a:lnSpc>
                <a:spcPct val="90000"/>
              </a:lnSpc>
            </a:pPr>
            <a:r>
              <a:rPr altLang="en-US" sz="2800" lang="zh-CN"/>
              <a:t>If the adrenal gland does not regain function, the patient needs lifelong replacement of corticosteroids and mineralocorticoids to prevent recurrence of adrenal insufficiency. </a:t>
            </a:r>
          </a:p>
        </p:txBody>
      </p:sp>
      <p:sp>
        <p:nvSpPr>
          <p:cNvPr id="1048689" name=""/>
          <p:cNvSpPr txBox="1"/>
          <p:nvPr/>
        </p:nvSpPr>
        <p:spPr>
          <a:xfrm rot="0">
            <a:off x="8613775" y="6305550"/>
            <a:ext cx="457200" cy="476250"/>
          </a:xfrm>
          <a:prstGeom prst="rect"/>
          <a:noFill/>
          <a:ln>
            <a:noFill/>
          </a:ln>
        </p:spPr>
        <p:txBody>
          <a:bodyPr anchor="b"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ctr" eaLnBrk="1" hangingPunct="1" latinLnBrk="1" lvl="0"/>
            <a:fld id="{566ABCEB-ACFC-4714-9973-3DA970169C29}" type="slidenum">
              <a:rPr altLang="en-US" sz="1200" lang="zh-CN">
                <a:solidFill>
                  <a:srgbClr val="B4B1A0"/>
                </a:solidFill>
              </a:rPr>
              <a:pPr algn="ctr" eaLnBrk="1" hangingPunct="1" latinLnBrk="1" lvl="0"/>
              <a:t>34</a:t>
            </a:fld>
            <a:endParaRPr altLang="en-US" sz="1200" lang="zh-CN">
              <a:solidFill>
                <a:srgbClr val="B4B1A0"/>
              </a:solidFill>
            </a:endParaRPr>
          </a:p>
        </p:txBody>
      </p:sp>
    </p:spTree>
  </p:cSld>
  <p:clrMapOvr>
    <a:masterClrMapping/>
  </p:clrMapOvr>
  <p:transition xmlns:p14="http://schemas.microsoft.com/office/powerpoint/2010/main" spd="fast" advClick="1">
    <p:split dir="in" orient="vert"/>
  </p:transition>
</p:sld>
</file>

<file path=ppt/slides/slide35.xml><?xml version="1.0" encoding="utf-8"?>
<p:sld xmlns:a="http://schemas.openxmlformats.org/drawingml/2006/main" xmlns:r="http://schemas.openxmlformats.org/officeDocument/2006/relationships" xmlns:p="http://schemas.openxmlformats.org/presentationml/2006/main" showMasterSp="1">
  <p:cSld>
    <p:spTree>
      <p:nvGrpSpPr>
        <p:cNvPr id="95" name=""/>
        <p:cNvGrpSpPr/>
        <p:nvPr/>
      </p:nvGrpSpPr>
      <p:grpSpPr>
        <a:xfrm rot="0">
          <a:off x="0" y="0"/>
          <a:ext cx="0" cy="0"/>
          <a:chOff x="0" y="0"/>
          <a:chExt cx="0" cy="0"/>
        </a:xfrm>
      </p:grpSpPr>
      <p:sp>
        <p:nvSpPr>
          <p:cNvPr id="1048690" name=""/>
          <p:cNvSpPr/>
          <p:nvPr>
            <p:ph type="title" sz="full" idx="0"/>
          </p:nvPr>
        </p:nvSpPr>
        <p:spPr>
          <a:xfrm rot="0">
            <a:off x="1435100" y="274637"/>
            <a:ext cx="7499350" cy="11430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4300" i="0">
                <a:solidFill>
                  <a:srgbClr val="11488B"/>
                </a:solidFill>
                <a:latin typeface="Gill Sans MT" pitchFamily="34" charset="0"/>
                <a:sym typeface="Arial" pitchFamily="0" charset="0"/>
              </a:defRPr>
            </a:lvl1pPr>
          </a:lstStyle>
          <a:p>
            <a:pPr lvl="0"/>
            <a:r>
              <a:rPr altLang="en-US" lang="zh-CN">
                <a:effectLst>
                  <a:outerShdw algn="tl" blurRad="38100" dir="2700000" dist="38100">
                    <a:srgbClr val="C0C0C0"/>
                  </a:outerShdw>
                </a:effectLst>
              </a:rPr>
              <a:t>Cont’</a:t>
            </a:r>
          </a:p>
        </p:txBody>
      </p:sp>
      <p:sp>
        <p:nvSpPr>
          <p:cNvPr id="1048691" name=""/>
          <p:cNvSpPr/>
          <p:nvPr>
            <p:ph sz="full" idx="1"/>
          </p:nvPr>
        </p:nvSpPr>
        <p:spPr>
          <a:xfrm rot="0">
            <a:off x="1435100" y="1447800"/>
            <a:ext cx="7499350" cy="4800600"/>
          </a:xfrm>
          <a:prstGeom prst="rect"/>
          <a:noFill/>
          <a:ln>
            <a:noFill/>
          </a:ln>
        </p:spPr>
        <p:txBody>
          <a:bodyPr anchor="t" bIns="45720" lIns="91440" rIns="91440" tIns="45720"/>
          <a:lstStyle>
            <a:lvl1pPr algn="l" eaLnBrk="1" fontAlgn="base" hangingPunct="1"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a:solidFill>
                  <a:schemeClr val="dk1"/>
                </a:solidFill>
                <a:latin typeface="Gill Sans MT" pitchFamily="34" charset="0"/>
                <a:sym typeface="Arial" pitchFamily="0" charset="0"/>
              </a:defRPr>
            </a:lvl1pPr>
            <a:lvl2pPr algn="l" eaLnBrk="1" fontAlgn="base" hangingPunct="1" indent="-236537" latinLnBrk="1" marL="639762" rtl="0">
              <a:lnSpc>
                <a:spcPct val="100000"/>
              </a:lnSpc>
              <a:spcBef>
                <a:spcPts val="550"/>
              </a:spcBef>
              <a:spcAft>
                <a:spcPct val="0"/>
              </a:spcAft>
              <a:buSzPct val="100000"/>
              <a:buFont typeface="Verdana" pitchFamily="34" charset="0"/>
              <a:buChar char="◦"/>
              <a:defRPr baseline="0" b="0" sz="2800" i="0">
                <a:solidFill>
                  <a:schemeClr val="dk1"/>
                </a:solidFill>
                <a:latin typeface="Gill Sans MT" pitchFamily="34" charset="0"/>
                <a:sym typeface="Arial" pitchFamily="0" charset="0"/>
              </a:defRPr>
            </a:lvl2pPr>
            <a:lvl3pPr algn="l" eaLnBrk="1" fontAlgn="base" hangingPunct="1" indent="-228600" latinLnBrk="1" marL="885825" rtl="0">
              <a:lnSpc>
                <a:spcPct val="100000"/>
              </a:lnSpc>
              <a:spcBef>
                <a:spcPct val="20000"/>
              </a:spcBef>
              <a:spcAft>
                <a:spcPct val="0"/>
              </a:spcAft>
              <a:buSzPct val="100000"/>
              <a:buFont typeface="Wingdings 2" pitchFamily="18" charset="2"/>
              <a:buChar char=""/>
              <a:defRPr baseline="0" b="0" sz="2400" i="0">
                <a:solidFill>
                  <a:schemeClr val="dk1"/>
                </a:solidFill>
                <a:latin typeface="Gill Sans MT" pitchFamily="34" charset="0"/>
                <a:sym typeface="Arial" pitchFamily="0" charset="0"/>
              </a:defRPr>
            </a:lvl3pPr>
            <a:lvl4pPr algn="l" eaLnBrk="1" fontAlgn="base" hangingPunct="1" indent="-173037" latinLnBrk="1" marL="1096962" rtl="0">
              <a:lnSpc>
                <a:spcPct val="100000"/>
              </a:lnSpc>
              <a:spcBef>
                <a:spcPct val="20000"/>
              </a:spcBef>
              <a:spcAft>
                <a:spcPct val="0"/>
              </a:spcAft>
              <a:buSzPct val="100000"/>
              <a:buFont typeface="Wingdings 2" pitchFamily="18" charset="2"/>
              <a:buChar char=""/>
              <a:defRPr baseline="0" b="0" sz="2000" i="0">
                <a:solidFill>
                  <a:schemeClr val="dk1"/>
                </a:solidFill>
                <a:latin typeface="Gill Sans MT" pitchFamily="34" charset="0"/>
                <a:sym typeface="Arial" pitchFamily="0" charset="0"/>
              </a:defRPr>
            </a:lvl4pPr>
            <a:lvl5pPr algn="l" eaLnBrk="1" fontAlgn="base" hangingPunct="1" indent="-182562" latinLnBrk="1" marL="1296987" rtl="0">
              <a:lnSpc>
                <a:spcPct val="100000"/>
              </a:lnSpc>
              <a:spcBef>
                <a:spcPct val="20000"/>
              </a:spcBef>
              <a:spcAft>
                <a:spcPct val="0"/>
              </a:spcAft>
              <a:buSzPct val="100000"/>
              <a:buFont typeface="Wingdings 2" pitchFamily="18" charset="2"/>
              <a:buChar char=""/>
              <a:defRPr baseline="0" b="0" sz="2000" i="0">
                <a:solidFill>
                  <a:schemeClr val="dk1"/>
                </a:solidFill>
                <a:latin typeface="Gill Sans MT" pitchFamily="34" charset="0"/>
                <a:sym typeface="Arial" pitchFamily="0" charset="0"/>
              </a:defRPr>
            </a:lvl5pPr>
          </a:lstStyle>
          <a:p>
            <a:pPr lvl="0">
              <a:lnSpc>
                <a:spcPct val="90000"/>
              </a:lnSpc>
            </a:pPr>
            <a:r>
              <a:rPr altLang="en-US" lang="zh-CN"/>
              <a:t>The patient will require additional supplementary therapy with glucocorticoids during stressful procedures or significant illnesses to prevent addisonian crisis.</a:t>
            </a:r>
          </a:p>
          <a:p>
            <a:pPr lvl="0">
              <a:lnSpc>
                <a:spcPct val="90000"/>
              </a:lnSpc>
            </a:pPr>
            <a:r>
              <a:rPr altLang="en-US" lang="zh-CN"/>
              <a:t> Additionally, the patient may need to supplement dietary intake with added salt during times of gastrointestinal losses of fluids through vomiting and diarrhea.</a:t>
            </a:r>
          </a:p>
        </p:txBody>
      </p:sp>
      <p:sp>
        <p:nvSpPr>
          <p:cNvPr id="1048692" name=""/>
          <p:cNvSpPr txBox="1"/>
          <p:nvPr/>
        </p:nvSpPr>
        <p:spPr>
          <a:xfrm rot="0">
            <a:off x="8613775" y="6305550"/>
            <a:ext cx="457200" cy="476250"/>
          </a:xfrm>
          <a:prstGeom prst="rect"/>
          <a:noFill/>
          <a:ln>
            <a:noFill/>
          </a:ln>
        </p:spPr>
        <p:txBody>
          <a:bodyPr anchor="b"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ctr" eaLnBrk="1" hangingPunct="1" latinLnBrk="1" lvl="0"/>
            <a:fld id="{566ABCEB-ACFC-4714-9973-3DA970169C29}" type="slidenum">
              <a:rPr altLang="en-US" sz="1200" lang="zh-CN">
                <a:solidFill>
                  <a:srgbClr val="B4B1A0"/>
                </a:solidFill>
              </a:rPr>
              <a:pPr algn="ctr" eaLnBrk="1" hangingPunct="1" latinLnBrk="1" lvl="0"/>
              <a:t>35</a:t>
            </a:fld>
            <a:endParaRPr altLang="en-US" sz="1200" lang="zh-CN">
              <a:solidFill>
                <a:srgbClr val="B4B1A0"/>
              </a:solidFill>
            </a:endParaRPr>
          </a:p>
        </p:txBody>
      </p:sp>
    </p:spTree>
  </p:cSld>
  <p:clrMapOvr>
    <a:masterClrMapping/>
  </p:clrMapOvr>
  <p:transition xmlns:p14="http://schemas.microsoft.com/office/powerpoint/2010/main" spd="fast" advClick="1">
    <p:split dir="in" orient="vert"/>
  </p:transition>
</p:sld>
</file>

<file path=ppt/slides/slide36.xml><?xml version="1.0" encoding="utf-8"?>
<p:sld xmlns:a="http://schemas.openxmlformats.org/drawingml/2006/main" xmlns:r="http://schemas.openxmlformats.org/officeDocument/2006/relationships" xmlns:p="http://schemas.openxmlformats.org/presentationml/2006/main" showMasterSp="1">
  <p:cSld>
    <p:spTree>
      <p:nvGrpSpPr>
        <p:cNvPr id="96" name=""/>
        <p:cNvGrpSpPr/>
        <p:nvPr/>
      </p:nvGrpSpPr>
      <p:grpSpPr>
        <a:xfrm rot="0">
          <a:off x="0" y="0"/>
          <a:ext cx="0" cy="0"/>
          <a:chOff x="0" y="0"/>
          <a:chExt cx="0" cy="0"/>
        </a:xfrm>
      </p:grpSpPr>
      <p:sp>
        <p:nvSpPr>
          <p:cNvPr id="1048693" name=""/>
          <p:cNvSpPr/>
          <p:nvPr>
            <p:ph type="title" sz="full" idx="0"/>
          </p:nvPr>
        </p:nvSpPr>
        <p:spPr>
          <a:xfrm rot="0">
            <a:off x="457200" y="274637"/>
            <a:ext cx="8229600" cy="792162"/>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4300" i="0">
                <a:solidFill>
                  <a:srgbClr val="11488B"/>
                </a:solidFill>
                <a:latin typeface="Gill Sans MT" pitchFamily="34" charset="0"/>
                <a:sym typeface="Arial" pitchFamily="0" charset="0"/>
              </a:defRPr>
            </a:lvl1pPr>
          </a:lstStyle>
          <a:p>
            <a:pPr lvl="0"/>
            <a:r>
              <a:rPr altLang="en-US" lang="zh-CN">
                <a:effectLst>
                  <a:outerShdw algn="tl" blurRad="38100" dir="2700000" dist="38100">
                    <a:srgbClr val="C0C0C0"/>
                  </a:outerShdw>
                </a:effectLst>
              </a:rPr>
              <a:t>Nursing management</a:t>
            </a:r>
          </a:p>
        </p:txBody>
      </p:sp>
      <p:sp>
        <p:nvSpPr>
          <p:cNvPr id="1048694" name=""/>
          <p:cNvSpPr/>
          <p:nvPr>
            <p:ph sz="full" idx="1"/>
          </p:nvPr>
        </p:nvSpPr>
        <p:spPr>
          <a:xfrm rot="0">
            <a:off x="228600" y="1295400"/>
            <a:ext cx="8458200" cy="5334000"/>
          </a:xfrm>
          <a:prstGeom prst="rect"/>
          <a:noFill/>
          <a:ln>
            <a:noFill/>
          </a:ln>
        </p:spPr>
        <p:txBody>
          <a:bodyPr anchor="t" bIns="45720" lIns="91440" rIns="91440" tIns="45720"/>
          <a:lstStyle>
            <a:lvl1pPr algn="l" eaLnBrk="1" fontAlgn="base" hangingPunct="1"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a:solidFill>
                  <a:schemeClr val="dk1"/>
                </a:solidFill>
                <a:latin typeface="Gill Sans MT" pitchFamily="34" charset="0"/>
                <a:sym typeface="Arial" pitchFamily="0" charset="0"/>
              </a:defRPr>
            </a:lvl1pPr>
            <a:lvl2pPr algn="l" eaLnBrk="1" fontAlgn="base" hangingPunct="1" indent="-236537" latinLnBrk="1" marL="639762" rtl="0">
              <a:lnSpc>
                <a:spcPct val="100000"/>
              </a:lnSpc>
              <a:spcBef>
                <a:spcPts val="550"/>
              </a:spcBef>
              <a:spcAft>
                <a:spcPct val="0"/>
              </a:spcAft>
              <a:buSzPct val="100000"/>
              <a:buFont typeface="Verdana" pitchFamily="34" charset="0"/>
              <a:buChar char="◦"/>
              <a:defRPr baseline="0" b="0" sz="2800" i="0">
                <a:solidFill>
                  <a:schemeClr val="dk1"/>
                </a:solidFill>
                <a:latin typeface="Gill Sans MT" pitchFamily="34" charset="0"/>
                <a:sym typeface="Arial" pitchFamily="0" charset="0"/>
              </a:defRPr>
            </a:lvl2pPr>
            <a:lvl3pPr algn="l" eaLnBrk="1" fontAlgn="base" hangingPunct="1" indent="-228600" latinLnBrk="1" marL="885825" rtl="0">
              <a:lnSpc>
                <a:spcPct val="100000"/>
              </a:lnSpc>
              <a:spcBef>
                <a:spcPct val="20000"/>
              </a:spcBef>
              <a:spcAft>
                <a:spcPct val="0"/>
              </a:spcAft>
              <a:buSzPct val="100000"/>
              <a:buFont typeface="Wingdings 2" pitchFamily="18" charset="2"/>
              <a:buChar char=""/>
              <a:defRPr baseline="0" b="0" sz="2400" i="0">
                <a:solidFill>
                  <a:schemeClr val="dk1"/>
                </a:solidFill>
                <a:latin typeface="Gill Sans MT" pitchFamily="34" charset="0"/>
                <a:sym typeface="Arial" pitchFamily="0" charset="0"/>
              </a:defRPr>
            </a:lvl3pPr>
            <a:lvl4pPr algn="l" eaLnBrk="1" fontAlgn="base" hangingPunct="1" indent="-173037" latinLnBrk="1" marL="1096962" rtl="0">
              <a:lnSpc>
                <a:spcPct val="100000"/>
              </a:lnSpc>
              <a:spcBef>
                <a:spcPct val="20000"/>
              </a:spcBef>
              <a:spcAft>
                <a:spcPct val="0"/>
              </a:spcAft>
              <a:buSzPct val="100000"/>
              <a:buFont typeface="Wingdings 2" pitchFamily="18" charset="2"/>
              <a:buChar char=""/>
              <a:defRPr baseline="0" b="0" sz="2000" i="0">
                <a:solidFill>
                  <a:schemeClr val="dk1"/>
                </a:solidFill>
                <a:latin typeface="Gill Sans MT" pitchFamily="34" charset="0"/>
                <a:sym typeface="Arial" pitchFamily="0" charset="0"/>
              </a:defRPr>
            </a:lvl4pPr>
            <a:lvl5pPr algn="l" eaLnBrk="1" fontAlgn="base" hangingPunct="1" indent="-182562" latinLnBrk="1" marL="1296987" rtl="0">
              <a:lnSpc>
                <a:spcPct val="100000"/>
              </a:lnSpc>
              <a:spcBef>
                <a:spcPct val="20000"/>
              </a:spcBef>
              <a:spcAft>
                <a:spcPct val="0"/>
              </a:spcAft>
              <a:buSzPct val="100000"/>
              <a:buFont typeface="Wingdings 2" pitchFamily="18" charset="2"/>
              <a:buChar char=""/>
              <a:defRPr baseline="0" b="0" sz="2000" i="0">
                <a:solidFill>
                  <a:schemeClr val="dk1"/>
                </a:solidFill>
                <a:latin typeface="Gill Sans MT" pitchFamily="34" charset="0"/>
                <a:sym typeface="Arial" pitchFamily="0" charset="0"/>
              </a:defRPr>
            </a:lvl5pPr>
          </a:lstStyle>
          <a:p>
            <a:pPr lvl="0">
              <a:lnSpc>
                <a:spcPct val="80000"/>
              </a:lnSpc>
              <a:buFontTx/>
              <a:buNone/>
            </a:pPr>
            <a:r>
              <a:rPr altLang="en-US" sz="2800" lang="zh-CN"/>
              <a:t>ASSESSING THE PATIENT</a:t>
            </a:r>
          </a:p>
          <a:p>
            <a:pPr lvl="0">
              <a:lnSpc>
                <a:spcPct val="80000"/>
              </a:lnSpc>
            </a:pPr>
            <a:r>
              <a:rPr altLang="en-US" sz="2800" lang="zh-CN"/>
              <a:t>The health history and examination focus on the presence of symptoms of fluid imbalance and on the patient’s level of stress.</a:t>
            </a:r>
          </a:p>
          <a:p>
            <a:pPr lvl="0">
              <a:lnSpc>
                <a:spcPct val="80000"/>
              </a:lnSpc>
            </a:pPr>
            <a:r>
              <a:rPr altLang="en-US" sz="2800" lang="zh-CN"/>
              <a:t>To detect inadequate fluid volume, the nurse monitors the blood pressure and pulse rate as the patient moves from a lying to a standing position. </a:t>
            </a:r>
          </a:p>
          <a:p>
            <a:pPr lvl="0">
              <a:lnSpc>
                <a:spcPct val="80000"/>
              </a:lnSpc>
            </a:pPr>
            <a:r>
              <a:rPr altLang="en-US" sz="2800" lang="zh-CN"/>
              <a:t>The nurse assesses the skin color and turgor for changes related to chronic adrenal insufficiency and hypovolemia.</a:t>
            </a:r>
          </a:p>
          <a:p>
            <a:pPr lvl="0">
              <a:lnSpc>
                <a:spcPct val="80000"/>
              </a:lnSpc>
            </a:pPr>
            <a:r>
              <a:rPr altLang="en-US" sz="2800" lang="zh-CN"/>
              <a:t>Other key assessments include checking for weight changes, muscle weakness, and fatigue and investigating any illness or stress that may have precipitated the acute crisis.</a:t>
            </a:r>
          </a:p>
        </p:txBody>
      </p:sp>
      <p:sp>
        <p:nvSpPr>
          <p:cNvPr id="1048695" name=""/>
          <p:cNvSpPr txBox="1"/>
          <p:nvPr/>
        </p:nvSpPr>
        <p:spPr>
          <a:xfrm rot="0">
            <a:off x="8613775" y="6305550"/>
            <a:ext cx="457200" cy="476250"/>
          </a:xfrm>
          <a:prstGeom prst="rect"/>
          <a:noFill/>
          <a:ln>
            <a:noFill/>
          </a:ln>
        </p:spPr>
        <p:txBody>
          <a:bodyPr anchor="b"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ctr" eaLnBrk="1" hangingPunct="1" latinLnBrk="1" lvl="0"/>
            <a:fld id="{566ABCEB-ACFC-4714-9973-3DA970169C29}" type="slidenum">
              <a:rPr altLang="en-US" sz="1200" lang="zh-CN">
                <a:solidFill>
                  <a:srgbClr val="B4B1A0"/>
                </a:solidFill>
              </a:rPr>
              <a:pPr algn="ctr" eaLnBrk="1" hangingPunct="1" latinLnBrk="1" lvl="0"/>
              <a:t>36</a:t>
            </a:fld>
            <a:endParaRPr altLang="en-US" sz="1200" lang="zh-CN">
              <a:solidFill>
                <a:srgbClr val="B4B1A0"/>
              </a:solidFill>
            </a:endParaRPr>
          </a:p>
        </p:txBody>
      </p:sp>
    </p:spTree>
  </p:cSld>
  <p:clrMapOvr>
    <a:masterClrMapping/>
  </p:clrMapOvr>
  <p:transition xmlns:p14="http://schemas.microsoft.com/office/powerpoint/2010/main" spd="fast" advClick="1">
    <p:split dir="in" orient="vert"/>
  </p:transition>
</p:sld>
</file>

<file path=ppt/slides/slide37.xml><?xml version="1.0" encoding="utf-8"?>
<p:sld xmlns:a="http://schemas.openxmlformats.org/drawingml/2006/main" xmlns:r="http://schemas.openxmlformats.org/officeDocument/2006/relationships" xmlns:p="http://schemas.openxmlformats.org/presentationml/2006/main" showMasterSp="1">
  <p:cSld>
    <p:spTree>
      <p:nvGrpSpPr>
        <p:cNvPr id="97" name=""/>
        <p:cNvGrpSpPr/>
        <p:nvPr/>
      </p:nvGrpSpPr>
      <p:grpSpPr>
        <a:xfrm rot="0">
          <a:off x="0" y="0"/>
          <a:ext cx="0" cy="0"/>
          <a:chOff x="0" y="0"/>
          <a:chExt cx="0" cy="0"/>
        </a:xfrm>
      </p:grpSpPr>
      <p:sp>
        <p:nvSpPr>
          <p:cNvPr id="1048696" name=""/>
          <p:cNvSpPr/>
          <p:nvPr>
            <p:ph type="title" sz="full" idx="0"/>
          </p:nvPr>
        </p:nvSpPr>
        <p:spPr>
          <a:xfrm rot="0">
            <a:off x="1435100" y="274637"/>
            <a:ext cx="7499350" cy="11430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4300" i="0">
                <a:solidFill>
                  <a:srgbClr val="11488B"/>
                </a:solidFill>
                <a:latin typeface="Gill Sans MT" pitchFamily="34" charset="0"/>
                <a:sym typeface="Arial" pitchFamily="0" charset="0"/>
              </a:defRPr>
            </a:lvl1pPr>
          </a:lstStyle>
          <a:p>
            <a:pPr lvl="0"/>
            <a:r>
              <a:rPr altLang="en-US" sz="4000" lang="zh-CN">
                <a:effectLst>
                  <a:outerShdw algn="tl" blurRad="38100" dir="2700000" dist="38100">
                    <a:srgbClr val="C0C0C0"/>
                  </a:outerShdw>
                </a:effectLst>
              </a:rPr>
              <a:t>MONITORING AND MANAGING ADDISONIAN CRISIS</a:t>
            </a:r>
          </a:p>
        </p:txBody>
      </p:sp>
      <p:sp>
        <p:nvSpPr>
          <p:cNvPr id="1048697" name=""/>
          <p:cNvSpPr/>
          <p:nvPr>
            <p:ph sz="full" idx="1"/>
          </p:nvPr>
        </p:nvSpPr>
        <p:spPr>
          <a:xfrm rot="0">
            <a:off x="1435100" y="1447800"/>
            <a:ext cx="7499350" cy="4800600"/>
          </a:xfrm>
          <a:prstGeom prst="rect"/>
          <a:noFill/>
          <a:ln>
            <a:noFill/>
          </a:ln>
        </p:spPr>
        <p:txBody>
          <a:bodyPr anchor="t" bIns="45720" lIns="91440" rIns="91440" tIns="45720"/>
          <a:lstStyle>
            <a:lvl1pPr algn="l" eaLnBrk="1" fontAlgn="base" hangingPunct="1"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a:solidFill>
                  <a:schemeClr val="dk1"/>
                </a:solidFill>
                <a:latin typeface="Gill Sans MT" pitchFamily="34" charset="0"/>
                <a:sym typeface="Arial" pitchFamily="0" charset="0"/>
              </a:defRPr>
            </a:lvl1pPr>
            <a:lvl2pPr algn="l" eaLnBrk="1" fontAlgn="base" hangingPunct="1" indent="-236537" latinLnBrk="1" marL="639762" rtl="0">
              <a:lnSpc>
                <a:spcPct val="100000"/>
              </a:lnSpc>
              <a:spcBef>
                <a:spcPts val="550"/>
              </a:spcBef>
              <a:spcAft>
                <a:spcPct val="0"/>
              </a:spcAft>
              <a:buSzPct val="100000"/>
              <a:buFont typeface="Verdana" pitchFamily="34" charset="0"/>
              <a:buChar char="◦"/>
              <a:defRPr baseline="0" b="0" sz="2800" i="0">
                <a:solidFill>
                  <a:schemeClr val="dk1"/>
                </a:solidFill>
                <a:latin typeface="Gill Sans MT" pitchFamily="34" charset="0"/>
                <a:sym typeface="Arial" pitchFamily="0" charset="0"/>
              </a:defRPr>
            </a:lvl2pPr>
            <a:lvl3pPr algn="l" eaLnBrk="1" fontAlgn="base" hangingPunct="1" indent="-228600" latinLnBrk="1" marL="885825" rtl="0">
              <a:lnSpc>
                <a:spcPct val="100000"/>
              </a:lnSpc>
              <a:spcBef>
                <a:spcPct val="20000"/>
              </a:spcBef>
              <a:spcAft>
                <a:spcPct val="0"/>
              </a:spcAft>
              <a:buSzPct val="100000"/>
              <a:buFont typeface="Wingdings 2" pitchFamily="18" charset="2"/>
              <a:buChar char=""/>
              <a:defRPr baseline="0" b="0" sz="2400" i="0">
                <a:solidFill>
                  <a:schemeClr val="dk1"/>
                </a:solidFill>
                <a:latin typeface="Gill Sans MT" pitchFamily="34" charset="0"/>
                <a:sym typeface="Arial" pitchFamily="0" charset="0"/>
              </a:defRPr>
            </a:lvl3pPr>
            <a:lvl4pPr algn="l" eaLnBrk="1" fontAlgn="base" hangingPunct="1" indent="-173037" latinLnBrk="1" marL="1096962" rtl="0">
              <a:lnSpc>
                <a:spcPct val="100000"/>
              </a:lnSpc>
              <a:spcBef>
                <a:spcPct val="20000"/>
              </a:spcBef>
              <a:spcAft>
                <a:spcPct val="0"/>
              </a:spcAft>
              <a:buSzPct val="100000"/>
              <a:buFont typeface="Wingdings 2" pitchFamily="18" charset="2"/>
              <a:buChar char=""/>
              <a:defRPr baseline="0" b="0" sz="2000" i="0">
                <a:solidFill>
                  <a:schemeClr val="dk1"/>
                </a:solidFill>
                <a:latin typeface="Gill Sans MT" pitchFamily="34" charset="0"/>
                <a:sym typeface="Arial" pitchFamily="0" charset="0"/>
              </a:defRPr>
            </a:lvl4pPr>
            <a:lvl5pPr algn="l" eaLnBrk="1" fontAlgn="base" hangingPunct="1" indent="-182562" latinLnBrk="1" marL="1296987" rtl="0">
              <a:lnSpc>
                <a:spcPct val="100000"/>
              </a:lnSpc>
              <a:spcBef>
                <a:spcPct val="20000"/>
              </a:spcBef>
              <a:spcAft>
                <a:spcPct val="0"/>
              </a:spcAft>
              <a:buSzPct val="100000"/>
              <a:buFont typeface="Wingdings 2" pitchFamily="18" charset="2"/>
              <a:buChar char=""/>
              <a:defRPr baseline="0" b="0" sz="2000" i="0">
                <a:solidFill>
                  <a:schemeClr val="dk1"/>
                </a:solidFill>
                <a:latin typeface="Gill Sans MT" pitchFamily="34" charset="0"/>
                <a:sym typeface="Arial" pitchFamily="0" charset="0"/>
              </a:defRPr>
            </a:lvl5pPr>
          </a:lstStyle>
          <a:p>
            <a:pPr lvl="0">
              <a:lnSpc>
                <a:spcPct val="80000"/>
              </a:lnSpc>
            </a:pPr>
            <a:r>
              <a:rPr altLang="en-US" sz="2800" lang="zh-CN"/>
              <a:t>The patient at risk is monitored for signs and symptoms indicative of addisonian crisis. These symptoms are often the manifestations of shock: hypotension; rapid, weak pulse; rapid respiratory rate; pallor; and extreme weakness. </a:t>
            </a:r>
          </a:p>
          <a:p>
            <a:pPr lvl="0">
              <a:lnSpc>
                <a:spcPct val="80000"/>
              </a:lnSpc>
            </a:pPr>
            <a:r>
              <a:rPr altLang="en-US" sz="2800" lang="zh-CN"/>
              <a:t>The patient with addisonian crisis is at risk for circulatory collapse and shock therefore, physical and psychological stressors must be avoided. These include exposure to cold, overexertion, infection, and emotional distress. </a:t>
            </a:r>
          </a:p>
          <a:p>
            <a:pPr lvl="0">
              <a:lnSpc>
                <a:spcPct val="80000"/>
              </a:lnSpc>
            </a:pPr>
            <a:r>
              <a:rPr altLang="en-US" sz="2800" lang="zh-CN"/>
              <a:t>The patient with addisonian crisis requires immediate treatment .</a:t>
            </a:r>
          </a:p>
        </p:txBody>
      </p:sp>
      <p:sp>
        <p:nvSpPr>
          <p:cNvPr id="1048698" name=""/>
          <p:cNvSpPr txBox="1"/>
          <p:nvPr/>
        </p:nvSpPr>
        <p:spPr>
          <a:xfrm rot="0">
            <a:off x="8613775" y="6305550"/>
            <a:ext cx="457200" cy="476250"/>
          </a:xfrm>
          <a:prstGeom prst="rect"/>
          <a:noFill/>
          <a:ln>
            <a:noFill/>
          </a:ln>
        </p:spPr>
        <p:txBody>
          <a:bodyPr anchor="b"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ctr" eaLnBrk="1" hangingPunct="1" latinLnBrk="1" lvl="0"/>
            <a:fld id="{566ABCEB-ACFC-4714-9973-3DA970169C29}" type="slidenum">
              <a:rPr altLang="en-US" sz="1200" lang="zh-CN">
                <a:solidFill>
                  <a:srgbClr val="B4B1A0"/>
                </a:solidFill>
              </a:rPr>
              <a:pPr algn="ctr" eaLnBrk="1" hangingPunct="1" latinLnBrk="1" lvl="0"/>
              <a:t>37</a:t>
            </a:fld>
            <a:endParaRPr altLang="en-US" sz="1200" lang="zh-CN">
              <a:solidFill>
                <a:srgbClr val="B4B1A0"/>
              </a:solidFill>
            </a:endParaRPr>
          </a:p>
        </p:txBody>
      </p:sp>
    </p:spTree>
  </p:cSld>
  <p:clrMapOvr>
    <a:masterClrMapping/>
  </p:clrMapOvr>
  <p:transition xmlns:p14="http://schemas.microsoft.com/office/powerpoint/2010/main" spd="fast" advClick="1">
    <p:split dir="in" orient="vert"/>
  </p:transition>
</p:sld>
</file>

<file path=ppt/slides/slide38.xml><?xml version="1.0" encoding="utf-8"?>
<p:sld xmlns:a="http://schemas.openxmlformats.org/drawingml/2006/main" xmlns:r="http://schemas.openxmlformats.org/officeDocument/2006/relationships" xmlns:p="http://schemas.openxmlformats.org/presentationml/2006/main" showMasterSp="1">
  <p:cSld>
    <p:spTree>
      <p:nvGrpSpPr>
        <p:cNvPr id="98" name=""/>
        <p:cNvGrpSpPr/>
        <p:nvPr/>
      </p:nvGrpSpPr>
      <p:grpSpPr>
        <a:xfrm rot="0">
          <a:off x="0" y="0"/>
          <a:ext cx="0" cy="0"/>
          <a:chOff x="0" y="0"/>
          <a:chExt cx="0" cy="0"/>
        </a:xfrm>
      </p:grpSpPr>
      <p:sp>
        <p:nvSpPr>
          <p:cNvPr id="1048699" name=""/>
          <p:cNvSpPr/>
          <p:nvPr>
            <p:ph type="title" sz="full" idx="0"/>
          </p:nvPr>
        </p:nvSpPr>
        <p:spPr>
          <a:xfrm rot="0">
            <a:off x="1435100" y="274637"/>
            <a:ext cx="7499350" cy="11430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4300" i="0">
                <a:solidFill>
                  <a:srgbClr val="11488B"/>
                </a:solidFill>
                <a:latin typeface="Gill Sans MT" pitchFamily="34" charset="0"/>
                <a:sym typeface="Arial" pitchFamily="0" charset="0"/>
              </a:defRPr>
            </a:lvl1pPr>
          </a:lstStyle>
          <a:p>
            <a:pPr lvl="0"/>
            <a:r>
              <a:rPr altLang="en-US" lang="zh-CN">
                <a:effectLst>
                  <a:outerShdw algn="tl" blurRad="38100" dir="2700000" dist="38100">
                    <a:srgbClr val="C0C0C0"/>
                  </a:outerShdw>
                </a:effectLst>
              </a:rPr>
              <a:t>Cont’ </a:t>
            </a:r>
          </a:p>
        </p:txBody>
      </p:sp>
      <p:sp>
        <p:nvSpPr>
          <p:cNvPr id="1048700" name=""/>
          <p:cNvSpPr/>
          <p:nvPr>
            <p:ph sz="full" idx="1"/>
          </p:nvPr>
        </p:nvSpPr>
        <p:spPr>
          <a:xfrm rot="0">
            <a:off x="1435100" y="1447800"/>
            <a:ext cx="7499350" cy="4800600"/>
          </a:xfrm>
          <a:prstGeom prst="rect"/>
          <a:noFill/>
          <a:ln>
            <a:noFill/>
          </a:ln>
        </p:spPr>
        <p:txBody>
          <a:bodyPr anchor="t" bIns="45720" lIns="91440" rIns="91440" tIns="45720"/>
          <a:lstStyle>
            <a:lvl1pPr algn="l" eaLnBrk="1" fontAlgn="base" hangingPunct="1"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a:solidFill>
                  <a:schemeClr val="dk1"/>
                </a:solidFill>
                <a:latin typeface="Gill Sans MT" pitchFamily="34" charset="0"/>
                <a:sym typeface="Arial" pitchFamily="0" charset="0"/>
              </a:defRPr>
            </a:lvl1pPr>
            <a:lvl2pPr algn="l" eaLnBrk="1" fontAlgn="base" hangingPunct="1" indent="-236537" latinLnBrk="1" marL="639762" rtl="0">
              <a:lnSpc>
                <a:spcPct val="100000"/>
              </a:lnSpc>
              <a:spcBef>
                <a:spcPts val="550"/>
              </a:spcBef>
              <a:spcAft>
                <a:spcPct val="0"/>
              </a:spcAft>
              <a:buSzPct val="100000"/>
              <a:buFont typeface="Verdana" pitchFamily="34" charset="0"/>
              <a:buChar char="◦"/>
              <a:defRPr baseline="0" b="0" sz="2800" i="0">
                <a:solidFill>
                  <a:schemeClr val="dk1"/>
                </a:solidFill>
                <a:latin typeface="Gill Sans MT" pitchFamily="34" charset="0"/>
                <a:sym typeface="Arial" pitchFamily="0" charset="0"/>
              </a:defRPr>
            </a:lvl2pPr>
            <a:lvl3pPr algn="l" eaLnBrk="1" fontAlgn="base" hangingPunct="1" indent="-228600" latinLnBrk="1" marL="885825" rtl="0">
              <a:lnSpc>
                <a:spcPct val="100000"/>
              </a:lnSpc>
              <a:spcBef>
                <a:spcPct val="20000"/>
              </a:spcBef>
              <a:spcAft>
                <a:spcPct val="0"/>
              </a:spcAft>
              <a:buSzPct val="100000"/>
              <a:buFont typeface="Wingdings 2" pitchFamily="18" charset="2"/>
              <a:buChar char=""/>
              <a:defRPr baseline="0" b="0" sz="2400" i="0">
                <a:solidFill>
                  <a:schemeClr val="dk1"/>
                </a:solidFill>
                <a:latin typeface="Gill Sans MT" pitchFamily="34" charset="0"/>
                <a:sym typeface="Arial" pitchFamily="0" charset="0"/>
              </a:defRPr>
            </a:lvl3pPr>
            <a:lvl4pPr algn="l" eaLnBrk="1" fontAlgn="base" hangingPunct="1" indent="-173037" latinLnBrk="1" marL="1096962" rtl="0">
              <a:lnSpc>
                <a:spcPct val="100000"/>
              </a:lnSpc>
              <a:spcBef>
                <a:spcPct val="20000"/>
              </a:spcBef>
              <a:spcAft>
                <a:spcPct val="0"/>
              </a:spcAft>
              <a:buSzPct val="100000"/>
              <a:buFont typeface="Wingdings 2" pitchFamily="18" charset="2"/>
              <a:buChar char=""/>
              <a:defRPr baseline="0" b="0" sz="2000" i="0">
                <a:solidFill>
                  <a:schemeClr val="dk1"/>
                </a:solidFill>
                <a:latin typeface="Gill Sans MT" pitchFamily="34" charset="0"/>
                <a:sym typeface="Arial" pitchFamily="0" charset="0"/>
              </a:defRPr>
            </a:lvl4pPr>
            <a:lvl5pPr algn="l" eaLnBrk="1" fontAlgn="base" hangingPunct="1" indent="-182562" latinLnBrk="1" marL="1296987" rtl="0">
              <a:lnSpc>
                <a:spcPct val="100000"/>
              </a:lnSpc>
              <a:spcBef>
                <a:spcPct val="20000"/>
              </a:spcBef>
              <a:spcAft>
                <a:spcPct val="0"/>
              </a:spcAft>
              <a:buSzPct val="100000"/>
              <a:buFont typeface="Wingdings 2" pitchFamily="18" charset="2"/>
              <a:buChar char=""/>
              <a:defRPr baseline="0" b="0" sz="2000" i="0">
                <a:solidFill>
                  <a:schemeClr val="dk1"/>
                </a:solidFill>
                <a:latin typeface="Gill Sans MT" pitchFamily="34" charset="0"/>
                <a:sym typeface="Arial" pitchFamily="0" charset="0"/>
              </a:defRPr>
            </a:lvl5pPr>
          </a:lstStyle>
          <a:p>
            <a:pPr lvl="0">
              <a:lnSpc>
                <a:spcPct val="80000"/>
              </a:lnSpc>
            </a:pPr>
            <a:r>
              <a:rPr altLang="en-US" sz="2800" lang="zh-CN"/>
              <a:t>During acute addisonian crisis, the patient must avoid exertion; therefore, the nurse anticipates the patient’s needs and takes measures to meet them.</a:t>
            </a:r>
          </a:p>
          <a:p>
            <a:pPr lvl="0">
              <a:lnSpc>
                <a:spcPct val="80000"/>
              </a:lnSpc>
            </a:pPr>
            <a:r>
              <a:rPr altLang="en-US" sz="2800" lang="zh-CN"/>
              <a:t>Careful monitoring of symptoms, vital signs, weight, and fluid and electrolyte status is essential to monitor the patient’s progress and return to a precrisis state.</a:t>
            </a:r>
          </a:p>
          <a:p>
            <a:pPr lvl="0">
              <a:lnSpc>
                <a:spcPct val="80000"/>
              </a:lnSpc>
            </a:pPr>
            <a:r>
              <a:rPr altLang="en-US" sz="2800" lang="zh-CN"/>
              <a:t>To reduce the risk of future episodes of addisonian crisis, efforts are made to identify and reduce the factors that may have led to the crisis.</a:t>
            </a:r>
          </a:p>
        </p:txBody>
      </p:sp>
      <p:sp>
        <p:nvSpPr>
          <p:cNvPr id="1048701" name=""/>
          <p:cNvSpPr txBox="1"/>
          <p:nvPr/>
        </p:nvSpPr>
        <p:spPr>
          <a:xfrm rot="0">
            <a:off x="8613775" y="6305550"/>
            <a:ext cx="457200" cy="476250"/>
          </a:xfrm>
          <a:prstGeom prst="rect"/>
          <a:noFill/>
          <a:ln>
            <a:noFill/>
          </a:ln>
        </p:spPr>
        <p:txBody>
          <a:bodyPr anchor="b"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ctr" eaLnBrk="1" hangingPunct="1" latinLnBrk="1" lvl="0"/>
            <a:fld id="{566ABCEB-ACFC-4714-9973-3DA970169C29}" type="slidenum">
              <a:rPr altLang="en-US" sz="1200" lang="zh-CN">
                <a:solidFill>
                  <a:srgbClr val="B4B1A0"/>
                </a:solidFill>
              </a:rPr>
              <a:pPr algn="ctr" eaLnBrk="1" hangingPunct="1" latinLnBrk="1" lvl="0"/>
              <a:t>38</a:t>
            </a:fld>
            <a:endParaRPr altLang="en-US" sz="1200" lang="zh-CN">
              <a:solidFill>
                <a:srgbClr val="B4B1A0"/>
              </a:solidFill>
            </a:endParaRPr>
          </a:p>
        </p:txBody>
      </p:sp>
    </p:spTree>
  </p:cSld>
  <p:clrMapOvr>
    <a:masterClrMapping/>
  </p:clrMapOvr>
  <p:transition xmlns:p14="http://schemas.microsoft.com/office/powerpoint/2010/main" spd="fast" advClick="1">
    <p:split dir="in" orient="vert"/>
  </p:transition>
</p:sld>
</file>

<file path=ppt/slides/slide39.xml><?xml version="1.0" encoding="utf-8"?>
<p:sld xmlns:a="http://schemas.openxmlformats.org/drawingml/2006/main" xmlns:r="http://schemas.openxmlformats.org/officeDocument/2006/relationships" xmlns:p="http://schemas.openxmlformats.org/presentationml/2006/main" showMasterSp="1">
  <p:cSld>
    <p:spTree>
      <p:nvGrpSpPr>
        <p:cNvPr id="99" name=""/>
        <p:cNvGrpSpPr/>
        <p:nvPr/>
      </p:nvGrpSpPr>
      <p:grpSpPr>
        <a:xfrm rot="0">
          <a:off x="0" y="0"/>
          <a:ext cx="0" cy="0"/>
          <a:chOff x="0" y="0"/>
          <a:chExt cx="0" cy="0"/>
        </a:xfrm>
      </p:grpSpPr>
      <p:sp>
        <p:nvSpPr>
          <p:cNvPr id="1048702" name=""/>
          <p:cNvSpPr/>
          <p:nvPr>
            <p:ph type="title" sz="full" idx="0"/>
          </p:nvPr>
        </p:nvSpPr>
        <p:spPr>
          <a:xfrm rot="0">
            <a:off x="457200" y="274637"/>
            <a:ext cx="8229600" cy="868362"/>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4300" i="0">
                <a:solidFill>
                  <a:srgbClr val="11488B"/>
                </a:solidFill>
                <a:latin typeface="Gill Sans MT" pitchFamily="34" charset="0"/>
                <a:sym typeface="Arial" pitchFamily="0" charset="0"/>
              </a:defRPr>
            </a:lvl1pPr>
          </a:lstStyle>
          <a:p>
            <a:pPr lvl="0"/>
            <a:r>
              <a:rPr altLang="en-US" lang="zh-CN">
                <a:effectLst>
                  <a:outerShdw algn="tl" blurRad="38100" dir="2700000" dist="38100">
                    <a:srgbClr val="C0C0C0"/>
                  </a:outerShdw>
                </a:effectLst>
              </a:rPr>
              <a:t>RESTORING FLUID BALANCE</a:t>
            </a:r>
          </a:p>
        </p:txBody>
      </p:sp>
      <p:sp>
        <p:nvSpPr>
          <p:cNvPr id="1048703" name=""/>
          <p:cNvSpPr/>
          <p:nvPr>
            <p:ph sz="full" idx="1"/>
          </p:nvPr>
        </p:nvSpPr>
        <p:spPr>
          <a:xfrm rot="0">
            <a:off x="228600" y="1219200"/>
            <a:ext cx="8686800" cy="5257800"/>
          </a:xfrm>
          <a:prstGeom prst="rect"/>
          <a:noFill/>
          <a:ln>
            <a:noFill/>
          </a:ln>
        </p:spPr>
        <p:txBody>
          <a:bodyPr anchor="t" bIns="45720" lIns="91440" rIns="91440" tIns="45720"/>
          <a:lstStyle>
            <a:lvl1pPr algn="l" eaLnBrk="1" fontAlgn="base" hangingPunct="1"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a:solidFill>
                  <a:schemeClr val="dk1"/>
                </a:solidFill>
                <a:latin typeface="Gill Sans MT" pitchFamily="34" charset="0"/>
                <a:sym typeface="Arial" pitchFamily="0" charset="0"/>
              </a:defRPr>
            </a:lvl1pPr>
            <a:lvl2pPr algn="l" eaLnBrk="1" fontAlgn="base" hangingPunct="1" indent="-236537" latinLnBrk="1" marL="639762" rtl="0">
              <a:lnSpc>
                <a:spcPct val="100000"/>
              </a:lnSpc>
              <a:spcBef>
                <a:spcPts val="550"/>
              </a:spcBef>
              <a:spcAft>
                <a:spcPct val="0"/>
              </a:spcAft>
              <a:buSzPct val="100000"/>
              <a:buFont typeface="Verdana" pitchFamily="34" charset="0"/>
              <a:buChar char="◦"/>
              <a:defRPr baseline="0" b="0" sz="2800" i="0">
                <a:solidFill>
                  <a:schemeClr val="dk1"/>
                </a:solidFill>
                <a:latin typeface="Gill Sans MT" pitchFamily="34" charset="0"/>
                <a:sym typeface="Arial" pitchFamily="0" charset="0"/>
              </a:defRPr>
            </a:lvl2pPr>
            <a:lvl3pPr algn="l" eaLnBrk="1" fontAlgn="base" hangingPunct="1" indent="-228600" latinLnBrk="1" marL="885825" rtl="0">
              <a:lnSpc>
                <a:spcPct val="100000"/>
              </a:lnSpc>
              <a:spcBef>
                <a:spcPct val="20000"/>
              </a:spcBef>
              <a:spcAft>
                <a:spcPct val="0"/>
              </a:spcAft>
              <a:buSzPct val="100000"/>
              <a:buFont typeface="Wingdings 2" pitchFamily="18" charset="2"/>
              <a:buChar char=""/>
              <a:defRPr baseline="0" b="0" sz="2400" i="0">
                <a:solidFill>
                  <a:schemeClr val="dk1"/>
                </a:solidFill>
                <a:latin typeface="Gill Sans MT" pitchFamily="34" charset="0"/>
                <a:sym typeface="Arial" pitchFamily="0" charset="0"/>
              </a:defRPr>
            </a:lvl3pPr>
            <a:lvl4pPr algn="l" eaLnBrk="1" fontAlgn="base" hangingPunct="1" indent="-173037" latinLnBrk="1" marL="1096962" rtl="0">
              <a:lnSpc>
                <a:spcPct val="100000"/>
              </a:lnSpc>
              <a:spcBef>
                <a:spcPct val="20000"/>
              </a:spcBef>
              <a:spcAft>
                <a:spcPct val="0"/>
              </a:spcAft>
              <a:buSzPct val="100000"/>
              <a:buFont typeface="Wingdings 2" pitchFamily="18" charset="2"/>
              <a:buChar char=""/>
              <a:defRPr baseline="0" b="0" sz="2000" i="0">
                <a:solidFill>
                  <a:schemeClr val="dk1"/>
                </a:solidFill>
                <a:latin typeface="Gill Sans MT" pitchFamily="34" charset="0"/>
                <a:sym typeface="Arial" pitchFamily="0" charset="0"/>
              </a:defRPr>
            </a:lvl4pPr>
            <a:lvl5pPr algn="l" eaLnBrk="1" fontAlgn="base" hangingPunct="1" indent="-182562" latinLnBrk="1" marL="1296987" rtl="0">
              <a:lnSpc>
                <a:spcPct val="100000"/>
              </a:lnSpc>
              <a:spcBef>
                <a:spcPct val="20000"/>
              </a:spcBef>
              <a:spcAft>
                <a:spcPct val="0"/>
              </a:spcAft>
              <a:buSzPct val="100000"/>
              <a:buFont typeface="Wingdings 2" pitchFamily="18" charset="2"/>
              <a:buChar char=""/>
              <a:defRPr baseline="0" b="0" sz="2000" i="0">
                <a:solidFill>
                  <a:schemeClr val="dk1"/>
                </a:solidFill>
                <a:latin typeface="Gill Sans MT" pitchFamily="34" charset="0"/>
                <a:sym typeface="Arial" pitchFamily="0" charset="0"/>
              </a:defRPr>
            </a:lvl5pPr>
          </a:lstStyle>
          <a:p>
            <a:pPr lvl="0">
              <a:lnSpc>
                <a:spcPct val="90000"/>
              </a:lnSpc>
            </a:pPr>
            <a:r>
              <a:rPr altLang="en-US" lang="zh-CN"/>
              <a:t>the nurse assesses the patient’s skin turgor, mucous membranes, and weight while instructing the patient to report increased thirst, which may indicate impending fluid imbalance.</a:t>
            </a:r>
          </a:p>
          <a:p>
            <a:pPr lvl="0">
              <a:lnSpc>
                <a:spcPct val="90000"/>
              </a:lnSpc>
            </a:pPr>
            <a:r>
              <a:rPr altLang="en-US" lang="zh-CN"/>
              <a:t>Lying, sitting, and standing blood pressures also provide information about fluid status. </a:t>
            </a:r>
          </a:p>
          <a:p>
            <a:pPr lvl="0">
              <a:lnSpc>
                <a:spcPct val="90000"/>
              </a:lnSpc>
            </a:pPr>
            <a:r>
              <a:rPr altLang="en-US" lang="zh-CN"/>
              <a:t>A decrease in systolic pressure (20 mm Hg or more) may indicate depletion of fluid volume, especially if accompanied by symptoms. </a:t>
            </a:r>
          </a:p>
        </p:txBody>
      </p:sp>
      <p:sp>
        <p:nvSpPr>
          <p:cNvPr id="1048704" name=""/>
          <p:cNvSpPr txBox="1"/>
          <p:nvPr/>
        </p:nvSpPr>
        <p:spPr>
          <a:xfrm rot="0">
            <a:off x="8613775" y="6305550"/>
            <a:ext cx="457200" cy="476250"/>
          </a:xfrm>
          <a:prstGeom prst="rect"/>
          <a:noFill/>
          <a:ln>
            <a:noFill/>
          </a:ln>
        </p:spPr>
        <p:txBody>
          <a:bodyPr anchor="b"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ctr" eaLnBrk="1" hangingPunct="1" latinLnBrk="1" lvl="0"/>
            <a:fld id="{566ABCEB-ACFC-4714-9973-3DA970169C29}" type="slidenum">
              <a:rPr altLang="en-US" sz="1200" lang="zh-CN">
                <a:solidFill>
                  <a:srgbClr val="B4B1A0"/>
                </a:solidFill>
              </a:rPr>
              <a:pPr algn="ctr" eaLnBrk="1" hangingPunct="1" latinLnBrk="1" lvl="0"/>
              <a:t>39</a:t>
            </a:fld>
            <a:endParaRPr altLang="en-US" sz="1200" lang="zh-CN">
              <a:solidFill>
                <a:srgbClr val="B4B1A0"/>
              </a:solidFill>
            </a:endParaRPr>
          </a:p>
        </p:txBody>
      </p:sp>
    </p:spTree>
  </p:cSld>
  <p:clrMapOvr>
    <a:masterClrMapping/>
  </p:clrMapOvr>
  <p:transition xmlns:p14="http://schemas.microsoft.com/office/powerpoint/2010/main" spd="fast" advClick="1">
    <p:split dir="in" orient="vert"/>
  </p:transition>
</p:sld>
</file>

<file path=ppt/slides/slide4.xml><?xml version="1.0" encoding="utf-8"?>
<p:sld xmlns:a="http://schemas.openxmlformats.org/drawingml/2006/main" xmlns:r="http://schemas.openxmlformats.org/officeDocument/2006/relationships" xmlns:p="http://schemas.openxmlformats.org/presentationml/2006/main" showMasterSp="1">
  <p:cSld>
    <p:spTree>
      <p:nvGrpSpPr>
        <p:cNvPr id="64" name=""/>
        <p:cNvGrpSpPr/>
        <p:nvPr/>
      </p:nvGrpSpPr>
      <p:grpSpPr>
        <a:xfrm rot="0">
          <a:off x="0" y="0"/>
          <a:ext cx="0" cy="0"/>
          <a:chOff x="0" y="0"/>
          <a:chExt cx="0" cy="0"/>
        </a:xfrm>
      </p:grpSpPr>
      <p:sp>
        <p:nvSpPr>
          <p:cNvPr id="1048597" name=""/>
          <p:cNvSpPr/>
          <p:nvPr>
            <p:ph type="title" sz="full" idx="0"/>
          </p:nvPr>
        </p:nvSpPr>
        <p:spPr>
          <a:xfrm rot="0">
            <a:off x="1435100" y="274637"/>
            <a:ext cx="7499350" cy="11430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4300" i="0">
                <a:solidFill>
                  <a:srgbClr val="11488B"/>
                </a:solidFill>
                <a:latin typeface="Gill Sans MT" pitchFamily="34" charset="0"/>
                <a:sym typeface="Arial" pitchFamily="0" charset="0"/>
              </a:defRPr>
            </a:lvl1pPr>
          </a:lstStyle>
          <a:p>
            <a:pPr lvl="0"/>
            <a:r>
              <a:rPr altLang="en-US" lang="zh-CN">
                <a:effectLst>
                  <a:outerShdw algn="tl" blurRad="38100" dir="2700000" dist="38100">
                    <a:srgbClr val="C0C0C0"/>
                  </a:outerShdw>
                </a:effectLst>
              </a:rPr>
              <a:t>Clinical manifestations</a:t>
            </a:r>
          </a:p>
        </p:txBody>
      </p:sp>
      <p:sp>
        <p:nvSpPr>
          <p:cNvPr id="1048598" name=""/>
          <p:cNvSpPr/>
          <p:nvPr>
            <p:ph sz="full" idx="1"/>
          </p:nvPr>
        </p:nvSpPr>
        <p:spPr>
          <a:xfrm rot="0">
            <a:off x="1435100" y="1447800"/>
            <a:ext cx="7499350" cy="4800600"/>
          </a:xfrm>
          <a:prstGeom prst="rect"/>
          <a:noFill/>
          <a:ln>
            <a:noFill/>
          </a:ln>
        </p:spPr>
        <p:txBody>
          <a:bodyPr anchor="t" bIns="45720" lIns="91440" rIns="91440" tIns="45720"/>
          <a:lstStyle>
            <a:lvl1pPr algn="l" eaLnBrk="1" fontAlgn="base" hangingPunct="1"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a:solidFill>
                  <a:schemeClr val="dk1"/>
                </a:solidFill>
                <a:latin typeface="Gill Sans MT" pitchFamily="34" charset="0"/>
                <a:sym typeface="Arial" pitchFamily="0" charset="0"/>
              </a:defRPr>
            </a:lvl1pPr>
            <a:lvl2pPr algn="l" eaLnBrk="1" fontAlgn="base" hangingPunct="1" indent="-236537" latinLnBrk="1" marL="639762" rtl="0">
              <a:lnSpc>
                <a:spcPct val="100000"/>
              </a:lnSpc>
              <a:spcBef>
                <a:spcPts val="550"/>
              </a:spcBef>
              <a:spcAft>
                <a:spcPct val="0"/>
              </a:spcAft>
              <a:buSzPct val="100000"/>
              <a:buFont typeface="Verdana" pitchFamily="34" charset="0"/>
              <a:buChar char="◦"/>
              <a:defRPr baseline="0" b="0" sz="2800" i="0">
                <a:solidFill>
                  <a:schemeClr val="dk1"/>
                </a:solidFill>
                <a:latin typeface="Gill Sans MT" pitchFamily="34" charset="0"/>
                <a:sym typeface="Arial" pitchFamily="0" charset="0"/>
              </a:defRPr>
            </a:lvl2pPr>
            <a:lvl3pPr algn="l" eaLnBrk="1" fontAlgn="base" hangingPunct="1" indent="-228600" latinLnBrk="1" marL="885825" rtl="0">
              <a:lnSpc>
                <a:spcPct val="100000"/>
              </a:lnSpc>
              <a:spcBef>
                <a:spcPct val="20000"/>
              </a:spcBef>
              <a:spcAft>
                <a:spcPct val="0"/>
              </a:spcAft>
              <a:buSzPct val="100000"/>
              <a:buFont typeface="Wingdings 2" pitchFamily="18" charset="2"/>
              <a:buChar char=""/>
              <a:defRPr baseline="0" b="0" sz="2400" i="0">
                <a:solidFill>
                  <a:schemeClr val="dk1"/>
                </a:solidFill>
                <a:latin typeface="Gill Sans MT" pitchFamily="34" charset="0"/>
                <a:sym typeface="Arial" pitchFamily="0" charset="0"/>
              </a:defRPr>
            </a:lvl3pPr>
            <a:lvl4pPr algn="l" eaLnBrk="1" fontAlgn="base" hangingPunct="1" indent="-173037" latinLnBrk="1" marL="1096962" rtl="0">
              <a:lnSpc>
                <a:spcPct val="100000"/>
              </a:lnSpc>
              <a:spcBef>
                <a:spcPct val="20000"/>
              </a:spcBef>
              <a:spcAft>
                <a:spcPct val="0"/>
              </a:spcAft>
              <a:buSzPct val="100000"/>
              <a:buFont typeface="Wingdings 2" pitchFamily="18" charset="2"/>
              <a:buChar char=""/>
              <a:defRPr baseline="0" b="0" sz="2000" i="0">
                <a:solidFill>
                  <a:schemeClr val="dk1"/>
                </a:solidFill>
                <a:latin typeface="Gill Sans MT" pitchFamily="34" charset="0"/>
                <a:sym typeface="Arial" pitchFamily="0" charset="0"/>
              </a:defRPr>
            </a:lvl4pPr>
            <a:lvl5pPr algn="l" eaLnBrk="1" fontAlgn="base" hangingPunct="1" indent="-182562" latinLnBrk="1" marL="1296987" rtl="0">
              <a:lnSpc>
                <a:spcPct val="100000"/>
              </a:lnSpc>
              <a:spcBef>
                <a:spcPct val="20000"/>
              </a:spcBef>
              <a:spcAft>
                <a:spcPct val="0"/>
              </a:spcAft>
              <a:buSzPct val="100000"/>
              <a:buFont typeface="Wingdings 2" pitchFamily="18" charset="2"/>
              <a:buChar char=""/>
              <a:defRPr baseline="0" b="0" sz="2000" i="0">
                <a:solidFill>
                  <a:schemeClr val="dk1"/>
                </a:solidFill>
                <a:latin typeface="Gill Sans MT" pitchFamily="34" charset="0"/>
                <a:sym typeface="Arial" pitchFamily="0" charset="0"/>
              </a:defRPr>
            </a:lvl5pPr>
          </a:lstStyle>
          <a:p>
            <a:pPr lvl="0">
              <a:lnSpc>
                <a:spcPct val="80000"/>
              </a:lnSpc>
            </a:pPr>
            <a:r>
              <a:rPr altLang="en-US" sz="2800" lang="zh-CN"/>
              <a:t>Depends largely on the relative proportions of epinephrine and noraepinephrine secretion</a:t>
            </a:r>
          </a:p>
          <a:p>
            <a:pPr lvl="0">
              <a:lnSpc>
                <a:spcPct val="80000"/>
              </a:lnSpc>
            </a:pPr>
            <a:r>
              <a:rPr altLang="en-US" sz="2800" lang="zh-CN"/>
              <a:t>Headache, diaphoresis, palpitations</a:t>
            </a:r>
          </a:p>
          <a:p>
            <a:pPr lvl="0">
              <a:lnSpc>
                <a:spcPct val="80000"/>
              </a:lnSpc>
            </a:pPr>
            <a:r>
              <a:rPr altLang="en-US" sz="2800" lang="zh-CN"/>
              <a:t>HTN (intermittent or persistent) and other cardiovascular disorders</a:t>
            </a:r>
          </a:p>
          <a:p>
            <a:pPr lvl="0">
              <a:lnSpc>
                <a:spcPct val="80000"/>
              </a:lnSpc>
            </a:pPr>
            <a:r>
              <a:rPr altLang="en-US" sz="2800" lang="zh-CN"/>
              <a:t>Tremor, flushing and anxiety</a:t>
            </a:r>
          </a:p>
          <a:p>
            <a:pPr lvl="0">
              <a:lnSpc>
                <a:spcPct val="80000"/>
              </a:lnSpc>
            </a:pPr>
            <a:r>
              <a:rPr altLang="en-US" sz="2800" lang="zh-CN"/>
              <a:t>Hyperglycemia that results from conversion of liver and muscle glucose by epinephrine secretion</a:t>
            </a:r>
          </a:p>
          <a:p>
            <a:pPr lvl="0">
              <a:lnSpc>
                <a:spcPct val="80000"/>
              </a:lnSpc>
            </a:pPr>
            <a:r>
              <a:rPr altLang="en-US" sz="2800" lang="zh-CN"/>
              <a:t>In the paroxysmal form it is characterized by acute, unpredictable attacks lasting seconds/hrs</a:t>
            </a:r>
          </a:p>
          <a:p>
            <a:pPr lvl="0">
              <a:lnSpc>
                <a:spcPct val="80000"/>
              </a:lnSpc>
            </a:pPr>
            <a:endParaRPr altLang="en-US" sz="2800" lang="zh-CN"/>
          </a:p>
        </p:txBody>
      </p:sp>
      <p:sp>
        <p:nvSpPr>
          <p:cNvPr id="1048599" name=""/>
          <p:cNvSpPr txBox="1"/>
          <p:nvPr/>
        </p:nvSpPr>
        <p:spPr>
          <a:xfrm rot="0">
            <a:off x="8613775" y="6305550"/>
            <a:ext cx="457200" cy="476250"/>
          </a:xfrm>
          <a:prstGeom prst="rect"/>
          <a:noFill/>
          <a:ln>
            <a:noFill/>
          </a:ln>
        </p:spPr>
        <p:txBody>
          <a:bodyPr anchor="b"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ctr" eaLnBrk="1" hangingPunct="1" latinLnBrk="1" lvl="0"/>
            <a:fld id="{566ABCEB-ACFC-4714-9973-3DA970169C29}" type="slidenum">
              <a:rPr altLang="en-US" sz="1200" lang="zh-CN">
                <a:solidFill>
                  <a:srgbClr val="B4B1A0"/>
                </a:solidFill>
              </a:rPr>
              <a:pPr algn="ctr" eaLnBrk="1" hangingPunct="1" latinLnBrk="1" lvl="0"/>
              <a:t>4</a:t>
            </a:fld>
            <a:endParaRPr altLang="en-US" sz="1200" lang="zh-CN">
              <a:solidFill>
                <a:srgbClr val="B4B1A0"/>
              </a:solidFill>
            </a:endParaRPr>
          </a:p>
        </p:txBody>
      </p:sp>
    </p:spTree>
  </p:cSld>
  <p:clrMapOvr>
    <a:masterClrMapping/>
  </p:clrMapOvr>
  <p:transition xmlns:p14="http://schemas.microsoft.com/office/powerpoint/2010/main" spd="fast" advClick="1">
    <p:split dir="in" orient="vert"/>
  </p:transition>
  <p:timing/>
</p:sld>
</file>

<file path=ppt/slides/slide40.xml><?xml version="1.0" encoding="utf-8"?>
<p:sld xmlns:a="http://schemas.openxmlformats.org/drawingml/2006/main" xmlns:r="http://schemas.openxmlformats.org/officeDocument/2006/relationships" xmlns:p="http://schemas.openxmlformats.org/presentationml/2006/main" showMasterSp="1">
  <p:cSld>
    <p:spTree>
      <p:nvGrpSpPr>
        <p:cNvPr id="100" name=""/>
        <p:cNvGrpSpPr/>
        <p:nvPr/>
      </p:nvGrpSpPr>
      <p:grpSpPr>
        <a:xfrm rot="0">
          <a:off x="0" y="0"/>
          <a:ext cx="0" cy="0"/>
          <a:chOff x="0" y="0"/>
          <a:chExt cx="0" cy="0"/>
        </a:xfrm>
      </p:grpSpPr>
      <p:sp>
        <p:nvSpPr>
          <p:cNvPr id="1048705" name=""/>
          <p:cNvSpPr/>
          <p:nvPr>
            <p:ph type="title" sz="full" idx="0"/>
          </p:nvPr>
        </p:nvSpPr>
        <p:spPr>
          <a:xfrm rot="0">
            <a:off x="1435100" y="274637"/>
            <a:ext cx="7499350" cy="11430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4300" i="0">
                <a:solidFill>
                  <a:srgbClr val="11488B"/>
                </a:solidFill>
                <a:latin typeface="Gill Sans MT" pitchFamily="34" charset="0"/>
                <a:sym typeface="Arial" pitchFamily="0" charset="0"/>
              </a:defRPr>
            </a:lvl1pPr>
          </a:lstStyle>
          <a:p>
            <a:pPr lvl="0"/>
            <a:r>
              <a:rPr altLang="en-US" lang="zh-CN">
                <a:effectLst>
                  <a:outerShdw algn="tl" blurRad="38100" dir="2700000" dist="38100">
                    <a:srgbClr val="C0C0C0"/>
                  </a:outerShdw>
                </a:effectLst>
              </a:rPr>
              <a:t>Cont’</a:t>
            </a:r>
          </a:p>
        </p:txBody>
      </p:sp>
      <p:sp>
        <p:nvSpPr>
          <p:cNvPr id="1048706" name=""/>
          <p:cNvSpPr/>
          <p:nvPr>
            <p:ph sz="full" idx="1"/>
          </p:nvPr>
        </p:nvSpPr>
        <p:spPr>
          <a:xfrm rot="0">
            <a:off x="228600" y="1600200"/>
            <a:ext cx="8458200" cy="5029200"/>
          </a:xfrm>
          <a:prstGeom prst="rect"/>
          <a:noFill/>
          <a:ln>
            <a:noFill/>
          </a:ln>
        </p:spPr>
        <p:txBody>
          <a:bodyPr anchor="t" bIns="45720" lIns="91440" rIns="91440" tIns="45720"/>
          <a:lstStyle>
            <a:lvl1pPr algn="l" eaLnBrk="1" fontAlgn="base" hangingPunct="1"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a:solidFill>
                  <a:schemeClr val="dk1"/>
                </a:solidFill>
                <a:latin typeface="Gill Sans MT" pitchFamily="34" charset="0"/>
                <a:sym typeface="Arial" pitchFamily="0" charset="0"/>
              </a:defRPr>
            </a:lvl1pPr>
            <a:lvl2pPr algn="l" eaLnBrk="1" fontAlgn="base" hangingPunct="1" indent="-236537" latinLnBrk="1" marL="639762" rtl="0">
              <a:lnSpc>
                <a:spcPct val="100000"/>
              </a:lnSpc>
              <a:spcBef>
                <a:spcPts val="550"/>
              </a:spcBef>
              <a:spcAft>
                <a:spcPct val="0"/>
              </a:spcAft>
              <a:buSzPct val="100000"/>
              <a:buFont typeface="Verdana" pitchFamily="34" charset="0"/>
              <a:buChar char="◦"/>
              <a:defRPr baseline="0" b="0" sz="2800" i="0">
                <a:solidFill>
                  <a:schemeClr val="dk1"/>
                </a:solidFill>
                <a:latin typeface="Gill Sans MT" pitchFamily="34" charset="0"/>
                <a:sym typeface="Arial" pitchFamily="0" charset="0"/>
              </a:defRPr>
            </a:lvl2pPr>
            <a:lvl3pPr algn="l" eaLnBrk="1" fontAlgn="base" hangingPunct="1" indent="-228600" latinLnBrk="1" marL="885825" rtl="0">
              <a:lnSpc>
                <a:spcPct val="100000"/>
              </a:lnSpc>
              <a:spcBef>
                <a:spcPct val="20000"/>
              </a:spcBef>
              <a:spcAft>
                <a:spcPct val="0"/>
              </a:spcAft>
              <a:buSzPct val="100000"/>
              <a:buFont typeface="Wingdings 2" pitchFamily="18" charset="2"/>
              <a:buChar char=""/>
              <a:defRPr baseline="0" b="0" sz="2400" i="0">
                <a:solidFill>
                  <a:schemeClr val="dk1"/>
                </a:solidFill>
                <a:latin typeface="Gill Sans MT" pitchFamily="34" charset="0"/>
                <a:sym typeface="Arial" pitchFamily="0" charset="0"/>
              </a:defRPr>
            </a:lvl3pPr>
            <a:lvl4pPr algn="l" eaLnBrk="1" fontAlgn="base" hangingPunct="1" indent="-173037" latinLnBrk="1" marL="1096962" rtl="0">
              <a:lnSpc>
                <a:spcPct val="100000"/>
              </a:lnSpc>
              <a:spcBef>
                <a:spcPct val="20000"/>
              </a:spcBef>
              <a:spcAft>
                <a:spcPct val="0"/>
              </a:spcAft>
              <a:buSzPct val="100000"/>
              <a:buFont typeface="Wingdings 2" pitchFamily="18" charset="2"/>
              <a:buChar char=""/>
              <a:defRPr baseline="0" b="0" sz="2000" i="0">
                <a:solidFill>
                  <a:schemeClr val="dk1"/>
                </a:solidFill>
                <a:latin typeface="Gill Sans MT" pitchFamily="34" charset="0"/>
                <a:sym typeface="Arial" pitchFamily="0" charset="0"/>
              </a:defRPr>
            </a:lvl4pPr>
            <a:lvl5pPr algn="l" eaLnBrk="1" fontAlgn="base" hangingPunct="1" indent="-182562" latinLnBrk="1" marL="1296987" rtl="0">
              <a:lnSpc>
                <a:spcPct val="100000"/>
              </a:lnSpc>
              <a:spcBef>
                <a:spcPct val="20000"/>
              </a:spcBef>
              <a:spcAft>
                <a:spcPct val="0"/>
              </a:spcAft>
              <a:buSzPct val="100000"/>
              <a:buFont typeface="Wingdings 2" pitchFamily="18" charset="2"/>
              <a:buChar char=""/>
              <a:defRPr baseline="0" b="0" sz="2000" i="0">
                <a:solidFill>
                  <a:schemeClr val="dk1"/>
                </a:solidFill>
                <a:latin typeface="Gill Sans MT" pitchFamily="34" charset="0"/>
                <a:sym typeface="Arial" pitchFamily="0" charset="0"/>
              </a:defRPr>
            </a:lvl5pPr>
          </a:lstStyle>
          <a:p>
            <a:pPr lvl="0">
              <a:lnSpc>
                <a:spcPct val="80000"/>
              </a:lnSpc>
            </a:pPr>
            <a:r>
              <a:rPr altLang="en-US" sz="2800" lang="zh-CN"/>
              <a:t>The nurse encourages the patient to consume foods and fluids that will assist in restoring and maintaining fluid and electrolyte balance; along with the dietitian, the nurse assists the patient to select foods high in sodium during gastrointestinal disturbances and very hot weather.</a:t>
            </a:r>
          </a:p>
          <a:p>
            <a:pPr lvl="0">
              <a:lnSpc>
                <a:spcPct val="80000"/>
              </a:lnSpc>
            </a:pPr>
            <a:r>
              <a:rPr altLang="en-US" sz="2800" lang="zh-CN"/>
              <a:t>The nurse instructs the patient and family to administer hormone replacement as prescribed and to modify the dosage during illness and other stressful occasions. </a:t>
            </a:r>
          </a:p>
          <a:p>
            <a:pPr lvl="0">
              <a:lnSpc>
                <a:spcPct val="80000"/>
              </a:lnSpc>
            </a:pPr>
            <a:r>
              <a:rPr altLang="en-US" sz="2800" lang="zh-CN"/>
              <a:t>Written and verbal instructions are provided about the administration of mineralocorticoid (Florinef ) or corticosteroid (prednisone) as prescribed.</a:t>
            </a:r>
          </a:p>
          <a:p>
            <a:pPr lvl="0">
              <a:lnSpc>
                <a:spcPct val="80000"/>
              </a:lnSpc>
            </a:pPr>
            <a:endParaRPr altLang="en-US" sz="2800" lang="zh-CN"/>
          </a:p>
          <a:p>
            <a:pPr lvl="0">
              <a:lnSpc>
                <a:spcPct val="80000"/>
              </a:lnSpc>
            </a:pPr>
            <a:endParaRPr altLang="en-US" sz="2800" lang="zh-CN"/>
          </a:p>
        </p:txBody>
      </p:sp>
      <p:sp>
        <p:nvSpPr>
          <p:cNvPr id="1048707" name=""/>
          <p:cNvSpPr txBox="1"/>
          <p:nvPr/>
        </p:nvSpPr>
        <p:spPr>
          <a:xfrm rot="0">
            <a:off x="8613775" y="6305550"/>
            <a:ext cx="457200" cy="476250"/>
          </a:xfrm>
          <a:prstGeom prst="rect"/>
          <a:noFill/>
          <a:ln>
            <a:noFill/>
          </a:ln>
        </p:spPr>
        <p:txBody>
          <a:bodyPr anchor="b"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ctr" eaLnBrk="1" hangingPunct="1" latinLnBrk="1" lvl="0"/>
            <a:fld id="{566ABCEB-ACFC-4714-9973-3DA970169C29}" type="slidenum">
              <a:rPr altLang="en-US" sz="1200" lang="zh-CN">
                <a:solidFill>
                  <a:srgbClr val="B4B1A0"/>
                </a:solidFill>
              </a:rPr>
              <a:pPr algn="ctr" eaLnBrk="1" hangingPunct="1" latinLnBrk="1" lvl="0"/>
              <a:t>40</a:t>
            </a:fld>
            <a:endParaRPr altLang="en-US" sz="1200" lang="zh-CN">
              <a:solidFill>
                <a:srgbClr val="B4B1A0"/>
              </a:solidFill>
            </a:endParaRPr>
          </a:p>
        </p:txBody>
      </p:sp>
    </p:spTree>
  </p:cSld>
  <p:clrMapOvr>
    <a:masterClrMapping/>
  </p:clrMapOvr>
  <p:transition xmlns:p14="http://schemas.microsoft.com/office/powerpoint/2010/main" spd="fast" advClick="1">
    <p:split dir="in" orient="vert"/>
  </p:transition>
</p:sld>
</file>

<file path=ppt/slides/slide41.xml><?xml version="1.0" encoding="utf-8"?>
<p:sld xmlns:a="http://schemas.openxmlformats.org/drawingml/2006/main" xmlns:r="http://schemas.openxmlformats.org/officeDocument/2006/relationships" xmlns:p="http://schemas.openxmlformats.org/presentationml/2006/main" showMasterSp="1">
  <p:cSld>
    <p:spTree>
      <p:nvGrpSpPr>
        <p:cNvPr id="101" name=""/>
        <p:cNvGrpSpPr/>
        <p:nvPr/>
      </p:nvGrpSpPr>
      <p:grpSpPr>
        <a:xfrm rot="0">
          <a:off x="0" y="0"/>
          <a:ext cx="0" cy="0"/>
          <a:chOff x="0" y="0"/>
          <a:chExt cx="0" cy="0"/>
        </a:xfrm>
      </p:grpSpPr>
      <p:sp>
        <p:nvSpPr>
          <p:cNvPr id="1048708" name=""/>
          <p:cNvSpPr/>
          <p:nvPr>
            <p:ph type="title" sz="full" idx="0"/>
          </p:nvPr>
        </p:nvSpPr>
        <p:spPr>
          <a:xfrm rot="0">
            <a:off x="457200" y="274637"/>
            <a:ext cx="8229600" cy="1020762"/>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4300" i="0">
                <a:solidFill>
                  <a:srgbClr val="11488B"/>
                </a:solidFill>
                <a:latin typeface="Gill Sans MT" pitchFamily="34" charset="0"/>
                <a:sym typeface="Arial" pitchFamily="0" charset="0"/>
              </a:defRPr>
            </a:lvl1pPr>
          </a:lstStyle>
          <a:p>
            <a:pPr lvl="0"/>
            <a:r>
              <a:rPr altLang="en-US" sz="4000" lang="zh-CN">
                <a:effectLst>
                  <a:outerShdw algn="tl" blurRad="38100" dir="2700000" dist="38100">
                    <a:srgbClr val="C0C0C0"/>
                  </a:outerShdw>
                </a:effectLst>
              </a:rPr>
              <a:t>IMPROVING ACTIVITY TOLERANCE</a:t>
            </a:r>
          </a:p>
        </p:txBody>
      </p:sp>
      <p:sp>
        <p:nvSpPr>
          <p:cNvPr id="1048709" name=""/>
          <p:cNvSpPr/>
          <p:nvPr>
            <p:ph sz="full" idx="1"/>
          </p:nvPr>
        </p:nvSpPr>
        <p:spPr>
          <a:xfrm rot="0">
            <a:off x="228600" y="1371600"/>
            <a:ext cx="8686800" cy="5486400"/>
          </a:xfrm>
          <a:prstGeom prst="rect"/>
          <a:noFill/>
          <a:ln>
            <a:noFill/>
          </a:ln>
        </p:spPr>
        <p:txBody>
          <a:bodyPr anchor="t" bIns="45720" lIns="91440" rIns="91440" tIns="45720"/>
          <a:lstStyle>
            <a:lvl1pPr algn="l" eaLnBrk="1" fontAlgn="base" hangingPunct="1"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a:solidFill>
                  <a:schemeClr val="dk1"/>
                </a:solidFill>
                <a:latin typeface="Gill Sans MT" pitchFamily="34" charset="0"/>
                <a:sym typeface="Arial" pitchFamily="0" charset="0"/>
              </a:defRPr>
            </a:lvl1pPr>
            <a:lvl2pPr algn="l" eaLnBrk="1" fontAlgn="base" hangingPunct="1" indent="-236537" latinLnBrk="1" marL="639762" rtl="0">
              <a:lnSpc>
                <a:spcPct val="100000"/>
              </a:lnSpc>
              <a:spcBef>
                <a:spcPts val="550"/>
              </a:spcBef>
              <a:spcAft>
                <a:spcPct val="0"/>
              </a:spcAft>
              <a:buSzPct val="100000"/>
              <a:buFont typeface="Verdana" pitchFamily="34" charset="0"/>
              <a:buChar char="◦"/>
              <a:defRPr baseline="0" b="0" sz="2800" i="0">
                <a:solidFill>
                  <a:schemeClr val="dk1"/>
                </a:solidFill>
                <a:latin typeface="Gill Sans MT" pitchFamily="34" charset="0"/>
                <a:sym typeface="Arial" pitchFamily="0" charset="0"/>
              </a:defRPr>
            </a:lvl2pPr>
            <a:lvl3pPr algn="l" eaLnBrk="1" fontAlgn="base" hangingPunct="1" indent="-228600" latinLnBrk="1" marL="885825" rtl="0">
              <a:lnSpc>
                <a:spcPct val="100000"/>
              </a:lnSpc>
              <a:spcBef>
                <a:spcPct val="20000"/>
              </a:spcBef>
              <a:spcAft>
                <a:spcPct val="0"/>
              </a:spcAft>
              <a:buSzPct val="100000"/>
              <a:buFont typeface="Wingdings 2" pitchFamily="18" charset="2"/>
              <a:buChar char=""/>
              <a:defRPr baseline="0" b="0" sz="2400" i="0">
                <a:solidFill>
                  <a:schemeClr val="dk1"/>
                </a:solidFill>
                <a:latin typeface="Gill Sans MT" pitchFamily="34" charset="0"/>
                <a:sym typeface="Arial" pitchFamily="0" charset="0"/>
              </a:defRPr>
            </a:lvl3pPr>
            <a:lvl4pPr algn="l" eaLnBrk="1" fontAlgn="base" hangingPunct="1" indent="-173037" latinLnBrk="1" marL="1096962" rtl="0">
              <a:lnSpc>
                <a:spcPct val="100000"/>
              </a:lnSpc>
              <a:spcBef>
                <a:spcPct val="20000"/>
              </a:spcBef>
              <a:spcAft>
                <a:spcPct val="0"/>
              </a:spcAft>
              <a:buSzPct val="100000"/>
              <a:buFont typeface="Wingdings 2" pitchFamily="18" charset="2"/>
              <a:buChar char=""/>
              <a:defRPr baseline="0" b="0" sz="2000" i="0">
                <a:solidFill>
                  <a:schemeClr val="dk1"/>
                </a:solidFill>
                <a:latin typeface="Gill Sans MT" pitchFamily="34" charset="0"/>
                <a:sym typeface="Arial" pitchFamily="0" charset="0"/>
              </a:defRPr>
            </a:lvl4pPr>
            <a:lvl5pPr algn="l" eaLnBrk="1" fontAlgn="base" hangingPunct="1" indent="-182562" latinLnBrk="1" marL="1296987" rtl="0">
              <a:lnSpc>
                <a:spcPct val="100000"/>
              </a:lnSpc>
              <a:spcBef>
                <a:spcPct val="20000"/>
              </a:spcBef>
              <a:spcAft>
                <a:spcPct val="0"/>
              </a:spcAft>
              <a:buSzPct val="100000"/>
              <a:buFont typeface="Wingdings 2" pitchFamily="18" charset="2"/>
              <a:buChar char=""/>
              <a:defRPr baseline="0" b="0" sz="2000" i="0">
                <a:solidFill>
                  <a:schemeClr val="dk1"/>
                </a:solidFill>
                <a:latin typeface="Gill Sans MT" pitchFamily="34" charset="0"/>
                <a:sym typeface="Arial" pitchFamily="0" charset="0"/>
              </a:defRPr>
            </a:lvl5pPr>
          </a:lstStyle>
          <a:p>
            <a:pPr lvl="0">
              <a:lnSpc>
                <a:spcPct val="80000"/>
              </a:lnSpc>
            </a:pPr>
            <a:r>
              <a:rPr altLang="en-US" sz="2800" lang="zh-CN"/>
              <a:t>Until the patient’s condition is stabilized, the nurse takes precautions to avoid unnecessary activity and stress that could precipitate another hypotensive episode. </a:t>
            </a:r>
          </a:p>
          <a:p>
            <a:pPr lvl="0">
              <a:lnSpc>
                <a:spcPct val="80000"/>
              </a:lnSpc>
            </a:pPr>
            <a:r>
              <a:rPr altLang="en-US" sz="2800" lang="zh-CN"/>
              <a:t>Efforts are made to detect signs of infection or the presence of other stressors. Even minor events or stressors may be excessive in patients with adrenal insufficiency.</a:t>
            </a:r>
          </a:p>
          <a:p>
            <a:pPr lvl="0">
              <a:lnSpc>
                <a:spcPct val="80000"/>
              </a:lnSpc>
            </a:pPr>
            <a:r>
              <a:rPr altLang="en-US" sz="2800" lang="zh-CN"/>
              <a:t>During the acute crisis, the nurse maintains a quiet, nonstressful environment and performs all activities (eg, bathing, turning) for the patient.</a:t>
            </a:r>
          </a:p>
          <a:p>
            <a:pPr lvl="0">
              <a:lnSpc>
                <a:spcPct val="80000"/>
              </a:lnSpc>
            </a:pPr>
            <a:r>
              <a:rPr altLang="en-US" sz="2800" lang="zh-CN"/>
              <a:t> Explaining all procedures to the patient and family will reduce their anxiety. Explaining the rationale for minimizing stress during the acute crisis assists the patient to increase activity gradually.</a:t>
            </a:r>
          </a:p>
        </p:txBody>
      </p:sp>
      <p:sp>
        <p:nvSpPr>
          <p:cNvPr id="1048710" name=""/>
          <p:cNvSpPr txBox="1"/>
          <p:nvPr/>
        </p:nvSpPr>
        <p:spPr>
          <a:xfrm rot="0">
            <a:off x="8613775" y="6305550"/>
            <a:ext cx="457200" cy="476250"/>
          </a:xfrm>
          <a:prstGeom prst="rect"/>
          <a:noFill/>
          <a:ln>
            <a:noFill/>
          </a:ln>
        </p:spPr>
        <p:txBody>
          <a:bodyPr anchor="b"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ctr" eaLnBrk="1" hangingPunct="1" latinLnBrk="1" lvl="0"/>
            <a:fld id="{566ABCEB-ACFC-4714-9973-3DA970169C29}" type="slidenum">
              <a:rPr altLang="en-US" sz="1200" lang="zh-CN">
                <a:solidFill>
                  <a:srgbClr val="B4B1A0"/>
                </a:solidFill>
              </a:rPr>
              <a:pPr algn="ctr" eaLnBrk="1" hangingPunct="1" latinLnBrk="1" lvl="0"/>
              <a:t>41</a:t>
            </a:fld>
            <a:endParaRPr altLang="en-US" sz="1200" lang="zh-CN">
              <a:solidFill>
                <a:srgbClr val="B4B1A0"/>
              </a:solidFill>
            </a:endParaRPr>
          </a:p>
        </p:txBody>
      </p:sp>
    </p:spTree>
  </p:cSld>
  <p:clrMapOvr>
    <a:masterClrMapping/>
  </p:clrMapOvr>
  <p:transition xmlns:p14="http://schemas.microsoft.com/office/powerpoint/2010/main" spd="fast" advClick="1">
    <p:split dir="in" orient="vert"/>
  </p:transition>
</p:sld>
</file>

<file path=ppt/slides/slide42.xml><?xml version="1.0" encoding="utf-8"?>
<p:sld xmlns:a="http://schemas.openxmlformats.org/drawingml/2006/main" xmlns:r="http://schemas.openxmlformats.org/officeDocument/2006/relationships" xmlns:p="http://schemas.openxmlformats.org/presentationml/2006/main" showMasterSp="1">
  <p:cSld>
    <p:spTree>
      <p:nvGrpSpPr>
        <p:cNvPr id="102" name=""/>
        <p:cNvGrpSpPr/>
        <p:nvPr/>
      </p:nvGrpSpPr>
      <p:grpSpPr>
        <a:xfrm rot="0">
          <a:off x="0" y="0"/>
          <a:ext cx="0" cy="0"/>
          <a:chOff x="0" y="0"/>
          <a:chExt cx="0" cy="0"/>
        </a:xfrm>
      </p:grpSpPr>
      <p:sp>
        <p:nvSpPr>
          <p:cNvPr id="1048711" name=""/>
          <p:cNvSpPr/>
          <p:nvPr>
            <p:ph type="title" sz="full" idx="0"/>
          </p:nvPr>
        </p:nvSpPr>
        <p:spPr>
          <a:xfrm rot="0">
            <a:off x="1435100" y="274637"/>
            <a:ext cx="7499350" cy="11430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4300" i="0">
                <a:solidFill>
                  <a:srgbClr val="11488B"/>
                </a:solidFill>
                <a:latin typeface="Gill Sans MT" pitchFamily="34" charset="0"/>
                <a:sym typeface="Arial" pitchFamily="0" charset="0"/>
              </a:defRPr>
            </a:lvl1pPr>
          </a:lstStyle>
          <a:p>
            <a:pPr lvl="0"/>
            <a:r>
              <a:rPr altLang="en-US" sz="4000" lang="zh-CN">
                <a:effectLst>
                  <a:outerShdw algn="tl" blurRad="38100" dir="2700000" dist="38100">
                    <a:srgbClr val="C0C0C0"/>
                  </a:outerShdw>
                </a:effectLst>
              </a:rPr>
              <a:t>PROMOTING HOME AND COMMUNITY-BASED CARE</a:t>
            </a:r>
          </a:p>
        </p:txBody>
      </p:sp>
      <p:sp>
        <p:nvSpPr>
          <p:cNvPr id="1048712" name=""/>
          <p:cNvSpPr/>
          <p:nvPr>
            <p:ph sz="full" idx="1"/>
          </p:nvPr>
        </p:nvSpPr>
        <p:spPr>
          <a:xfrm rot="0">
            <a:off x="228600" y="1600200"/>
            <a:ext cx="8458200" cy="5029200"/>
          </a:xfrm>
          <a:prstGeom prst="rect"/>
          <a:noFill/>
          <a:ln>
            <a:noFill/>
          </a:ln>
        </p:spPr>
        <p:txBody>
          <a:bodyPr anchor="t" bIns="45720" lIns="91440" rIns="91440" tIns="45720"/>
          <a:lstStyle>
            <a:lvl1pPr algn="l" eaLnBrk="1" fontAlgn="base" hangingPunct="1"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a:solidFill>
                  <a:schemeClr val="dk1"/>
                </a:solidFill>
                <a:latin typeface="Gill Sans MT" pitchFamily="34" charset="0"/>
                <a:sym typeface="Arial" pitchFamily="0" charset="0"/>
              </a:defRPr>
            </a:lvl1pPr>
            <a:lvl2pPr algn="l" eaLnBrk="1" fontAlgn="base" hangingPunct="1" indent="-236537" latinLnBrk="1" marL="639762" rtl="0">
              <a:lnSpc>
                <a:spcPct val="100000"/>
              </a:lnSpc>
              <a:spcBef>
                <a:spcPts val="550"/>
              </a:spcBef>
              <a:spcAft>
                <a:spcPct val="0"/>
              </a:spcAft>
              <a:buSzPct val="100000"/>
              <a:buFont typeface="Verdana" pitchFamily="34" charset="0"/>
              <a:buChar char="◦"/>
              <a:defRPr baseline="0" b="0" sz="2800" i="0">
                <a:solidFill>
                  <a:schemeClr val="dk1"/>
                </a:solidFill>
                <a:latin typeface="Gill Sans MT" pitchFamily="34" charset="0"/>
                <a:sym typeface="Arial" pitchFamily="0" charset="0"/>
              </a:defRPr>
            </a:lvl2pPr>
            <a:lvl3pPr algn="l" eaLnBrk="1" fontAlgn="base" hangingPunct="1" indent="-228600" latinLnBrk="1" marL="885825" rtl="0">
              <a:lnSpc>
                <a:spcPct val="100000"/>
              </a:lnSpc>
              <a:spcBef>
                <a:spcPct val="20000"/>
              </a:spcBef>
              <a:spcAft>
                <a:spcPct val="0"/>
              </a:spcAft>
              <a:buSzPct val="100000"/>
              <a:buFont typeface="Wingdings 2" pitchFamily="18" charset="2"/>
              <a:buChar char=""/>
              <a:defRPr baseline="0" b="0" sz="2400" i="0">
                <a:solidFill>
                  <a:schemeClr val="dk1"/>
                </a:solidFill>
                <a:latin typeface="Gill Sans MT" pitchFamily="34" charset="0"/>
                <a:sym typeface="Arial" pitchFamily="0" charset="0"/>
              </a:defRPr>
            </a:lvl3pPr>
            <a:lvl4pPr algn="l" eaLnBrk="1" fontAlgn="base" hangingPunct="1" indent="-173037" latinLnBrk="1" marL="1096962" rtl="0">
              <a:lnSpc>
                <a:spcPct val="100000"/>
              </a:lnSpc>
              <a:spcBef>
                <a:spcPct val="20000"/>
              </a:spcBef>
              <a:spcAft>
                <a:spcPct val="0"/>
              </a:spcAft>
              <a:buSzPct val="100000"/>
              <a:buFont typeface="Wingdings 2" pitchFamily="18" charset="2"/>
              <a:buChar char=""/>
              <a:defRPr baseline="0" b="0" sz="2000" i="0">
                <a:solidFill>
                  <a:schemeClr val="dk1"/>
                </a:solidFill>
                <a:latin typeface="Gill Sans MT" pitchFamily="34" charset="0"/>
                <a:sym typeface="Arial" pitchFamily="0" charset="0"/>
              </a:defRPr>
            </a:lvl4pPr>
            <a:lvl5pPr algn="l" eaLnBrk="1" fontAlgn="base" hangingPunct="1" indent="-182562" latinLnBrk="1" marL="1296987" rtl="0">
              <a:lnSpc>
                <a:spcPct val="100000"/>
              </a:lnSpc>
              <a:spcBef>
                <a:spcPct val="20000"/>
              </a:spcBef>
              <a:spcAft>
                <a:spcPct val="0"/>
              </a:spcAft>
              <a:buSzPct val="100000"/>
              <a:buFont typeface="Wingdings 2" pitchFamily="18" charset="2"/>
              <a:buChar char=""/>
              <a:defRPr baseline="0" b="0" sz="2000" i="0">
                <a:solidFill>
                  <a:schemeClr val="dk1"/>
                </a:solidFill>
                <a:latin typeface="Gill Sans MT" pitchFamily="34" charset="0"/>
                <a:sym typeface="Arial" pitchFamily="0" charset="0"/>
              </a:defRPr>
            </a:lvl5pPr>
          </a:lstStyle>
          <a:p>
            <a:pPr lvl="0">
              <a:lnSpc>
                <a:spcPct val="80000"/>
              </a:lnSpc>
              <a:buFontTx/>
              <a:buNone/>
            </a:pPr>
            <a:r>
              <a:rPr altLang="en-US" b="1" sz="2800" lang="zh-CN"/>
              <a:t>Teaching Patients Self-Care.</a:t>
            </a:r>
            <a:r>
              <a:rPr sz="2800"/>
              <a:t> </a:t>
            </a:r>
          </a:p>
          <a:p>
            <a:pPr lvl="0">
              <a:lnSpc>
                <a:spcPct val="80000"/>
              </a:lnSpc>
            </a:pPr>
            <a:r>
              <a:rPr sz="2800"/>
              <a:t>Because of the need for lifelong replacement of adrenal cortex hormones to prevent addisonian crises, the patient and family members receive explicit verbal and written instructions about the rationale for replacement therapy and proper dosage. </a:t>
            </a:r>
          </a:p>
          <a:p>
            <a:pPr lvl="0">
              <a:lnSpc>
                <a:spcPct val="80000"/>
              </a:lnSpc>
            </a:pPr>
            <a:r>
              <a:rPr sz="2800"/>
              <a:t>instructed about how to modify the medication dosage and increase salt intake in times of illness, very hot weather, and other stressful situations. </a:t>
            </a:r>
          </a:p>
          <a:p>
            <a:pPr lvl="0">
              <a:lnSpc>
                <a:spcPct val="80000"/>
              </a:lnSpc>
            </a:pPr>
            <a:r>
              <a:rPr sz="2800"/>
              <a:t>The patient also learns how to modify diet and fluid intake to help maintain fluid and electrolyte balance.</a:t>
            </a:r>
          </a:p>
        </p:txBody>
      </p:sp>
      <p:sp>
        <p:nvSpPr>
          <p:cNvPr id="1048713" name=""/>
          <p:cNvSpPr txBox="1"/>
          <p:nvPr/>
        </p:nvSpPr>
        <p:spPr>
          <a:xfrm rot="0">
            <a:off x="8613775" y="6305550"/>
            <a:ext cx="457200" cy="476250"/>
          </a:xfrm>
          <a:prstGeom prst="rect"/>
          <a:noFill/>
          <a:ln>
            <a:noFill/>
          </a:ln>
        </p:spPr>
        <p:txBody>
          <a:bodyPr anchor="b"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ctr" eaLnBrk="1" hangingPunct="1" latinLnBrk="1" lvl="0"/>
            <a:fld id="{566ABCEB-ACFC-4714-9973-3DA970169C29}" type="slidenum">
              <a:rPr altLang="en-US" sz="1200" lang="zh-CN">
                <a:solidFill>
                  <a:srgbClr val="B4B1A0"/>
                </a:solidFill>
              </a:rPr>
              <a:pPr algn="ctr" eaLnBrk="1" hangingPunct="1" latinLnBrk="1" lvl="0"/>
              <a:t>42</a:t>
            </a:fld>
            <a:endParaRPr altLang="en-US" sz="1200" lang="zh-CN">
              <a:solidFill>
                <a:srgbClr val="B4B1A0"/>
              </a:solidFill>
            </a:endParaRPr>
          </a:p>
        </p:txBody>
      </p:sp>
    </p:spTree>
  </p:cSld>
  <p:clrMapOvr>
    <a:masterClrMapping/>
  </p:clrMapOvr>
  <p:transition xmlns:p14="http://schemas.microsoft.com/office/powerpoint/2010/main" spd="fast" advClick="1">
    <p:split dir="in" orient="vert"/>
  </p:transition>
</p:sld>
</file>

<file path=ppt/slides/slide43.xml><?xml version="1.0" encoding="utf-8"?>
<p:sld xmlns:a="http://schemas.openxmlformats.org/drawingml/2006/main" xmlns:r="http://schemas.openxmlformats.org/officeDocument/2006/relationships" xmlns:p="http://schemas.openxmlformats.org/presentationml/2006/main" showMasterSp="1">
  <p:cSld>
    <p:spTree>
      <p:nvGrpSpPr>
        <p:cNvPr id="103" name=""/>
        <p:cNvGrpSpPr/>
        <p:nvPr/>
      </p:nvGrpSpPr>
      <p:grpSpPr>
        <a:xfrm rot="0">
          <a:off x="0" y="0"/>
          <a:ext cx="0" cy="0"/>
          <a:chOff x="0" y="0"/>
          <a:chExt cx="0" cy="0"/>
        </a:xfrm>
      </p:grpSpPr>
      <p:sp>
        <p:nvSpPr>
          <p:cNvPr id="1048714" name=""/>
          <p:cNvSpPr/>
          <p:nvPr>
            <p:ph type="title" sz="full" idx="0"/>
          </p:nvPr>
        </p:nvSpPr>
        <p:spPr>
          <a:xfrm rot="0">
            <a:off x="457200" y="274637"/>
            <a:ext cx="8229600" cy="868362"/>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4300" i="0">
                <a:solidFill>
                  <a:srgbClr val="11488B"/>
                </a:solidFill>
                <a:latin typeface="Gill Sans MT" pitchFamily="34" charset="0"/>
                <a:sym typeface="Arial" pitchFamily="0" charset="0"/>
              </a:defRPr>
            </a:lvl1pPr>
          </a:lstStyle>
          <a:p>
            <a:pPr lvl="0"/>
            <a:r>
              <a:rPr altLang="en-US" lang="zh-CN">
                <a:effectLst>
                  <a:outerShdw algn="tl" blurRad="38100" dir="2700000" dist="38100">
                    <a:srgbClr val="C0C0C0"/>
                  </a:outerShdw>
                </a:effectLst>
              </a:rPr>
              <a:t>Cont’</a:t>
            </a:r>
          </a:p>
        </p:txBody>
      </p:sp>
      <p:sp>
        <p:nvSpPr>
          <p:cNvPr id="1048715" name=""/>
          <p:cNvSpPr/>
          <p:nvPr>
            <p:ph sz="full" idx="1"/>
          </p:nvPr>
        </p:nvSpPr>
        <p:spPr>
          <a:xfrm rot="0">
            <a:off x="228600" y="1219200"/>
            <a:ext cx="8686800" cy="5410200"/>
          </a:xfrm>
          <a:prstGeom prst="rect"/>
          <a:noFill/>
          <a:ln>
            <a:noFill/>
          </a:ln>
        </p:spPr>
        <p:txBody>
          <a:bodyPr anchor="t" bIns="45720" lIns="91440" rIns="91440" tIns="45720"/>
          <a:lstStyle>
            <a:lvl1pPr algn="l" eaLnBrk="1" fontAlgn="base" hangingPunct="1"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a:solidFill>
                  <a:schemeClr val="dk1"/>
                </a:solidFill>
                <a:latin typeface="Gill Sans MT" pitchFamily="34" charset="0"/>
                <a:sym typeface="Arial" pitchFamily="0" charset="0"/>
              </a:defRPr>
            </a:lvl1pPr>
            <a:lvl2pPr algn="l" eaLnBrk="1" fontAlgn="base" hangingPunct="1" indent="-236537" latinLnBrk="1" marL="639762" rtl="0">
              <a:lnSpc>
                <a:spcPct val="100000"/>
              </a:lnSpc>
              <a:spcBef>
                <a:spcPts val="550"/>
              </a:spcBef>
              <a:spcAft>
                <a:spcPct val="0"/>
              </a:spcAft>
              <a:buSzPct val="100000"/>
              <a:buFont typeface="Verdana" pitchFamily="34" charset="0"/>
              <a:buChar char="◦"/>
              <a:defRPr baseline="0" b="0" sz="2800" i="0">
                <a:solidFill>
                  <a:schemeClr val="dk1"/>
                </a:solidFill>
                <a:latin typeface="Gill Sans MT" pitchFamily="34" charset="0"/>
                <a:sym typeface="Arial" pitchFamily="0" charset="0"/>
              </a:defRPr>
            </a:lvl2pPr>
            <a:lvl3pPr algn="l" eaLnBrk="1" fontAlgn="base" hangingPunct="1" indent="-228600" latinLnBrk="1" marL="885825" rtl="0">
              <a:lnSpc>
                <a:spcPct val="100000"/>
              </a:lnSpc>
              <a:spcBef>
                <a:spcPct val="20000"/>
              </a:spcBef>
              <a:spcAft>
                <a:spcPct val="0"/>
              </a:spcAft>
              <a:buSzPct val="100000"/>
              <a:buFont typeface="Wingdings 2" pitchFamily="18" charset="2"/>
              <a:buChar char=""/>
              <a:defRPr baseline="0" b="0" sz="2400" i="0">
                <a:solidFill>
                  <a:schemeClr val="dk1"/>
                </a:solidFill>
                <a:latin typeface="Gill Sans MT" pitchFamily="34" charset="0"/>
                <a:sym typeface="Arial" pitchFamily="0" charset="0"/>
              </a:defRPr>
            </a:lvl3pPr>
            <a:lvl4pPr algn="l" eaLnBrk="1" fontAlgn="base" hangingPunct="1" indent="-173037" latinLnBrk="1" marL="1096962" rtl="0">
              <a:lnSpc>
                <a:spcPct val="100000"/>
              </a:lnSpc>
              <a:spcBef>
                <a:spcPct val="20000"/>
              </a:spcBef>
              <a:spcAft>
                <a:spcPct val="0"/>
              </a:spcAft>
              <a:buSzPct val="100000"/>
              <a:buFont typeface="Wingdings 2" pitchFamily="18" charset="2"/>
              <a:buChar char=""/>
              <a:defRPr baseline="0" b="0" sz="2000" i="0">
                <a:solidFill>
                  <a:schemeClr val="dk1"/>
                </a:solidFill>
                <a:latin typeface="Gill Sans MT" pitchFamily="34" charset="0"/>
                <a:sym typeface="Arial" pitchFamily="0" charset="0"/>
              </a:defRPr>
            </a:lvl4pPr>
            <a:lvl5pPr algn="l" eaLnBrk="1" fontAlgn="base" hangingPunct="1" indent="-182562" latinLnBrk="1" marL="1296987" rtl="0">
              <a:lnSpc>
                <a:spcPct val="100000"/>
              </a:lnSpc>
              <a:spcBef>
                <a:spcPct val="20000"/>
              </a:spcBef>
              <a:spcAft>
                <a:spcPct val="0"/>
              </a:spcAft>
              <a:buSzPct val="100000"/>
              <a:buFont typeface="Wingdings 2" pitchFamily="18" charset="2"/>
              <a:buChar char=""/>
              <a:defRPr baseline="0" b="0" sz="2000" i="0">
                <a:solidFill>
                  <a:schemeClr val="dk1"/>
                </a:solidFill>
                <a:latin typeface="Gill Sans MT" pitchFamily="34" charset="0"/>
                <a:sym typeface="Arial" pitchFamily="0" charset="0"/>
              </a:defRPr>
            </a:lvl5pPr>
          </a:lstStyle>
          <a:p>
            <a:pPr lvl="0">
              <a:lnSpc>
                <a:spcPct val="80000"/>
              </a:lnSpc>
            </a:pPr>
            <a:r>
              <a:rPr altLang="en-US" sz="2800" lang="zh-CN"/>
              <a:t>The patient and family are frequently prescribed preloaded,single-injection syringes of corticosteroid for use in emergencies with Careful instructions about how and when to use.</a:t>
            </a:r>
          </a:p>
          <a:p>
            <a:pPr lvl="0">
              <a:lnSpc>
                <a:spcPct val="80000"/>
              </a:lnSpc>
            </a:pPr>
            <a:r>
              <a:rPr altLang="en-US" sz="2800" lang="zh-CN"/>
              <a:t>instruct the patient to inform other health care providers, such as dentists, about the use of corticosteroids, to wear a medical alert bracelet, and to carry information at all times about the need for corticosteroids. </a:t>
            </a:r>
          </a:p>
          <a:p>
            <a:pPr lvl="0">
              <a:lnSpc>
                <a:spcPct val="80000"/>
              </a:lnSpc>
            </a:pPr>
            <a:r>
              <a:rPr altLang="en-US" sz="2800" lang="zh-CN"/>
              <a:t>The patient and family need to know the signs of excessive or insufficient hormone replacement. The development of edema or weight gain may signify too high a dose of hormone; postural hypotension (decrease in systolic blood pressure, lightheadedness,</a:t>
            </a:r>
          </a:p>
        </p:txBody>
      </p:sp>
      <p:sp>
        <p:nvSpPr>
          <p:cNvPr id="1048716" name=""/>
          <p:cNvSpPr txBox="1"/>
          <p:nvPr/>
        </p:nvSpPr>
        <p:spPr>
          <a:xfrm rot="0">
            <a:off x="8613775" y="6305550"/>
            <a:ext cx="457200" cy="476250"/>
          </a:xfrm>
          <a:prstGeom prst="rect"/>
          <a:noFill/>
          <a:ln>
            <a:noFill/>
          </a:ln>
        </p:spPr>
        <p:txBody>
          <a:bodyPr anchor="b"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ctr" eaLnBrk="1" hangingPunct="1" latinLnBrk="1" lvl="0"/>
            <a:fld id="{566ABCEB-ACFC-4714-9973-3DA970169C29}" type="slidenum">
              <a:rPr altLang="en-US" sz="1200" lang="zh-CN">
                <a:solidFill>
                  <a:srgbClr val="B4B1A0"/>
                </a:solidFill>
              </a:rPr>
              <a:pPr algn="ctr" eaLnBrk="1" hangingPunct="1" latinLnBrk="1" lvl="0"/>
              <a:t>43</a:t>
            </a:fld>
            <a:endParaRPr altLang="en-US" sz="1200" lang="zh-CN">
              <a:solidFill>
                <a:srgbClr val="B4B1A0"/>
              </a:solidFill>
            </a:endParaRPr>
          </a:p>
        </p:txBody>
      </p:sp>
    </p:spTree>
  </p:cSld>
  <p:clrMapOvr>
    <a:masterClrMapping/>
  </p:clrMapOvr>
  <p:transition xmlns:p14="http://schemas.microsoft.com/office/powerpoint/2010/main" spd="fast" advClick="1">
    <p:split dir="in" orient="vert"/>
  </p:transition>
</p:sld>
</file>

<file path=ppt/slides/slide44.xml><?xml version="1.0" encoding="utf-8"?>
<p:sld xmlns:a="http://schemas.openxmlformats.org/drawingml/2006/main" xmlns:r="http://schemas.openxmlformats.org/officeDocument/2006/relationships" xmlns:p="http://schemas.openxmlformats.org/presentationml/2006/main" showMasterSp="1">
  <p:cSld>
    <p:spTree>
      <p:nvGrpSpPr>
        <p:cNvPr id="104" name=""/>
        <p:cNvGrpSpPr/>
        <p:nvPr/>
      </p:nvGrpSpPr>
      <p:grpSpPr>
        <a:xfrm rot="0">
          <a:off x="0" y="0"/>
          <a:ext cx="0" cy="0"/>
          <a:chOff x="0" y="0"/>
          <a:chExt cx="0" cy="0"/>
        </a:xfrm>
      </p:grpSpPr>
      <p:sp>
        <p:nvSpPr>
          <p:cNvPr id="1048717" name=""/>
          <p:cNvSpPr/>
          <p:nvPr>
            <p:ph type="title" sz="full" idx="0"/>
          </p:nvPr>
        </p:nvSpPr>
        <p:spPr>
          <a:xfrm rot="0">
            <a:off x="457200" y="274637"/>
            <a:ext cx="8229600" cy="639762"/>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4300" i="0">
                <a:solidFill>
                  <a:srgbClr val="11488B"/>
                </a:solidFill>
                <a:latin typeface="Gill Sans MT" pitchFamily="34" charset="0"/>
                <a:sym typeface="Arial" pitchFamily="0" charset="0"/>
              </a:defRPr>
            </a:lvl1pPr>
          </a:lstStyle>
          <a:p>
            <a:pPr lvl="0"/>
            <a:r>
              <a:rPr altLang="en-US" b="1" sz="4000" lang="zh-CN">
                <a:effectLst>
                  <a:outerShdw algn="tl" blurRad="38100" dir="2700000" dist="38100">
                    <a:srgbClr val="C0C0C0"/>
                  </a:outerShdw>
                </a:effectLst>
              </a:rPr>
              <a:t>Continuing Care.</a:t>
            </a:r>
            <a:r>
              <a:rPr sz="4000">
                <a:effectLst>
                  <a:outerShdw algn="tl" blurRad="38100" dir="2700000" dist="38100">
                    <a:srgbClr val="C0C0C0"/>
                  </a:outerShdw>
                </a:effectLst>
              </a:rPr>
              <a:t> </a:t>
            </a:r>
          </a:p>
        </p:txBody>
      </p:sp>
      <p:sp>
        <p:nvSpPr>
          <p:cNvPr id="1048718" name=""/>
          <p:cNvSpPr/>
          <p:nvPr>
            <p:ph sz="full" idx="1"/>
          </p:nvPr>
        </p:nvSpPr>
        <p:spPr>
          <a:xfrm rot="0">
            <a:off x="228600" y="914400"/>
            <a:ext cx="8686800" cy="5943600"/>
          </a:xfrm>
          <a:prstGeom prst="rect"/>
          <a:noFill/>
          <a:ln>
            <a:noFill/>
          </a:ln>
        </p:spPr>
        <p:txBody>
          <a:bodyPr anchor="t" bIns="45720" lIns="91440" rIns="91440" tIns="45720"/>
          <a:lstStyle>
            <a:lvl1pPr algn="l" eaLnBrk="1" fontAlgn="base" hangingPunct="1"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a:solidFill>
                  <a:schemeClr val="dk1"/>
                </a:solidFill>
                <a:latin typeface="Gill Sans MT" pitchFamily="34" charset="0"/>
                <a:sym typeface="Arial" pitchFamily="0" charset="0"/>
              </a:defRPr>
            </a:lvl1pPr>
            <a:lvl2pPr algn="l" eaLnBrk="1" fontAlgn="base" hangingPunct="1" indent="-236537" latinLnBrk="1" marL="639762" rtl="0">
              <a:lnSpc>
                <a:spcPct val="100000"/>
              </a:lnSpc>
              <a:spcBef>
                <a:spcPts val="550"/>
              </a:spcBef>
              <a:spcAft>
                <a:spcPct val="0"/>
              </a:spcAft>
              <a:buSzPct val="100000"/>
              <a:buFont typeface="Verdana" pitchFamily="34" charset="0"/>
              <a:buChar char="◦"/>
              <a:defRPr baseline="0" b="0" sz="2800" i="0">
                <a:solidFill>
                  <a:schemeClr val="dk1"/>
                </a:solidFill>
                <a:latin typeface="Gill Sans MT" pitchFamily="34" charset="0"/>
                <a:sym typeface="Arial" pitchFamily="0" charset="0"/>
              </a:defRPr>
            </a:lvl2pPr>
            <a:lvl3pPr algn="l" eaLnBrk="1" fontAlgn="base" hangingPunct="1" indent="-228600" latinLnBrk="1" marL="885825" rtl="0">
              <a:lnSpc>
                <a:spcPct val="100000"/>
              </a:lnSpc>
              <a:spcBef>
                <a:spcPct val="20000"/>
              </a:spcBef>
              <a:spcAft>
                <a:spcPct val="0"/>
              </a:spcAft>
              <a:buSzPct val="100000"/>
              <a:buFont typeface="Wingdings 2" pitchFamily="18" charset="2"/>
              <a:buChar char=""/>
              <a:defRPr baseline="0" b="0" sz="2400" i="0">
                <a:solidFill>
                  <a:schemeClr val="dk1"/>
                </a:solidFill>
                <a:latin typeface="Gill Sans MT" pitchFamily="34" charset="0"/>
                <a:sym typeface="Arial" pitchFamily="0" charset="0"/>
              </a:defRPr>
            </a:lvl3pPr>
            <a:lvl4pPr algn="l" eaLnBrk="1" fontAlgn="base" hangingPunct="1" indent="-173037" latinLnBrk="1" marL="1096962" rtl="0">
              <a:lnSpc>
                <a:spcPct val="100000"/>
              </a:lnSpc>
              <a:spcBef>
                <a:spcPct val="20000"/>
              </a:spcBef>
              <a:spcAft>
                <a:spcPct val="0"/>
              </a:spcAft>
              <a:buSzPct val="100000"/>
              <a:buFont typeface="Wingdings 2" pitchFamily="18" charset="2"/>
              <a:buChar char=""/>
              <a:defRPr baseline="0" b="0" sz="2000" i="0">
                <a:solidFill>
                  <a:schemeClr val="dk1"/>
                </a:solidFill>
                <a:latin typeface="Gill Sans MT" pitchFamily="34" charset="0"/>
                <a:sym typeface="Arial" pitchFamily="0" charset="0"/>
              </a:defRPr>
            </a:lvl4pPr>
            <a:lvl5pPr algn="l" eaLnBrk="1" fontAlgn="base" hangingPunct="1" indent="-182562" latinLnBrk="1" marL="1296987" rtl="0">
              <a:lnSpc>
                <a:spcPct val="100000"/>
              </a:lnSpc>
              <a:spcBef>
                <a:spcPct val="20000"/>
              </a:spcBef>
              <a:spcAft>
                <a:spcPct val="0"/>
              </a:spcAft>
              <a:buSzPct val="100000"/>
              <a:buFont typeface="Wingdings 2" pitchFamily="18" charset="2"/>
              <a:buChar char=""/>
              <a:defRPr baseline="0" b="0" sz="2000" i="0">
                <a:solidFill>
                  <a:schemeClr val="dk1"/>
                </a:solidFill>
                <a:latin typeface="Gill Sans MT" pitchFamily="34" charset="0"/>
                <a:sym typeface="Arial" pitchFamily="0" charset="0"/>
              </a:defRPr>
            </a:lvl5pPr>
          </a:lstStyle>
          <a:p>
            <a:pPr lvl="0"/>
            <a:r>
              <a:rPr altLang="en-US" sz="2800" lang="zh-CN"/>
              <a:t>Although most patients can return to their job and family responsibilities soon after hospital discharge, others cannot do so because of concurrent illnesses or incomplete recovery from the episode of adrenal insufficiency.</a:t>
            </a:r>
          </a:p>
          <a:p>
            <a:pPr lvl="0"/>
            <a:r>
              <a:rPr altLang="en-US" sz="2800" lang="zh-CN"/>
              <a:t>In these circumstances, a referral for home care enables the home care nurse to assess the patient’s recovery, monitor hormone replacement, and evaluate stress in the home.</a:t>
            </a:r>
          </a:p>
          <a:p>
            <a:pPr lvl="0"/>
            <a:r>
              <a:rPr altLang="en-US" sz="2800" lang="zh-CN"/>
              <a:t>The nurse assesses the patient’s and family’s knowledge about medication therapy and dietary modifications.</a:t>
            </a:r>
          </a:p>
        </p:txBody>
      </p:sp>
      <p:sp>
        <p:nvSpPr>
          <p:cNvPr id="1048719" name=""/>
          <p:cNvSpPr txBox="1"/>
          <p:nvPr/>
        </p:nvSpPr>
        <p:spPr>
          <a:xfrm rot="0">
            <a:off x="8613775" y="6305550"/>
            <a:ext cx="457200" cy="476250"/>
          </a:xfrm>
          <a:prstGeom prst="rect"/>
          <a:noFill/>
          <a:ln>
            <a:noFill/>
          </a:ln>
        </p:spPr>
        <p:txBody>
          <a:bodyPr anchor="b"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ctr" eaLnBrk="1" hangingPunct="1" latinLnBrk="1" lvl="0"/>
            <a:fld id="{566ABCEB-ACFC-4714-9973-3DA970169C29}" type="slidenum">
              <a:rPr altLang="en-US" sz="1200" lang="zh-CN">
                <a:solidFill>
                  <a:srgbClr val="B4B1A0"/>
                </a:solidFill>
              </a:rPr>
              <a:pPr algn="ctr" eaLnBrk="1" hangingPunct="1" latinLnBrk="1" lvl="0"/>
              <a:t>44</a:t>
            </a:fld>
            <a:endParaRPr altLang="en-US" sz="1200" lang="zh-CN">
              <a:solidFill>
                <a:srgbClr val="B4B1A0"/>
              </a:solidFill>
            </a:endParaRPr>
          </a:p>
        </p:txBody>
      </p:sp>
    </p:spTree>
  </p:cSld>
  <p:clrMapOvr>
    <a:masterClrMapping/>
  </p:clrMapOvr>
  <p:transition xmlns:p14="http://schemas.microsoft.com/office/powerpoint/2010/main" spd="fast" advClick="1">
    <p:split dir="in" orient="vert"/>
  </p:transition>
</p:sld>
</file>

<file path=ppt/slides/slide45.xml><?xml version="1.0" encoding="utf-8"?>
<p:sld xmlns:a="http://schemas.openxmlformats.org/drawingml/2006/main" xmlns:r="http://schemas.openxmlformats.org/officeDocument/2006/relationships" xmlns:p="http://schemas.openxmlformats.org/presentationml/2006/main" showMasterSp="1">
  <p:cSld>
    <p:spTree>
      <p:nvGrpSpPr>
        <p:cNvPr id="105" name=""/>
        <p:cNvGrpSpPr/>
        <p:nvPr/>
      </p:nvGrpSpPr>
      <p:grpSpPr>
        <a:xfrm rot="0">
          <a:off x="0" y="0"/>
          <a:ext cx="0" cy="0"/>
          <a:chOff x="0" y="0"/>
          <a:chExt cx="0" cy="0"/>
        </a:xfrm>
      </p:grpSpPr>
      <p:sp>
        <p:nvSpPr>
          <p:cNvPr id="1048720" name=""/>
          <p:cNvSpPr/>
          <p:nvPr>
            <p:ph type="title" sz="full" idx="0"/>
          </p:nvPr>
        </p:nvSpPr>
        <p:spPr>
          <a:xfrm rot="0">
            <a:off x="1435100" y="274637"/>
            <a:ext cx="7499350" cy="11430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4300" i="0">
                <a:solidFill>
                  <a:srgbClr val="11488B"/>
                </a:solidFill>
                <a:latin typeface="Gill Sans MT" pitchFamily="34" charset="0"/>
                <a:sym typeface="Arial" pitchFamily="0" charset="0"/>
              </a:defRPr>
            </a:lvl1pPr>
          </a:lstStyle>
          <a:p>
            <a:pPr lvl="0"/>
            <a:r>
              <a:rPr altLang="en-US" lang="zh-CN">
                <a:effectLst>
                  <a:outerShdw algn="tl" blurRad="38100" dir="2700000" dist="38100">
                    <a:srgbClr val="C0C0C0"/>
                  </a:outerShdw>
                </a:effectLst>
              </a:rPr>
              <a:t>Cont’</a:t>
            </a:r>
          </a:p>
        </p:txBody>
      </p:sp>
      <p:sp>
        <p:nvSpPr>
          <p:cNvPr id="1048721" name=""/>
          <p:cNvSpPr/>
          <p:nvPr>
            <p:ph sz="full" idx="1"/>
          </p:nvPr>
        </p:nvSpPr>
        <p:spPr>
          <a:xfrm rot="0">
            <a:off x="1435100" y="1447800"/>
            <a:ext cx="7499350" cy="4800600"/>
          </a:xfrm>
          <a:prstGeom prst="rect"/>
          <a:noFill/>
          <a:ln>
            <a:noFill/>
          </a:ln>
        </p:spPr>
        <p:txBody>
          <a:bodyPr anchor="t" bIns="45720" lIns="91440" rIns="91440" tIns="45720"/>
          <a:lstStyle>
            <a:lvl1pPr algn="l" eaLnBrk="1" fontAlgn="base" hangingPunct="1"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a:solidFill>
                  <a:schemeClr val="dk1"/>
                </a:solidFill>
                <a:latin typeface="Gill Sans MT" pitchFamily="34" charset="0"/>
                <a:sym typeface="Arial" pitchFamily="0" charset="0"/>
              </a:defRPr>
            </a:lvl1pPr>
            <a:lvl2pPr algn="l" eaLnBrk="1" fontAlgn="base" hangingPunct="1" indent="-236537" latinLnBrk="1" marL="639762" rtl="0">
              <a:lnSpc>
                <a:spcPct val="100000"/>
              </a:lnSpc>
              <a:spcBef>
                <a:spcPts val="550"/>
              </a:spcBef>
              <a:spcAft>
                <a:spcPct val="0"/>
              </a:spcAft>
              <a:buSzPct val="100000"/>
              <a:buFont typeface="Verdana" pitchFamily="34" charset="0"/>
              <a:buChar char="◦"/>
              <a:defRPr baseline="0" b="0" sz="2800" i="0">
                <a:solidFill>
                  <a:schemeClr val="dk1"/>
                </a:solidFill>
                <a:latin typeface="Gill Sans MT" pitchFamily="34" charset="0"/>
                <a:sym typeface="Arial" pitchFamily="0" charset="0"/>
              </a:defRPr>
            </a:lvl2pPr>
            <a:lvl3pPr algn="l" eaLnBrk="1" fontAlgn="base" hangingPunct="1" indent="-228600" latinLnBrk="1" marL="885825" rtl="0">
              <a:lnSpc>
                <a:spcPct val="100000"/>
              </a:lnSpc>
              <a:spcBef>
                <a:spcPct val="20000"/>
              </a:spcBef>
              <a:spcAft>
                <a:spcPct val="0"/>
              </a:spcAft>
              <a:buSzPct val="100000"/>
              <a:buFont typeface="Wingdings 2" pitchFamily="18" charset="2"/>
              <a:buChar char=""/>
              <a:defRPr baseline="0" b="0" sz="2400" i="0">
                <a:solidFill>
                  <a:schemeClr val="dk1"/>
                </a:solidFill>
                <a:latin typeface="Gill Sans MT" pitchFamily="34" charset="0"/>
                <a:sym typeface="Arial" pitchFamily="0" charset="0"/>
              </a:defRPr>
            </a:lvl3pPr>
            <a:lvl4pPr algn="l" eaLnBrk="1" fontAlgn="base" hangingPunct="1" indent="-173037" latinLnBrk="1" marL="1096962" rtl="0">
              <a:lnSpc>
                <a:spcPct val="100000"/>
              </a:lnSpc>
              <a:spcBef>
                <a:spcPct val="20000"/>
              </a:spcBef>
              <a:spcAft>
                <a:spcPct val="0"/>
              </a:spcAft>
              <a:buSzPct val="100000"/>
              <a:buFont typeface="Wingdings 2" pitchFamily="18" charset="2"/>
              <a:buChar char=""/>
              <a:defRPr baseline="0" b="0" sz="2000" i="0">
                <a:solidFill>
                  <a:schemeClr val="dk1"/>
                </a:solidFill>
                <a:latin typeface="Gill Sans MT" pitchFamily="34" charset="0"/>
                <a:sym typeface="Arial" pitchFamily="0" charset="0"/>
              </a:defRPr>
            </a:lvl4pPr>
            <a:lvl5pPr algn="l" eaLnBrk="1" fontAlgn="base" hangingPunct="1" indent="-182562" latinLnBrk="1" marL="1296987" rtl="0">
              <a:lnSpc>
                <a:spcPct val="100000"/>
              </a:lnSpc>
              <a:spcBef>
                <a:spcPct val="20000"/>
              </a:spcBef>
              <a:spcAft>
                <a:spcPct val="0"/>
              </a:spcAft>
              <a:buSzPct val="100000"/>
              <a:buFont typeface="Wingdings 2" pitchFamily="18" charset="2"/>
              <a:buChar char=""/>
              <a:defRPr baseline="0" b="0" sz="2000" i="0">
                <a:solidFill>
                  <a:schemeClr val="dk1"/>
                </a:solidFill>
                <a:latin typeface="Gill Sans MT" pitchFamily="34" charset="0"/>
                <a:sym typeface="Arial" pitchFamily="0" charset="0"/>
              </a:defRPr>
            </a:lvl5pPr>
          </a:lstStyle>
          <a:p>
            <a:r>
              <a:rPr altLang="en-US" lang="zh-CN"/>
              <a:t>A home visit also allows the nurse to assess the patient’s plans for follow-up visits to the clinic or physician’s office. </a:t>
            </a:r>
          </a:p>
          <a:p>
            <a:r>
              <a:rPr altLang="en-US" lang="zh-CN"/>
              <a:t>The nurse reminds the patient and family about the importance of participating in health promotion activities and health screening.</a:t>
            </a:r>
          </a:p>
          <a:p>
            <a:endParaRPr altLang="en-US" lang="zh-CN"/>
          </a:p>
        </p:txBody>
      </p:sp>
      <p:sp>
        <p:nvSpPr>
          <p:cNvPr id="1048722" name=""/>
          <p:cNvSpPr txBox="1"/>
          <p:nvPr/>
        </p:nvSpPr>
        <p:spPr>
          <a:xfrm rot="0">
            <a:off x="8613775" y="6305550"/>
            <a:ext cx="457200" cy="476250"/>
          </a:xfrm>
          <a:prstGeom prst="rect"/>
          <a:noFill/>
          <a:ln>
            <a:noFill/>
          </a:ln>
        </p:spPr>
        <p:txBody>
          <a:bodyPr anchor="b"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ctr" eaLnBrk="1" hangingPunct="1" latinLnBrk="1" lvl="0"/>
            <a:fld id="{566ABCEB-ACFC-4714-9973-3DA970169C29}" type="slidenum">
              <a:rPr altLang="en-US" sz="1200" lang="zh-CN">
                <a:solidFill>
                  <a:srgbClr val="B4B1A0"/>
                </a:solidFill>
              </a:rPr>
              <a:pPr algn="ctr" eaLnBrk="1" hangingPunct="1" latinLnBrk="1" lvl="0"/>
              <a:t>45</a:t>
            </a:fld>
            <a:endParaRPr altLang="en-US" sz="1200" lang="zh-CN">
              <a:solidFill>
                <a:srgbClr val="B4B1A0"/>
              </a:solidFill>
            </a:endParaRPr>
          </a:p>
        </p:txBody>
      </p:sp>
    </p:spTree>
  </p:cSld>
  <p:clrMapOvr>
    <a:masterClrMapping/>
  </p:clrMapOvr>
  <p:transition xmlns:p14="http://schemas.microsoft.com/office/powerpoint/2010/main" spd="fast" advClick="1">
    <p:split dir="in" orient="vert"/>
  </p:transition>
</p:sld>
</file>

<file path=ppt/slides/slide46.xml><?xml version="1.0" encoding="utf-8"?>
<p:sld xmlns:a="http://schemas.openxmlformats.org/drawingml/2006/main" xmlns:r="http://schemas.openxmlformats.org/officeDocument/2006/relationships" xmlns:p="http://schemas.openxmlformats.org/presentationml/2006/main" showMasterSp="1">
  <p:cSld>
    <p:spTree>
      <p:nvGrpSpPr>
        <p:cNvPr id="109" name=""/>
        <p:cNvGrpSpPr/>
        <p:nvPr/>
      </p:nvGrpSpPr>
      <p:grpSpPr>
        <a:xfrm rot="0">
          <a:off x="0" y="0"/>
          <a:ext cx="0" cy="0"/>
          <a:chOff x="0" y="0"/>
          <a:chExt cx="0" cy="0"/>
        </a:xfrm>
      </p:grpSpPr>
      <p:sp>
        <p:nvSpPr>
          <p:cNvPr id="1048730" name=""/>
          <p:cNvSpPr txBox="1"/>
          <p:nvPr/>
        </p:nvSpPr>
        <p:spPr>
          <a:xfrm rot="0">
            <a:off x="8613775" y="6305550"/>
            <a:ext cx="457200" cy="476250"/>
          </a:xfrm>
          <a:prstGeom prst="rect"/>
          <a:noFill/>
          <a:ln>
            <a:noFill/>
          </a:ln>
        </p:spPr>
        <p:txBody>
          <a:bodyPr anchor="b"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ctr" eaLnBrk="1" hangingPunct="1" latinLnBrk="1" lvl="0"/>
            <a:fld id="{566ABCEB-ACFC-4714-9973-3DA970169C29}" type="slidenum">
              <a:rPr altLang="en-US" sz="1200" lang="zh-CN">
                <a:solidFill>
                  <a:srgbClr val="B4B1A0"/>
                </a:solidFill>
              </a:rPr>
              <a:pPr algn="ctr" eaLnBrk="1" hangingPunct="1" latinLnBrk="1" lvl="0"/>
              <a:t>46</a:t>
            </a:fld>
            <a:endParaRPr altLang="en-US" sz="1200" lang="zh-CN">
              <a:solidFill>
                <a:srgbClr val="B4B1A0"/>
              </a:solidFill>
            </a:endParaRPr>
          </a:p>
        </p:txBody>
      </p:sp>
      <p:sp>
        <p:nvSpPr>
          <p:cNvPr id="1048731" name=""/>
          <p:cNvSpPr/>
          <p:nvPr/>
        </p:nvSpPr>
        <p:spPr>
          <a:xfrm rot="0">
            <a:off x="1981200" y="1905000"/>
            <a:ext cx="5029200" cy="2286000"/>
          </a:xfrm>
          <a:prstGeom prst="rect"/>
        </p:spPr>
        <p:txBody>
          <a:bodyPr bIns="45720" fromWordArt="1" lIns="91440" rIns="91440" tIns="45720" wrap="none">
            <a:prstTxWarp prst="textTriangle">
              <a:avLst>
                <a:gd fmla="val 48790" name="adj"/>
              </a:avLst>
            </a:prstTxWarp>
            <a:scene3d>
              <a:camera prst="legacyObliqueTopLeft">
                <a:rot lat="0" lon="0" rev="0"/>
              </a:camera>
              <a:lightRig dir="r" rig="legacyNormal3"/>
            </a:scene3d>
            <a:sp3d extrusionH="228600" prstMaterial="legacyMatte">
              <a:bevelT w="13500" h="13500" prst="angle"/>
              <a:bevelB w="13500" h="13500" prst="angle"/>
              <a:extrusionClr>
                <a:srgbClr val="0066CC"/>
              </a:extrusionClr>
            </a:sp3d>
          </a:bodyPr>
          <a:p>
            <a:pPr algn="ctr"/>
            <a:r>
              <a:rPr b="0" sz="3600" i="0" kern="10" normalizeH="0" spc="0">
                <a:ln w="9525" cap="flat" cmpd="sng">
                  <a:noFill/>
                  <a:prstDash val="solid"/>
                  <a:miter/>
                </a:ln>
                <a:gradFill rotWithShape="0">
                  <a:gsLst>
                    <a:gs pos="0">
                      <a:srgbClr val="FFFFCC">
                        <a:alpha val="100000"/>
                      </a:srgbClr>
                    </a:gs>
                    <a:gs pos="100000">
                      <a:srgbClr val="FF9999">
                        <a:alpha val="100000"/>
                      </a:srgbClr>
                    </a:gs>
                  </a:gsLst>
                  <a:lin ang="5400000" scaled="1"/>
                </a:gradFill>
                <a:latin typeface="Times New Roman"/>
                <a:ea typeface="Times New Roman"/>
              </a:rPr>
              <a:t>Thank you</a:t>
            </a:r>
          </a:p>
        </p:txBody>
      </p:sp>
    </p:spTree>
  </p:cSld>
  <p:clrMapOvr>
    <a:masterClrMapping/>
  </p:clrMapOvr>
  <p:transition xmlns:p14="http://schemas.microsoft.com/office/powerpoint/2010/main" spd="fast" advClick="1">
    <p:split dir="in" orient="vert"/>
  </p:transition>
</p:sld>
</file>

<file path=ppt/slides/slide5.xml><?xml version="1.0" encoding="utf-8"?>
<p:sld xmlns:a="http://schemas.openxmlformats.org/drawingml/2006/main" xmlns:r="http://schemas.openxmlformats.org/officeDocument/2006/relationships" xmlns:p="http://schemas.openxmlformats.org/presentationml/2006/main" showMasterSp="1">
  <p:cSld>
    <p:spTree>
      <p:nvGrpSpPr>
        <p:cNvPr id="65" name=""/>
        <p:cNvGrpSpPr/>
        <p:nvPr/>
      </p:nvGrpSpPr>
      <p:grpSpPr>
        <a:xfrm rot="0">
          <a:off x="0" y="0"/>
          <a:ext cx="0" cy="0"/>
          <a:chOff x="0" y="0"/>
          <a:chExt cx="0" cy="0"/>
        </a:xfrm>
      </p:grpSpPr>
      <p:sp>
        <p:nvSpPr>
          <p:cNvPr id="1048600" name=""/>
          <p:cNvSpPr/>
          <p:nvPr>
            <p:ph type="title" sz="full" idx="0"/>
          </p:nvPr>
        </p:nvSpPr>
        <p:spPr>
          <a:xfrm rot="0">
            <a:off x="1435100" y="274637"/>
            <a:ext cx="7499350" cy="11430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4300" i="0">
                <a:solidFill>
                  <a:srgbClr val="11488B"/>
                </a:solidFill>
                <a:latin typeface="Gill Sans MT" pitchFamily="34" charset="0"/>
                <a:sym typeface="Arial" pitchFamily="0" charset="0"/>
              </a:defRPr>
            </a:lvl1pPr>
          </a:lstStyle>
          <a:p>
            <a:pPr lvl="0"/>
            <a:r>
              <a:rPr altLang="en-US" lang="zh-CN">
                <a:effectLst>
                  <a:outerShdw algn="tl" blurRad="38100" dir="2700000" dist="38100">
                    <a:srgbClr val="C0C0C0"/>
                  </a:outerShdw>
                </a:effectLst>
              </a:rPr>
              <a:t>Cont’</a:t>
            </a:r>
          </a:p>
        </p:txBody>
      </p:sp>
      <p:sp>
        <p:nvSpPr>
          <p:cNvPr id="1048601" name=""/>
          <p:cNvSpPr/>
          <p:nvPr>
            <p:ph sz="full" idx="1"/>
          </p:nvPr>
        </p:nvSpPr>
        <p:spPr>
          <a:xfrm rot="0">
            <a:off x="1435100" y="1447800"/>
            <a:ext cx="7499350" cy="4800600"/>
          </a:xfrm>
          <a:prstGeom prst="rect"/>
          <a:noFill/>
          <a:ln>
            <a:noFill/>
          </a:ln>
        </p:spPr>
        <p:txBody>
          <a:bodyPr anchor="t" bIns="45720" lIns="91440" rIns="91440" tIns="45720"/>
          <a:lstStyle>
            <a:lvl1pPr algn="l" eaLnBrk="1" fontAlgn="base" hangingPunct="1"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a:solidFill>
                  <a:schemeClr val="dk1"/>
                </a:solidFill>
                <a:latin typeface="Gill Sans MT" pitchFamily="34" charset="0"/>
                <a:sym typeface="Arial" pitchFamily="0" charset="0"/>
              </a:defRPr>
            </a:lvl1pPr>
            <a:lvl2pPr algn="l" eaLnBrk="1" fontAlgn="base" hangingPunct="1" indent="-236537" latinLnBrk="1" marL="639762" rtl="0">
              <a:lnSpc>
                <a:spcPct val="100000"/>
              </a:lnSpc>
              <a:spcBef>
                <a:spcPts val="550"/>
              </a:spcBef>
              <a:spcAft>
                <a:spcPct val="0"/>
              </a:spcAft>
              <a:buSzPct val="100000"/>
              <a:buFont typeface="Verdana" pitchFamily="34" charset="0"/>
              <a:buChar char="◦"/>
              <a:defRPr baseline="0" b="0" sz="2800" i="0">
                <a:solidFill>
                  <a:schemeClr val="dk1"/>
                </a:solidFill>
                <a:latin typeface="Gill Sans MT" pitchFamily="34" charset="0"/>
                <a:sym typeface="Arial" pitchFamily="0" charset="0"/>
              </a:defRPr>
            </a:lvl2pPr>
            <a:lvl3pPr algn="l" eaLnBrk="1" fontAlgn="base" hangingPunct="1" indent="-228600" latinLnBrk="1" marL="885825" rtl="0">
              <a:lnSpc>
                <a:spcPct val="100000"/>
              </a:lnSpc>
              <a:spcBef>
                <a:spcPct val="20000"/>
              </a:spcBef>
              <a:spcAft>
                <a:spcPct val="0"/>
              </a:spcAft>
              <a:buSzPct val="100000"/>
              <a:buFont typeface="Wingdings 2" pitchFamily="18" charset="2"/>
              <a:buChar char=""/>
              <a:defRPr baseline="0" b="0" sz="2400" i="0">
                <a:solidFill>
                  <a:schemeClr val="dk1"/>
                </a:solidFill>
                <a:latin typeface="Gill Sans MT" pitchFamily="34" charset="0"/>
                <a:sym typeface="Arial" pitchFamily="0" charset="0"/>
              </a:defRPr>
            </a:lvl3pPr>
            <a:lvl4pPr algn="l" eaLnBrk="1" fontAlgn="base" hangingPunct="1" indent="-173037" latinLnBrk="1" marL="1096962" rtl="0">
              <a:lnSpc>
                <a:spcPct val="100000"/>
              </a:lnSpc>
              <a:spcBef>
                <a:spcPct val="20000"/>
              </a:spcBef>
              <a:spcAft>
                <a:spcPct val="0"/>
              </a:spcAft>
              <a:buSzPct val="100000"/>
              <a:buFont typeface="Wingdings 2" pitchFamily="18" charset="2"/>
              <a:buChar char=""/>
              <a:defRPr baseline="0" b="0" sz="2000" i="0">
                <a:solidFill>
                  <a:schemeClr val="dk1"/>
                </a:solidFill>
                <a:latin typeface="Gill Sans MT" pitchFamily="34" charset="0"/>
                <a:sym typeface="Arial" pitchFamily="0" charset="0"/>
              </a:defRPr>
            </a:lvl4pPr>
            <a:lvl5pPr algn="l" eaLnBrk="1" fontAlgn="base" hangingPunct="1" indent="-182562" latinLnBrk="1" marL="1296987" rtl="0">
              <a:lnSpc>
                <a:spcPct val="100000"/>
              </a:lnSpc>
              <a:spcBef>
                <a:spcPct val="20000"/>
              </a:spcBef>
              <a:spcAft>
                <a:spcPct val="0"/>
              </a:spcAft>
              <a:buSzPct val="100000"/>
              <a:buFont typeface="Wingdings 2" pitchFamily="18" charset="2"/>
              <a:buChar char=""/>
              <a:defRPr baseline="0" b="0" sz="2000" i="0">
                <a:solidFill>
                  <a:schemeClr val="dk1"/>
                </a:solidFill>
                <a:latin typeface="Gill Sans MT" pitchFamily="34" charset="0"/>
                <a:sym typeface="Arial" pitchFamily="0" charset="0"/>
              </a:defRPr>
            </a:lvl5pPr>
          </a:lstStyle>
          <a:p>
            <a:pPr lvl="0">
              <a:lnSpc>
                <a:spcPct val="80000"/>
              </a:lnSpc>
            </a:pPr>
            <a:r>
              <a:rPr altLang="en-US" sz="2800" lang="zh-CN"/>
              <a:t>There is extreme anxiety, tremors, vertigo, blurring of vision, tinnitus, air hunger and dyspnoea</a:t>
            </a:r>
          </a:p>
          <a:p>
            <a:pPr lvl="0">
              <a:lnSpc>
                <a:spcPct val="80000"/>
              </a:lnSpc>
            </a:pPr>
            <a:r>
              <a:rPr altLang="en-US" sz="2800" lang="zh-CN"/>
              <a:t>Hyperventilation, nervousness, heat intolerance</a:t>
            </a:r>
          </a:p>
          <a:p>
            <a:pPr lvl="0">
              <a:lnSpc>
                <a:spcPct val="80000"/>
              </a:lnSpc>
            </a:pPr>
            <a:r>
              <a:rPr altLang="en-US" sz="2800" lang="zh-CN"/>
              <a:t>Polyuria, nausea, vomiting, diarrhea</a:t>
            </a:r>
          </a:p>
          <a:p>
            <a:pPr lvl="0">
              <a:lnSpc>
                <a:spcPct val="80000"/>
              </a:lnSpc>
            </a:pPr>
            <a:r>
              <a:rPr altLang="en-US" sz="2800" lang="zh-CN"/>
              <a:t>Abdominal pain and a feeling of impending doom</a:t>
            </a:r>
          </a:p>
          <a:p>
            <a:pPr lvl="0">
              <a:lnSpc>
                <a:spcPct val="80000"/>
              </a:lnSpc>
            </a:pPr>
            <a:r>
              <a:rPr altLang="en-US" sz="2800" lang="zh-CN"/>
              <a:t>The BP may rise to as high as 250/150mmHg and this may cause severe complications: cardiac dysrhythmias, dissecting aneurism, stroke and acute renal failure</a:t>
            </a:r>
          </a:p>
        </p:txBody>
      </p:sp>
      <p:sp>
        <p:nvSpPr>
          <p:cNvPr id="1048602" name=""/>
          <p:cNvSpPr txBox="1"/>
          <p:nvPr/>
        </p:nvSpPr>
        <p:spPr>
          <a:xfrm rot="0">
            <a:off x="8613775" y="6305550"/>
            <a:ext cx="457200" cy="476250"/>
          </a:xfrm>
          <a:prstGeom prst="rect"/>
          <a:noFill/>
          <a:ln>
            <a:noFill/>
          </a:ln>
        </p:spPr>
        <p:txBody>
          <a:bodyPr anchor="b"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ctr" eaLnBrk="1" hangingPunct="1" latinLnBrk="1" lvl="0"/>
            <a:fld id="{566ABCEB-ACFC-4714-9973-3DA970169C29}" type="slidenum">
              <a:rPr altLang="en-US" sz="1200" lang="zh-CN">
                <a:solidFill>
                  <a:srgbClr val="B4B1A0"/>
                </a:solidFill>
              </a:rPr>
              <a:pPr algn="ctr" eaLnBrk="1" hangingPunct="1" latinLnBrk="1" lvl="0"/>
              <a:t>5</a:t>
            </a:fld>
            <a:endParaRPr altLang="en-US" sz="1200" lang="zh-CN">
              <a:solidFill>
                <a:srgbClr val="B4B1A0"/>
              </a:solidFill>
            </a:endParaRPr>
          </a:p>
        </p:txBody>
      </p:sp>
    </p:spTree>
  </p:cSld>
  <p:clrMapOvr>
    <a:masterClrMapping/>
  </p:clrMapOvr>
  <p:transition xmlns:p14="http://schemas.microsoft.com/office/powerpoint/2010/main" spd="fast" advClick="1">
    <p:split dir="in" orient="vert"/>
  </p:transition>
  <p:timing/>
</p:sld>
</file>

<file path=ppt/slides/slide6.xml><?xml version="1.0" encoding="utf-8"?>
<p:sld xmlns:a="http://schemas.openxmlformats.org/drawingml/2006/main" xmlns:r="http://schemas.openxmlformats.org/officeDocument/2006/relationships" xmlns:p="http://schemas.openxmlformats.org/presentationml/2006/main" showMasterSp="1">
  <p:cSld>
    <p:spTree>
      <p:nvGrpSpPr>
        <p:cNvPr id="66" name=""/>
        <p:cNvGrpSpPr/>
        <p:nvPr/>
      </p:nvGrpSpPr>
      <p:grpSpPr>
        <a:xfrm rot="0">
          <a:off x="0" y="0"/>
          <a:ext cx="0" cy="0"/>
          <a:chOff x="0" y="0"/>
          <a:chExt cx="0" cy="0"/>
        </a:xfrm>
      </p:grpSpPr>
      <p:sp>
        <p:nvSpPr>
          <p:cNvPr id="1048603" name=""/>
          <p:cNvSpPr/>
          <p:nvPr>
            <p:ph type="title" sz="full" idx="0"/>
          </p:nvPr>
        </p:nvSpPr>
        <p:spPr>
          <a:xfrm rot="0">
            <a:off x="1435100" y="274637"/>
            <a:ext cx="7499350" cy="11430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4300" i="0">
                <a:solidFill>
                  <a:srgbClr val="11488B"/>
                </a:solidFill>
                <a:latin typeface="Gill Sans MT" pitchFamily="34" charset="0"/>
                <a:sym typeface="Arial" pitchFamily="0" charset="0"/>
              </a:defRPr>
            </a:lvl1pPr>
          </a:lstStyle>
          <a:p>
            <a:pPr lvl="0"/>
            <a:r>
              <a:rPr altLang="en-US" sz="4000" lang="zh-CN">
                <a:effectLst>
                  <a:outerShdw algn="tl" blurRad="38100" dir="2700000" dist="38100">
                    <a:srgbClr val="C0C0C0"/>
                  </a:outerShdw>
                </a:effectLst>
              </a:rPr>
              <a:t>Assessment and diagnostic findings</a:t>
            </a:r>
          </a:p>
        </p:txBody>
      </p:sp>
      <p:sp>
        <p:nvSpPr>
          <p:cNvPr id="1048604" name=""/>
          <p:cNvSpPr/>
          <p:nvPr>
            <p:ph sz="full" idx="1"/>
          </p:nvPr>
        </p:nvSpPr>
        <p:spPr>
          <a:xfrm rot="0">
            <a:off x="1435100" y="1447800"/>
            <a:ext cx="7499350" cy="4800600"/>
          </a:xfrm>
          <a:prstGeom prst="rect"/>
          <a:noFill/>
          <a:ln>
            <a:noFill/>
          </a:ln>
        </p:spPr>
        <p:txBody>
          <a:bodyPr anchor="t" bIns="45720" lIns="91440" rIns="91440" tIns="45720"/>
          <a:lstStyle>
            <a:lvl1pPr algn="l" eaLnBrk="1" fontAlgn="base" hangingPunct="1"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a:solidFill>
                  <a:schemeClr val="dk1"/>
                </a:solidFill>
                <a:latin typeface="Gill Sans MT" pitchFamily="34" charset="0"/>
                <a:sym typeface="Arial" pitchFamily="0" charset="0"/>
              </a:defRPr>
            </a:lvl1pPr>
            <a:lvl2pPr algn="l" eaLnBrk="1" fontAlgn="base" hangingPunct="1" indent="-236537" latinLnBrk="1" marL="639762" rtl="0">
              <a:lnSpc>
                <a:spcPct val="100000"/>
              </a:lnSpc>
              <a:spcBef>
                <a:spcPts val="550"/>
              </a:spcBef>
              <a:spcAft>
                <a:spcPct val="0"/>
              </a:spcAft>
              <a:buSzPct val="100000"/>
              <a:buFont typeface="Verdana" pitchFamily="34" charset="0"/>
              <a:buChar char="◦"/>
              <a:defRPr baseline="0" b="0" sz="2800" i="0">
                <a:solidFill>
                  <a:schemeClr val="dk1"/>
                </a:solidFill>
                <a:latin typeface="Gill Sans MT" pitchFamily="34" charset="0"/>
                <a:sym typeface="Arial" pitchFamily="0" charset="0"/>
              </a:defRPr>
            </a:lvl2pPr>
            <a:lvl3pPr algn="l" eaLnBrk="1" fontAlgn="base" hangingPunct="1" indent="-228600" latinLnBrk="1" marL="885825" rtl="0">
              <a:lnSpc>
                <a:spcPct val="100000"/>
              </a:lnSpc>
              <a:spcBef>
                <a:spcPct val="20000"/>
              </a:spcBef>
              <a:spcAft>
                <a:spcPct val="0"/>
              </a:spcAft>
              <a:buSzPct val="100000"/>
              <a:buFont typeface="Wingdings 2" pitchFamily="18" charset="2"/>
              <a:buChar char=""/>
              <a:defRPr baseline="0" b="0" sz="2400" i="0">
                <a:solidFill>
                  <a:schemeClr val="dk1"/>
                </a:solidFill>
                <a:latin typeface="Gill Sans MT" pitchFamily="34" charset="0"/>
                <a:sym typeface="Arial" pitchFamily="0" charset="0"/>
              </a:defRPr>
            </a:lvl3pPr>
            <a:lvl4pPr algn="l" eaLnBrk="1" fontAlgn="base" hangingPunct="1" indent="-173037" latinLnBrk="1" marL="1096962" rtl="0">
              <a:lnSpc>
                <a:spcPct val="100000"/>
              </a:lnSpc>
              <a:spcBef>
                <a:spcPct val="20000"/>
              </a:spcBef>
              <a:spcAft>
                <a:spcPct val="0"/>
              </a:spcAft>
              <a:buSzPct val="100000"/>
              <a:buFont typeface="Wingdings 2" pitchFamily="18" charset="2"/>
              <a:buChar char=""/>
              <a:defRPr baseline="0" b="0" sz="2000" i="0">
                <a:solidFill>
                  <a:schemeClr val="dk1"/>
                </a:solidFill>
                <a:latin typeface="Gill Sans MT" pitchFamily="34" charset="0"/>
                <a:sym typeface="Arial" pitchFamily="0" charset="0"/>
              </a:defRPr>
            </a:lvl4pPr>
            <a:lvl5pPr algn="l" eaLnBrk="1" fontAlgn="base" hangingPunct="1" indent="-182562" latinLnBrk="1" marL="1296987" rtl="0">
              <a:lnSpc>
                <a:spcPct val="100000"/>
              </a:lnSpc>
              <a:spcBef>
                <a:spcPct val="20000"/>
              </a:spcBef>
              <a:spcAft>
                <a:spcPct val="0"/>
              </a:spcAft>
              <a:buSzPct val="100000"/>
              <a:buFont typeface="Wingdings 2" pitchFamily="18" charset="2"/>
              <a:buChar char=""/>
              <a:defRPr baseline="0" b="0" sz="2000" i="0">
                <a:solidFill>
                  <a:schemeClr val="dk1"/>
                </a:solidFill>
                <a:latin typeface="Gill Sans MT" pitchFamily="34" charset="0"/>
                <a:sym typeface="Arial" pitchFamily="0" charset="0"/>
              </a:defRPr>
            </a:lvl5pPr>
          </a:lstStyle>
          <a:p>
            <a:pPr lvl="0">
              <a:lnSpc>
                <a:spcPct val="80000"/>
              </a:lnSpc>
            </a:pPr>
            <a:r>
              <a:rPr altLang="en-US" sz="2800" lang="zh-CN"/>
              <a:t>Suspected in patients with SNS hyperactivity and marked elevation of BP</a:t>
            </a:r>
          </a:p>
          <a:p>
            <a:pPr lvl="0">
              <a:lnSpc>
                <a:spcPct val="80000"/>
              </a:lnSpc>
            </a:pPr>
            <a:r>
              <a:rPr altLang="en-US" sz="2800" lang="zh-CN"/>
              <a:t>These signs associated with the 5 H’S: HTN, headache, hyperhydrosis, hyper metabolism and hyperglycemia</a:t>
            </a:r>
          </a:p>
          <a:p>
            <a:pPr lvl="0">
              <a:lnSpc>
                <a:spcPct val="80000"/>
              </a:lnSpc>
            </a:pPr>
            <a:r>
              <a:rPr altLang="en-US" sz="2800" lang="zh-CN"/>
              <a:t>Measurements of urine for  catecholamine metabolites (metanephrines -MN and vanyllymandelic acid-VMA) of free catecholamines is very diagnostic</a:t>
            </a:r>
          </a:p>
          <a:p>
            <a:pPr lvl="0">
              <a:lnSpc>
                <a:spcPct val="80000"/>
              </a:lnSpc>
            </a:pPr>
            <a:r>
              <a:rPr altLang="en-US" sz="2800" lang="zh-CN"/>
              <a:t>Total plasma catecholamine concentration when the patient is at rest for 30 minutes using a scalp vein or venous catheter</a:t>
            </a:r>
          </a:p>
        </p:txBody>
      </p:sp>
      <p:sp>
        <p:nvSpPr>
          <p:cNvPr id="1048605" name=""/>
          <p:cNvSpPr txBox="1"/>
          <p:nvPr/>
        </p:nvSpPr>
        <p:spPr>
          <a:xfrm rot="0">
            <a:off x="8613775" y="6305550"/>
            <a:ext cx="457200" cy="476250"/>
          </a:xfrm>
          <a:prstGeom prst="rect"/>
          <a:noFill/>
          <a:ln>
            <a:noFill/>
          </a:ln>
        </p:spPr>
        <p:txBody>
          <a:bodyPr anchor="b"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ctr" eaLnBrk="1" hangingPunct="1" latinLnBrk="1" lvl="0"/>
            <a:fld id="{566ABCEB-ACFC-4714-9973-3DA970169C29}" type="slidenum">
              <a:rPr altLang="en-US" sz="1200" lang="zh-CN">
                <a:solidFill>
                  <a:srgbClr val="B4B1A0"/>
                </a:solidFill>
              </a:rPr>
              <a:pPr algn="ctr" eaLnBrk="1" hangingPunct="1" latinLnBrk="1" lvl="0"/>
              <a:t>6</a:t>
            </a:fld>
            <a:endParaRPr altLang="en-US" sz="1200" lang="zh-CN">
              <a:solidFill>
                <a:srgbClr val="B4B1A0"/>
              </a:solidFill>
            </a:endParaRPr>
          </a:p>
        </p:txBody>
      </p:sp>
    </p:spTree>
  </p:cSld>
  <p:clrMapOvr>
    <a:masterClrMapping/>
  </p:clrMapOvr>
  <p:transition xmlns:p14="http://schemas.microsoft.com/office/powerpoint/2010/main" spd="fast" advClick="1">
    <p:split dir="in" orient="vert"/>
  </p:transition>
  <p:timing/>
</p:sld>
</file>

<file path=ppt/slides/slide7.xml><?xml version="1.0" encoding="utf-8"?>
<p:sld xmlns:a="http://schemas.openxmlformats.org/drawingml/2006/main" xmlns:r="http://schemas.openxmlformats.org/officeDocument/2006/relationships" xmlns:p="http://schemas.openxmlformats.org/presentationml/2006/main" showMasterSp="1">
  <p:cSld>
    <p:spTree>
      <p:nvGrpSpPr>
        <p:cNvPr id="67" name=""/>
        <p:cNvGrpSpPr/>
        <p:nvPr/>
      </p:nvGrpSpPr>
      <p:grpSpPr>
        <a:xfrm rot="0">
          <a:off x="0" y="0"/>
          <a:ext cx="0" cy="0"/>
          <a:chOff x="0" y="0"/>
          <a:chExt cx="0" cy="0"/>
        </a:xfrm>
      </p:grpSpPr>
      <p:sp>
        <p:nvSpPr>
          <p:cNvPr id="1048606" name=""/>
          <p:cNvSpPr/>
          <p:nvPr>
            <p:ph type="title" sz="full" idx="0"/>
          </p:nvPr>
        </p:nvSpPr>
        <p:spPr>
          <a:xfrm rot="0">
            <a:off x="1435100" y="274637"/>
            <a:ext cx="7499350" cy="11430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4300" i="0">
                <a:solidFill>
                  <a:srgbClr val="11488B"/>
                </a:solidFill>
                <a:latin typeface="Gill Sans MT" pitchFamily="34" charset="0"/>
                <a:sym typeface="Arial" pitchFamily="0" charset="0"/>
              </a:defRPr>
            </a:lvl1pPr>
          </a:lstStyle>
          <a:p>
            <a:pPr lvl="0"/>
            <a:r>
              <a:rPr altLang="en-US" lang="zh-CN">
                <a:effectLst>
                  <a:outerShdw algn="tl" blurRad="38100" dir="2700000" dist="38100">
                    <a:srgbClr val="C0C0C0"/>
                  </a:outerShdw>
                </a:effectLst>
              </a:rPr>
              <a:t>Cont’</a:t>
            </a:r>
          </a:p>
        </p:txBody>
      </p:sp>
      <p:sp>
        <p:nvSpPr>
          <p:cNvPr id="1048607" name=""/>
          <p:cNvSpPr/>
          <p:nvPr>
            <p:ph sz="full" idx="1"/>
          </p:nvPr>
        </p:nvSpPr>
        <p:spPr>
          <a:xfrm rot="0">
            <a:off x="1435100" y="1447800"/>
            <a:ext cx="7499350" cy="4800600"/>
          </a:xfrm>
          <a:prstGeom prst="rect"/>
          <a:noFill/>
          <a:ln>
            <a:noFill/>
          </a:ln>
        </p:spPr>
        <p:txBody>
          <a:bodyPr anchor="t" bIns="45720" lIns="91440" rIns="91440" tIns="45720"/>
          <a:lstStyle>
            <a:lvl1pPr algn="l" eaLnBrk="1" fontAlgn="base" hangingPunct="1"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a:solidFill>
                  <a:schemeClr val="dk1"/>
                </a:solidFill>
                <a:latin typeface="Gill Sans MT" pitchFamily="34" charset="0"/>
                <a:sym typeface="Arial" pitchFamily="0" charset="0"/>
              </a:defRPr>
            </a:lvl1pPr>
            <a:lvl2pPr algn="l" eaLnBrk="1" fontAlgn="base" hangingPunct="1" indent="-236537" latinLnBrk="1" marL="639762" rtl="0">
              <a:lnSpc>
                <a:spcPct val="100000"/>
              </a:lnSpc>
              <a:spcBef>
                <a:spcPts val="550"/>
              </a:spcBef>
              <a:spcAft>
                <a:spcPct val="0"/>
              </a:spcAft>
              <a:buSzPct val="100000"/>
              <a:buFont typeface="Verdana" pitchFamily="34" charset="0"/>
              <a:buChar char="◦"/>
              <a:defRPr baseline="0" b="0" sz="2800" i="0">
                <a:solidFill>
                  <a:schemeClr val="dk1"/>
                </a:solidFill>
                <a:latin typeface="Gill Sans MT" pitchFamily="34" charset="0"/>
                <a:sym typeface="Arial" pitchFamily="0" charset="0"/>
              </a:defRPr>
            </a:lvl2pPr>
            <a:lvl3pPr algn="l" eaLnBrk="1" fontAlgn="base" hangingPunct="1" indent="-228600" latinLnBrk="1" marL="885825" rtl="0">
              <a:lnSpc>
                <a:spcPct val="100000"/>
              </a:lnSpc>
              <a:spcBef>
                <a:spcPct val="20000"/>
              </a:spcBef>
              <a:spcAft>
                <a:spcPct val="0"/>
              </a:spcAft>
              <a:buSzPct val="100000"/>
              <a:buFont typeface="Wingdings 2" pitchFamily="18" charset="2"/>
              <a:buChar char=""/>
              <a:defRPr baseline="0" b="0" sz="2400" i="0">
                <a:solidFill>
                  <a:schemeClr val="dk1"/>
                </a:solidFill>
                <a:latin typeface="Gill Sans MT" pitchFamily="34" charset="0"/>
                <a:sym typeface="Arial" pitchFamily="0" charset="0"/>
              </a:defRPr>
            </a:lvl3pPr>
            <a:lvl4pPr algn="l" eaLnBrk="1" fontAlgn="base" hangingPunct="1" indent="-173037" latinLnBrk="1" marL="1096962" rtl="0">
              <a:lnSpc>
                <a:spcPct val="100000"/>
              </a:lnSpc>
              <a:spcBef>
                <a:spcPct val="20000"/>
              </a:spcBef>
              <a:spcAft>
                <a:spcPct val="0"/>
              </a:spcAft>
              <a:buSzPct val="100000"/>
              <a:buFont typeface="Wingdings 2" pitchFamily="18" charset="2"/>
              <a:buChar char=""/>
              <a:defRPr baseline="0" b="0" sz="2000" i="0">
                <a:solidFill>
                  <a:schemeClr val="dk1"/>
                </a:solidFill>
                <a:latin typeface="Gill Sans MT" pitchFamily="34" charset="0"/>
                <a:sym typeface="Arial" pitchFamily="0" charset="0"/>
              </a:defRPr>
            </a:lvl4pPr>
            <a:lvl5pPr algn="l" eaLnBrk="1" fontAlgn="base" hangingPunct="1" indent="-182562" latinLnBrk="1" marL="1296987" rtl="0">
              <a:lnSpc>
                <a:spcPct val="100000"/>
              </a:lnSpc>
              <a:spcBef>
                <a:spcPct val="20000"/>
              </a:spcBef>
              <a:spcAft>
                <a:spcPct val="0"/>
              </a:spcAft>
              <a:buSzPct val="100000"/>
              <a:buFont typeface="Wingdings 2" pitchFamily="18" charset="2"/>
              <a:buChar char=""/>
              <a:defRPr baseline="0" b="0" sz="2000" i="0">
                <a:solidFill>
                  <a:schemeClr val="dk1"/>
                </a:solidFill>
                <a:latin typeface="Gill Sans MT" pitchFamily="34" charset="0"/>
                <a:sym typeface="Arial" pitchFamily="0" charset="0"/>
              </a:defRPr>
            </a:lvl5pPr>
          </a:lstStyle>
          <a:p>
            <a:pPr lvl="0">
              <a:lnSpc>
                <a:spcPct val="90000"/>
              </a:lnSpc>
            </a:pPr>
            <a:r>
              <a:rPr altLang="en-US" sz="2800" lang="zh-CN"/>
              <a:t>Normal epinephrine values are 100pg/Ml (590pmol/L while those noraepinephrine are less than 100-550pg/mL</a:t>
            </a:r>
          </a:p>
          <a:p>
            <a:pPr lvl="0">
              <a:lnSpc>
                <a:spcPct val="90000"/>
              </a:lnSpc>
            </a:pPr>
            <a:r>
              <a:rPr altLang="en-US" sz="2800" lang="zh-CN"/>
              <a:t>A clonidine suppression test may be done if the results of plasma and urine tests are inconclusive</a:t>
            </a:r>
          </a:p>
          <a:p>
            <a:pPr lvl="0">
              <a:lnSpc>
                <a:spcPct val="90000"/>
              </a:lnSpc>
            </a:pPr>
            <a:r>
              <a:rPr altLang="en-US" sz="2800" lang="zh-CN"/>
              <a:t>Clonidine( Catapres) is centrally acting anti adrenergic medication that suppress the release of neurogenically mediated catecholamines. In pts with this condition clonidine is not effective after 2-3 hrs following administration</a:t>
            </a:r>
          </a:p>
        </p:txBody>
      </p:sp>
      <p:sp>
        <p:nvSpPr>
          <p:cNvPr id="1048608" name=""/>
          <p:cNvSpPr txBox="1"/>
          <p:nvPr/>
        </p:nvSpPr>
        <p:spPr>
          <a:xfrm rot="0">
            <a:off x="8613775" y="6305550"/>
            <a:ext cx="457200" cy="476250"/>
          </a:xfrm>
          <a:prstGeom prst="rect"/>
          <a:noFill/>
          <a:ln>
            <a:noFill/>
          </a:ln>
        </p:spPr>
        <p:txBody>
          <a:bodyPr anchor="b"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ctr" eaLnBrk="1" hangingPunct="1" latinLnBrk="1" lvl="0"/>
            <a:fld id="{566ABCEB-ACFC-4714-9973-3DA970169C29}" type="slidenum">
              <a:rPr altLang="en-US" sz="1200" lang="zh-CN">
                <a:solidFill>
                  <a:srgbClr val="B4B1A0"/>
                </a:solidFill>
              </a:rPr>
              <a:pPr algn="ctr" eaLnBrk="1" hangingPunct="1" latinLnBrk="1" lvl="0"/>
              <a:t>7</a:t>
            </a:fld>
            <a:endParaRPr altLang="en-US" sz="1200" lang="zh-CN">
              <a:solidFill>
                <a:srgbClr val="B4B1A0"/>
              </a:solidFill>
            </a:endParaRPr>
          </a:p>
        </p:txBody>
      </p:sp>
    </p:spTree>
  </p:cSld>
  <p:clrMapOvr>
    <a:masterClrMapping/>
  </p:clrMapOvr>
  <p:transition xmlns:p14="http://schemas.microsoft.com/office/powerpoint/2010/main" spd="fast" advClick="1">
    <p:split dir="in" orient="vert"/>
  </p:transition>
  <p:timing/>
</p:sld>
</file>

<file path=ppt/slides/slide8.xml><?xml version="1.0" encoding="utf-8"?>
<p:sld xmlns:a="http://schemas.openxmlformats.org/drawingml/2006/main" xmlns:r="http://schemas.openxmlformats.org/officeDocument/2006/relationships" xmlns:p="http://schemas.openxmlformats.org/presentationml/2006/main" showMasterSp="1">
  <p:cSld>
    <p:spTree>
      <p:nvGrpSpPr>
        <p:cNvPr id="68" name=""/>
        <p:cNvGrpSpPr/>
        <p:nvPr/>
      </p:nvGrpSpPr>
      <p:grpSpPr>
        <a:xfrm rot="0">
          <a:off x="0" y="0"/>
          <a:ext cx="0" cy="0"/>
          <a:chOff x="0" y="0"/>
          <a:chExt cx="0" cy="0"/>
        </a:xfrm>
      </p:grpSpPr>
      <p:sp>
        <p:nvSpPr>
          <p:cNvPr id="1048609" name=""/>
          <p:cNvSpPr/>
          <p:nvPr>
            <p:ph type="title" sz="full" idx="0"/>
          </p:nvPr>
        </p:nvSpPr>
        <p:spPr>
          <a:xfrm rot="0">
            <a:off x="1435100" y="274637"/>
            <a:ext cx="7499350" cy="11430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4300" i="0">
                <a:solidFill>
                  <a:srgbClr val="11488B"/>
                </a:solidFill>
                <a:latin typeface="Gill Sans MT" pitchFamily="34" charset="0"/>
                <a:sym typeface="Arial" pitchFamily="0" charset="0"/>
              </a:defRPr>
            </a:lvl1pPr>
          </a:lstStyle>
          <a:p>
            <a:pPr lvl="0"/>
            <a:r>
              <a:rPr altLang="en-US" lang="zh-CN">
                <a:effectLst>
                  <a:outerShdw algn="tl" blurRad="38100" dir="2700000" dist="38100">
                    <a:srgbClr val="C0C0C0"/>
                  </a:outerShdw>
                </a:effectLst>
              </a:rPr>
              <a:t>Cont’</a:t>
            </a:r>
          </a:p>
        </p:txBody>
      </p:sp>
      <p:sp>
        <p:nvSpPr>
          <p:cNvPr id="1048610" name=""/>
          <p:cNvSpPr/>
          <p:nvPr>
            <p:ph sz="full" idx="1"/>
          </p:nvPr>
        </p:nvSpPr>
        <p:spPr>
          <a:xfrm rot="0">
            <a:off x="1435100" y="1447800"/>
            <a:ext cx="7499350" cy="4800600"/>
          </a:xfrm>
          <a:prstGeom prst="rect"/>
          <a:noFill/>
          <a:ln>
            <a:noFill/>
          </a:ln>
        </p:spPr>
        <p:txBody>
          <a:bodyPr anchor="t" bIns="45720" lIns="91440" rIns="91440" tIns="45720"/>
          <a:lstStyle>
            <a:lvl1pPr algn="l" eaLnBrk="1" fontAlgn="base" hangingPunct="1"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a:solidFill>
                  <a:schemeClr val="dk1"/>
                </a:solidFill>
                <a:latin typeface="Gill Sans MT" pitchFamily="34" charset="0"/>
                <a:sym typeface="Arial" pitchFamily="0" charset="0"/>
              </a:defRPr>
            </a:lvl1pPr>
            <a:lvl2pPr algn="l" eaLnBrk="1" fontAlgn="base" hangingPunct="1" indent="-236537" latinLnBrk="1" marL="639762" rtl="0">
              <a:lnSpc>
                <a:spcPct val="100000"/>
              </a:lnSpc>
              <a:spcBef>
                <a:spcPts val="550"/>
              </a:spcBef>
              <a:spcAft>
                <a:spcPct val="0"/>
              </a:spcAft>
              <a:buSzPct val="100000"/>
              <a:buFont typeface="Verdana" pitchFamily="34" charset="0"/>
              <a:buChar char="◦"/>
              <a:defRPr baseline="0" b="0" sz="2800" i="0">
                <a:solidFill>
                  <a:schemeClr val="dk1"/>
                </a:solidFill>
                <a:latin typeface="Gill Sans MT" pitchFamily="34" charset="0"/>
                <a:sym typeface="Arial" pitchFamily="0" charset="0"/>
              </a:defRPr>
            </a:lvl2pPr>
            <a:lvl3pPr algn="l" eaLnBrk="1" fontAlgn="base" hangingPunct="1" indent="-228600" latinLnBrk="1" marL="885825" rtl="0">
              <a:lnSpc>
                <a:spcPct val="100000"/>
              </a:lnSpc>
              <a:spcBef>
                <a:spcPct val="20000"/>
              </a:spcBef>
              <a:spcAft>
                <a:spcPct val="0"/>
              </a:spcAft>
              <a:buSzPct val="100000"/>
              <a:buFont typeface="Wingdings 2" pitchFamily="18" charset="2"/>
              <a:buChar char=""/>
              <a:defRPr baseline="0" b="0" sz="2400" i="0">
                <a:solidFill>
                  <a:schemeClr val="dk1"/>
                </a:solidFill>
                <a:latin typeface="Gill Sans MT" pitchFamily="34" charset="0"/>
                <a:sym typeface="Arial" pitchFamily="0" charset="0"/>
              </a:defRPr>
            </a:lvl3pPr>
            <a:lvl4pPr algn="l" eaLnBrk="1" fontAlgn="base" hangingPunct="1" indent="-173037" latinLnBrk="1" marL="1096962" rtl="0">
              <a:lnSpc>
                <a:spcPct val="100000"/>
              </a:lnSpc>
              <a:spcBef>
                <a:spcPct val="20000"/>
              </a:spcBef>
              <a:spcAft>
                <a:spcPct val="0"/>
              </a:spcAft>
              <a:buSzPct val="100000"/>
              <a:buFont typeface="Wingdings 2" pitchFamily="18" charset="2"/>
              <a:buChar char=""/>
              <a:defRPr baseline="0" b="0" sz="2000" i="0">
                <a:solidFill>
                  <a:schemeClr val="dk1"/>
                </a:solidFill>
                <a:latin typeface="Gill Sans MT" pitchFamily="34" charset="0"/>
                <a:sym typeface="Arial" pitchFamily="0" charset="0"/>
              </a:defRPr>
            </a:lvl4pPr>
            <a:lvl5pPr algn="l" eaLnBrk="1" fontAlgn="base" hangingPunct="1" indent="-182562" latinLnBrk="1" marL="1296987" rtl="0">
              <a:lnSpc>
                <a:spcPct val="100000"/>
              </a:lnSpc>
              <a:spcBef>
                <a:spcPct val="20000"/>
              </a:spcBef>
              <a:spcAft>
                <a:spcPct val="0"/>
              </a:spcAft>
              <a:buSzPct val="100000"/>
              <a:buFont typeface="Wingdings 2" pitchFamily="18" charset="2"/>
              <a:buChar char=""/>
              <a:defRPr baseline="0" b="0" sz="2000" i="0">
                <a:solidFill>
                  <a:schemeClr val="dk1"/>
                </a:solidFill>
                <a:latin typeface="Gill Sans MT" pitchFamily="34" charset="0"/>
                <a:sym typeface="Arial" pitchFamily="0" charset="0"/>
              </a:defRPr>
            </a:lvl5pPr>
          </a:lstStyle>
          <a:p>
            <a:pPr lvl="0">
              <a:lnSpc>
                <a:spcPct val="90000"/>
              </a:lnSpc>
            </a:pPr>
            <a:r>
              <a:rPr altLang="en-US" sz="2800" lang="zh-CN"/>
              <a:t>Imaging studies: CT scans, MRI, U/S done to localize the pheochromocytoma and to determine whether more than one tumor is present</a:t>
            </a:r>
          </a:p>
          <a:p>
            <a:pPr lvl="0">
              <a:lnSpc>
                <a:spcPct val="90000"/>
              </a:lnSpc>
            </a:pPr>
            <a:r>
              <a:rPr altLang="en-US" sz="2800" lang="zh-CN"/>
              <a:t>Use of I-metaiodobenzylguanide (MIBG) scintigraphy may e required to determine the location of the tumor and to locate metastatic sites outside the adrenal gland</a:t>
            </a:r>
          </a:p>
          <a:p>
            <a:pPr lvl="0">
              <a:lnSpc>
                <a:spcPct val="90000"/>
              </a:lnSpc>
            </a:pPr>
            <a:r>
              <a:rPr altLang="en-US" sz="2800" lang="zh-CN"/>
              <a:t>MIBG is a specific Isotope for catecholamine producing tissue</a:t>
            </a:r>
          </a:p>
        </p:txBody>
      </p:sp>
      <p:sp>
        <p:nvSpPr>
          <p:cNvPr id="1048611" name=""/>
          <p:cNvSpPr txBox="1"/>
          <p:nvPr/>
        </p:nvSpPr>
        <p:spPr>
          <a:xfrm rot="0">
            <a:off x="8613775" y="6305550"/>
            <a:ext cx="457200" cy="476250"/>
          </a:xfrm>
          <a:prstGeom prst="rect"/>
          <a:noFill/>
          <a:ln>
            <a:noFill/>
          </a:ln>
        </p:spPr>
        <p:txBody>
          <a:bodyPr anchor="b"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ctr" eaLnBrk="1" hangingPunct="1" latinLnBrk="1" lvl="0"/>
            <a:fld id="{566ABCEB-ACFC-4714-9973-3DA970169C29}" type="slidenum">
              <a:rPr altLang="en-US" sz="1200" lang="zh-CN">
                <a:solidFill>
                  <a:srgbClr val="B4B1A0"/>
                </a:solidFill>
              </a:rPr>
              <a:pPr algn="ctr" eaLnBrk="1" hangingPunct="1" latinLnBrk="1" lvl="0"/>
              <a:t>8</a:t>
            </a:fld>
            <a:endParaRPr altLang="en-US" sz="1200" lang="zh-CN">
              <a:solidFill>
                <a:srgbClr val="B4B1A0"/>
              </a:solidFill>
            </a:endParaRPr>
          </a:p>
        </p:txBody>
      </p:sp>
    </p:spTree>
  </p:cSld>
  <p:clrMapOvr>
    <a:masterClrMapping/>
  </p:clrMapOvr>
  <p:transition xmlns:p14="http://schemas.microsoft.com/office/powerpoint/2010/main" spd="fast" advClick="1">
    <p:split dir="in" orient="vert"/>
  </p:transition>
  <p:timing/>
</p:sld>
</file>

<file path=ppt/slides/slide9.xml><?xml version="1.0" encoding="utf-8"?>
<p:sld xmlns:a="http://schemas.openxmlformats.org/drawingml/2006/main" xmlns:r="http://schemas.openxmlformats.org/officeDocument/2006/relationships" xmlns:p="http://schemas.openxmlformats.org/presentationml/2006/main" showMasterSp="1">
  <p:cSld>
    <p:spTree>
      <p:nvGrpSpPr>
        <p:cNvPr id="69" name=""/>
        <p:cNvGrpSpPr/>
        <p:nvPr/>
      </p:nvGrpSpPr>
      <p:grpSpPr>
        <a:xfrm rot="0">
          <a:off x="0" y="0"/>
          <a:ext cx="0" cy="0"/>
          <a:chOff x="0" y="0"/>
          <a:chExt cx="0" cy="0"/>
        </a:xfrm>
      </p:grpSpPr>
      <p:sp>
        <p:nvSpPr>
          <p:cNvPr id="1048612" name=""/>
          <p:cNvSpPr/>
          <p:nvPr>
            <p:ph type="title" sz="full" idx="0"/>
          </p:nvPr>
        </p:nvSpPr>
        <p:spPr>
          <a:xfrm rot="0">
            <a:off x="1435100" y="274637"/>
            <a:ext cx="7499350" cy="1143000"/>
          </a:xfrm>
          <a:prstGeom prst="rect"/>
          <a:noFill/>
          <a:ln>
            <a:noFill/>
          </a:ln>
        </p:spPr>
        <p:txBody>
          <a:bodyPr anchor="ctr" bIns="45720" lIns="91440" rIns="91440" tIns="45720"/>
          <a:lstStyle>
            <a:lvl1pPr algn="l" eaLnBrk="1" fontAlgn="base" hangingPunct="1" indent="0" latinLnBrk="1" marL="0" rtl="0">
              <a:lnSpc>
                <a:spcPct val="100000"/>
              </a:lnSpc>
              <a:spcBef>
                <a:spcPct val="0"/>
              </a:spcBef>
              <a:spcAft>
                <a:spcPct val="0"/>
              </a:spcAft>
              <a:buFontTx/>
              <a:buNone/>
              <a:defRPr baseline="0" b="0" sz="4300" i="0">
                <a:solidFill>
                  <a:srgbClr val="11488B"/>
                </a:solidFill>
                <a:latin typeface="Gill Sans MT" pitchFamily="34" charset="0"/>
                <a:sym typeface="Arial" pitchFamily="0" charset="0"/>
              </a:defRPr>
            </a:lvl1pPr>
          </a:lstStyle>
          <a:p>
            <a:pPr lvl="0"/>
            <a:r>
              <a:rPr altLang="en-US" lang="zh-CN">
                <a:effectLst>
                  <a:outerShdw algn="tl" blurRad="38100" dir="2700000" dist="38100">
                    <a:srgbClr val="C0C0C0"/>
                  </a:outerShdw>
                </a:effectLst>
              </a:rPr>
              <a:t>MANAGEMENT</a:t>
            </a:r>
          </a:p>
        </p:txBody>
      </p:sp>
      <p:sp>
        <p:nvSpPr>
          <p:cNvPr id="1048613" name=""/>
          <p:cNvSpPr/>
          <p:nvPr>
            <p:ph sz="full" idx="1"/>
          </p:nvPr>
        </p:nvSpPr>
        <p:spPr>
          <a:xfrm rot="0">
            <a:off x="1435100" y="1447800"/>
            <a:ext cx="7499350" cy="4800600"/>
          </a:xfrm>
          <a:prstGeom prst="rect"/>
          <a:noFill/>
          <a:ln>
            <a:noFill/>
          </a:ln>
        </p:spPr>
        <p:txBody>
          <a:bodyPr anchor="t" bIns="45720" lIns="91440" rIns="91440" tIns="45720"/>
          <a:lstStyle>
            <a:lvl1pPr algn="l" eaLnBrk="1" fontAlgn="base" hangingPunct="1" indent="-282575" latinLnBrk="1" marL="365125" rtl="0">
              <a:lnSpc>
                <a:spcPct val="100000"/>
              </a:lnSpc>
              <a:spcBef>
                <a:spcPts val="600"/>
              </a:spcBef>
              <a:spcAft>
                <a:spcPct val="0"/>
              </a:spcAft>
              <a:buClr>
                <a:schemeClr val="accent1"/>
              </a:buClr>
              <a:buSzPct val="80000"/>
              <a:buFont typeface="Wingdings 2" pitchFamily="18" charset="2"/>
              <a:buChar char=""/>
              <a:defRPr baseline="0" b="0" sz="3200" i="0">
                <a:solidFill>
                  <a:schemeClr val="dk1"/>
                </a:solidFill>
                <a:latin typeface="Gill Sans MT" pitchFamily="34" charset="0"/>
                <a:sym typeface="Arial" pitchFamily="0" charset="0"/>
              </a:defRPr>
            </a:lvl1pPr>
            <a:lvl2pPr algn="l" eaLnBrk="1" fontAlgn="base" hangingPunct="1" indent="-236537" latinLnBrk="1" marL="639762" rtl="0">
              <a:lnSpc>
                <a:spcPct val="100000"/>
              </a:lnSpc>
              <a:spcBef>
                <a:spcPts val="550"/>
              </a:spcBef>
              <a:spcAft>
                <a:spcPct val="0"/>
              </a:spcAft>
              <a:buSzPct val="100000"/>
              <a:buFont typeface="Verdana" pitchFamily="34" charset="0"/>
              <a:buChar char="◦"/>
              <a:defRPr baseline="0" b="0" sz="2800" i="0">
                <a:solidFill>
                  <a:schemeClr val="dk1"/>
                </a:solidFill>
                <a:latin typeface="Gill Sans MT" pitchFamily="34" charset="0"/>
                <a:sym typeface="Arial" pitchFamily="0" charset="0"/>
              </a:defRPr>
            </a:lvl2pPr>
            <a:lvl3pPr algn="l" eaLnBrk="1" fontAlgn="base" hangingPunct="1" indent="-228600" latinLnBrk="1" marL="885825" rtl="0">
              <a:lnSpc>
                <a:spcPct val="100000"/>
              </a:lnSpc>
              <a:spcBef>
                <a:spcPct val="20000"/>
              </a:spcBef>
              <a:spcAft>
                <a:spcPct val="0"/>
              </a:spcAft>
              <a:buSzPct val="100000"/>
              <a:buFont typeface="Wingdings 2" pitchFamily="18" charset="2"/>
              <a:buChar char=""/>
              <a:defRPr baseline="0" b="0" sz="2400" i="0">
                <a:solidFill>
                  <a:schemeClr val="dk1"/>
                </a:solidFill>
                <a:latin typeface="Gill Sans MT" pitchFamily="34" charset="0"/>
                <a:sym typeface="Arial" pitchFamily="0" charset="0"/>
              </a:defRPr>
            </a:lvl3pPr>
            <a:lvl4pPr algn="l" eaLnBrk="1" fontAlgn="base" hangingPunct="1" indent="-173037" latinLnBrk="1" marL="1096962" rtl="0">
              <a:lnSpc>
                <a:spcPct val="100000"/>
              </a:lnSpc>
              <a:spcBef>
                <a:spcPct val="20000"/>
              </a:spcBef>
              <a:spcAft>
                <a:spcPct val="0"/>
              </a:spcAft>
              <a:buSzPct val="100000"/>
              <a:buFont typeface="Wingdings 2" pitchFamily="18" charset="2"/>
              <a:buChar char=""/>
              <a:defRPr baseline="0" b="0" sz="2000" i="0">
                <a:solidFill>
                  <a:schemeClr val="dk1"/>
                </a:solidFill>
                <a:latin typeface="Gill Sans MT" pitchFamily="34" charset="0"/>
                <a:sym typeface="Arial" pitchFamily="0" charset="0"/>
              </a:defRPr>
            </a:lvl4pPr>
            <a:lvl5pPr algn="l" eaLnBrk="1" fontAlgn="base" hangingPunct="1" indent="-182562" latinLnBrk="1" marL="1296987" rtl="0">
              <a:lnSpc>
                <a:spcPct val="100000"/>
              </a:lnSpc>
              <a:spcBef>
                <a:spcPct val="20000"/>
              </a:spcBef>
              <a:spcAft>
                <a:spcPct val="0"/>
              </a:spcAft>
              <a:buSzPct val="100000"/>
              <a:buFont typeface="Wingdings 2" pitchFamily="18" charset="2"/>
              <a:buChar char=""/>
              <a:defRPr baseline="0" b="0" sz="2000" i="0">
                <a:solidFill>
                  <a:schemeClr val="dk1"/>
                </a:solidFill>
                <a:latin typeface="Gill Sans MT" pitchFamily="34" charset="0"/>
                <a:sym typeface="Arial" pitchFamily="0" charset="0"/>
              </a:defRPr>
            </a:lvl5pPr>
          </a:lstStyle>
          <a:p>
            <a:pPr indent="-609600" lvl="0" marL="609600">
              <a:lnSpc>
                <a:spcPct val="90000"/>
              </a:lnSpc>
              <a:buFontTx/>
              <a:buAutoNum type="arabicPeriod" startAt="1"/>
            </a:pPr>
            <a:r>
              <a:rPr altLang="en-US" sz="2800" lang="zh-CN"/>
              <a:t>Pharmacological therapy</a:t>
            </a:r>
          </a:p>
          <a:p>
            <a:pPr indent="-609600" lvl="0" marL="609600">
              <a:lnSpc>
                <a:spcPct val="90000"/>
              </a:lnSpc>
              <a:buFontTx/>
              <a:buNone/>
            </a:pPr>
            <a:r>
              <a:rPr sz="2800"/>
              <a:t>- Patient may be nursed in ICU in severe cases for close monitoring of ECG changes and careful administration of alpha adrenergic blocking agents like phentolamine (Regitine) or smooth muscle relaxants like sodium nitoprusside (Nipride) to lower BP quickly</a:t>
            </a:r>
          </a:p>
          <a:p>
            <a:pPr indent="-609600" lvl="0" marL="609600">
              <a:lnSpc>
                <a:spcPct val="90000"/>
              </a:lnSpc>
              <a:buFontTx/>
              <a:buNone/>
            </a:pPr>
            <a:r>
              <a:rPr sz="2800"/>
              <a:t>- Phenoxybenzamine (Dibenzyline) a long acting alpha blocker may be used when the Bp is stable to prepare the patient for surgery</a:t>
            </a:r>
          </a:p>
        </p:txBody>
      </p:sp>
      <p:sp>
        <p:nvSpPr>
          <p:cNvPr id="1048614" name=""/>
          <p:cNvSpPr txBox="1"/>
          <p:nvPr/>
        </p:nvSpPr>
        <p:spPr>
          <a:xfrm rot="0">
            <a:off x="8613775" y="6305550"/>
            <a:ext cx="457200" cy="476250"/>
          </a:xfrm>
          <a:prstGeom prst="rect"/>
          <a:noFill/>
          <a:ln>
            <a:noFill/>
          </a:ln>
        </p:spPr>
        <p:txBody>
          <a:bodyPr anchor="b" bIns="45720" lIns="91440" rIns="91440" tIns="45720"/>
          <a:lstStyle>
            <a:lvl1pPr algn="l" fontAlgn="base" indent="0" latinLnBrk="1" marL="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1pPr>
            <a:lvl2pPr algn="l" fontAlgn="base" indent="0" latinLnBrk="1" marL="4572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2pPr>
            <a:lvl3pPr algn="l" fontAlgn="base" indent="0" latinLnBrk="1" marL="9144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3pPr>
            <a:lvl4pPr algn="l" fontAlgn="base" indent="0" latinLnBrk="1" marL="13716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4pPr>
            <a:lvl5pPr algn="l" fontAlgn="base" indent="0" latinLnBrk="1" marL="1828800" rtl="0">
              <a:lnSpc>
                <a:spcPct val="100000"/>
              </a:lnSpc>
              <a:spcBef>
                <a:spcPct val="0"/>
              </a:spcBef>
              <a:spcAft>
                <a:spcPct val="0"/>
              </a:spcAft>
              <a:buFontTx/>
              <a:buNone/>
              <a:defRPr baseline="0" b="0" sz="1800" i="0">
                <a:solidFill>
                  <a:schemeClr val="dk1"/>
                </a:solidFill>
                <a:latin typeface="Arial" pitchFamily="0" charset="0"/>
                <a:sym typeface="Arial" pitchFamily="0" charset="0"/>
              </a:defRPr>
            </a:lvl5pPr>
          </a:lstStyle>
          <a:p>
            <a:pPr algn="ctr" eaLnBrk="1" hangingPunct="1" latinLnBrk="1" lvl="0"/>
            <a:fld id="{566ABCEB-ACFC-4714-9973-3DA970169C29}" type="slidenum">
              <a:rPr altLang="en-US" sz="1200" lang="zh-CN">
                <a:solidFill>
                  <a:srgbClr val="B4B1A0"/>
                </a:solidFill>
              </a:rPr>
              <a:pPr algn="ctr" eaLnBrk="1" hangingPunct="1" latinLnBrk="1" lvl="0"/>
              <a:t>9</a:t>
            </a:fld>
            <a:endParaRPr altLang="en-US" sz="1200" lang="zh-CN">
              <a:solidFill>
                <a:srgbClr val="B4B1A0"/>
              </a:solidFill>
            </a:endParaRPr>
          </a:p>
        </p:txBody>
      </p:sp>
    </p:spTree>
  </p:cSld>
  <p:clrMapOvr>
    <a:masterClrMapping/>
  </p:clrMapOvr>
  <p:transition xmlns:p14="http://schemas.microsoft.com/office/powerpoint/2010/main" spd="fast" advClick="1">
    <p:split dir="in" orient="vert"/>
  </p:transition>
  <p:timing/>
</p:sld>
</file>

<file path=ppt/theme/theme1.xml><?xml version="1.0" encoding="utf-8"?>
<a:theme xmlns:a="http://schemas.openxmlformats.org/drawingml/2006/main" name="Office 主题">
  <a:themeElements>
    <a:clrScheme name="Default Color Scheme">
      <a:dk1>
        <a:srgbClr val="000000"/>
      </a:dk1>
      <a:lt1>
        <a:srgbClr val="FFFFFF"/>
      </a:lt1>
      <a:dk2>
        <a:srgbClr val="EEECE1"/>
      </a:dk2>
      <a:lt2>
        <a:srgbClr val="1F497D"/>
      </a:lt2>
      <a:accent1>
        <a:srgbClr val="4F81BD"/>
      </a:accent1>
      <a:accent2>
        <a:srgbClr val="C0504D"/>
      </a:accent2>
      <a:accent3>
        <a:srgbClr val="FFFFFF"/>
      </a:accent3>
      <a:accent4>
        <a:srgbClr val="000000"/>
      </a:accent4>
      <a:accent5>
        <a:srgbClr val="000000"/>
      </a:accent5>
      <a:accent6>
        <a:srgbClr val="000000"/>
      </a:accent6>
      <a:hlink>
        <a:srgbClr val="0000FF"/>
      </a:hlink>
      <a:folHlink>
        <a:srgbClr val="80008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EEECE1"/>
        </a:dk2>
        <a:lt2>
          <a:srgbClr val="1F497D"/>
        </a:lt2>
        <a:accent1>
          <a:srgbClr val="4F81BD"/>
        </a:accent1>
        <a:accent2>
          <a:srgbClr val="C0504D"/>
        </a:accent2>
        <a:accent3>
          <a:srgbClr val="FFFFFF"/>
        </a:accent3>
        <a:accent4>
          <a:srgbClr val="000000"/>
        </a:accent4>
        <a:accent5>
          <a:srgbClr val="000000"/>
        </a:accent5>
        <a:accent6>
          <a:srgbClr val="000000"/>
        </a:accent6>
        <a:hlink>
          <a:srgbClr val="0000FF"/>
        </a:hlink>
        <a:folHlink>
          <a:srgbClr val="800080"/>
        </a:folHlink>
      </a:clrScheme>
    </a:extraClrScheme>
  </a:extraClrSchemeLst>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Office 主题">
  <a:themeElements>
    <a:clrScheme name="">
      <a:dk1>
        <a:srgbClr val="000000"/>
      </a:dk1>
      <a:lt1>
        <a:srgbClr val="FFFFFF"/>
      </a:lt1>
      <a:dk2>
        <a:srgbClr val="808080"/>
      </a:dk2>
      <a:lt2>
        <a:srgbClr val="000000"/>
      </a:lt2>
      <a:accent1>
        <a:srgbClr val="BBE0E3"/>
      </a:accent1>
      <a:accent2>
        <a:srgbClr val="333399"/>
      </a:accent2>
      <a:accent3>
        <a:srgbClr val="FFFFFF"/>
      </a:accent3>
      <a:accent4>
        <a:srgbClr val="000000"/>
      </a:accent4>
      <a:accent5>
        <a:srgbClr val="000000"/>
      </a:accent5>
      <a:accent6>
        <a:srgbClr val="000000"/>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terms="http://purl.org/dc/terms/" xmlns:xsi="http://www.w3.org/2001/XMLSchema-instance">
  <dcterms:created xsi:type="dcterms:W3CDTF">2016-08-28T20:07:45Z</dcterms:created>
  <dcterms:modified xsi:type="dcterms:W3CDTF">2016-08-28T20:07:45Z</dcterms:modified>
</cp:coreProperties>
</file>