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40515B-CA63-41C1-B8D9-E53FD6E3A932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26F65D-BA91-44A8-B017-ECA8C9E10D8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AMENORRHEA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N.K. Njogu</a:t>
            </a:r>
          </a:p>
          <a:p>
            <a:r>
              <a:rPr lang="en-US" dirty="0" smtClean="0"/>
              <a:t>Lecturer, Reproductive Health Department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oct</a:t>
            </a:r>
            <a:r>
              <a:rPr lang="en-US" dirty="0" smtClean="0"/>
              <a:t> 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Accumulation of  blood in the uterine cavity resulting in </a:t>
            </a:r>
            <a:r>
              <a:rPr lang="en-US" b="1" dirty="0" smtClean="0"/>
              <a:t>haematometra.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Haematocolpos</a:t>
            </a:r>
            <a:r>
              <a:rPr lang="en-US" dirty="0" smtClean="0"/>
              <a:t> – Accumulation of blood in the vaginal cavity.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Haematosalpinx</a:t>
            </a:r>
            <a:r>
              <a:rPr lang="en-US" dirty="0" smtClean="0"/>
              <a:t>- Accumulation of blood in the fallopian tubes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Cyclic lower abdominal pain</a:t>
            </a:r>
          </a:p>
          <a:p>
            <a:r>
              <a:rPr lang="en-US" dirty="0" smtClean="0"/>
              <a:t>Amenorrhea dated back to the event.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P/A - Uniform globular mass in the </a:t>
            </a:r>
            <a:r>
              <a:rPr lang="en-US" dirty="0" err="1" smtClean="0"/>
              <a:t>hypogastrium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Pelvic examination reveals the offending lesion.  Bulging hymen in imperforate hymen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Pelvic u/s- Enlarged uterus ;Haematometra, </a:t>
            </a:r>
            <a:r>
              <a:rPr lang="en-US" dirty="0" err="1" smtClean="0"/>
              <a:t>haematocolpos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Imperforate hymen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Cruciate</a:t>
            </a:r>
            <a:r>
              <a:rPr lang="en-US" dirty="0" smtClean="0"/>
              <a:t> incision of the hymen and drainage of blood.</a:t>
            </a:r>
          </a:p>
          <a:p>
            <a:r>
              <a:rPr lang="en-US" b="1" dirty="0" smtClean="0"/>
              <a:t>Cervical stenosis</a:t>
            </a:r>
          </a:p>
          <a:p>
            <a:pPr>
              <a:buNone/>
            </a:pPr>
            <a:r>
              <a:rPr lang="en-US" dirty="0" smtClean="0"/>
              <a:t>    Dilatation of the cervix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TRUE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Primary Amenorrhea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Secondary Amenorrhea.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Primary Amenorrhea</a:t>
            </a:r>
          </a:p>
          <a:p>
            <a:r>
              <a:rPr lang="en-US" dirty="0" smtClean="0"/>
              <a:t> Absence of menses by age 13 years in the absence of normal growth or secondary sexual development.</a:t>
            </a:r>
          </a:p>
          <a:p>
            <a:r>
              <a:rPr lang="en-US" dirty="0" smtClean="0"/>
              <a:t>Absence of menses by age 15 years in the setting of normal growth and secondary sexual characteristics.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Evaluation should begin by age 15 years when 97% of girls  should have experienced menarche.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Secondary Amenorrhea</a:t>
            </a:r>
            <a:r>
              <a:rPr lang="en-US" dirty="0" smtClean="0"/>
              <a:t>:</a:t>
            </a:r>
          </a:p>
          <a:p>
            <a:r>
              <a:rPr lang="en-US" dirty="0" smtClean="0"/>
              <a:t>Absence of menses for more than 6 consecutive months  in a previously menstruating woman.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Primary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Causes.</a:t>
            </a:r>
          </a:p>
          <a:p>
            <a:r>
              <a:rPr lang="en-US" dirty="0" smtClean="0"/>
              <a:t>Developmental defects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/>
              <a:t>  </a:t>
            </a:r>
            <a:r>
              <a:rPr lang="en-US" dirty="0" smtClean="0"/>
              <a:t>Imperforate hymen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/>
              <a:t> Transverse </a:t>
            </a:r>
            <a:r>
              <a:rPr lang="en-US" dirty="0" smtClean="0"/>
              <a:t>vaginal septum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Congenital </a:t>
            </a:r>
            <a:r>
              <a:rPr lang="en-US" dirty="0" smtClean="0"/>
              <a:t>absence of </a:t>
            </a:r>
            <a:r>
              <a:rPr lang="en-US" dirty="0" smtClean="0"/>
              <a:t>uterus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Abnormal </a:t>
            </a:r>
            <a:r>
              <a:rPr lang="en-US" dirty="0" smtClean="0"/>
              <a:t>chromosomal patterns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/>
              <a:t>         Testicular </a:t>
            </a:r>
            <a:r>
              <a:rPr lang="en-US" dirty="0" smtClean="0"/>
              <a:t>feminization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Vaginal agenesis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Systemic illness</a:t>
            </a:r>
          </a:p>
          <a:p>
            <a:pPr>
              <a:buNone/>
            </a:pPr>
            <a:r>
              <a:rPr lang="en-US" dirty="0" smtClean="0"/>
              <a:t>    Tuberculosis</a:t>
            </a:r>
          </a:p>
          <a:p>
            <a:pPr>
              <a:buNone/>
            </a:pPr>
            <a:r>
              <a:rPr lang="en-US" dirty="0" smtClean="0"/>
              <a:t>    Malnutrition</a:t>
            </a:r>
          </a:p>
          <a:p>
            <a:pPr>
              <a:buNone/>
            </a:pPr>
            <a:r>
              <a:rPr lang="en-US" dirty="0" smtClean="0"/>
              <a:t>    Anemia</a:t>
            </a:r>
          </a:p>
          <a:p>
            <a:r>
              <a:rPr lang="en-US" dirty="0" smtClean="0"/>
              <a:t>Endocrine disorders</a:t>
            </a:r>
          </a:p>
          <a:p>
            <a:pPr>
              <a:buNone/>
            </a:pPr>
            <a:r>
              <a:rPr lang="en-US" dirty="0" smtClean="0"/>
              <a:t>    Diabetes</a:t>
            </a:r>
          </a:p>
          <a:p>
            <a:pPr>
              <a:buNone/>
            </a:pPr>
            <a:r>
              <a:rPr lang="en-US" dirty="0" smtClean="0"/>
              <a:t>    Thyroid dysfunction ( hypothyroidism)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Uterine </a:t>
            </a:r>
            <a:r>
              <a:rPr lang="en-US" dirty="0" smtClean="0"/>
              <a:t>synechiae.</a:t>
            </a:r>
          </a:p>
          <a:p>
            <a:r>
              <a:rPr lang="en-US" dirty="0" smtClean="0"/>
              <a:t>Defects in H.P.O. axis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FBC + ESR</a:t>
            </a:r>
          </a:p>
          <a:p>
            <a:r>
              <a:rPr lang="en-US" dirty="0" smtClean="0"/>
              <a:t>TFTS</a:t>
            </a:r>
          </a:p>
          <a:p>
            <a:r>
              <a:rPr lang="en-US" dirty="0" smtClean="0"/>
              <a:t>RBS</a:t>
            </a:r>
          </a:p>
          <a:p>
            <a:r>
              <a:rPr lang="en-US" dirty="0" smtClean="0"/>
              <a:t>FSH, LH</a:t>
            </a:r>
          </a:p>
          <a:p>
            <a:r>
              <a:rPr lang="en-US" dirty="0" err="1" smtClean="0"/>
              <a:t>Karyotype</a:t>
            </a:r>
            <a:endParaRPr lang="en-US" dirty="0" smtClean="0"/>
          </a:p>
          <a:p>
            <a:r>
              <a:rPr lang="en-US" dirty="0" smtClean="0"/>
              <a:t>Pelvic us</a:t>
            </a:r>
          </a:p>
          <a:p>
            <a:r>
              <a:rPr lang="en-US" dirty="0" smtClean="0"/>
              <a:t>HSG-  Honey comb appearance in uterine synechiae.</a:t>
            </a:r>
          </a:p>
          <a:p>
            <a:r>
              <a:rPr lang="en-US" dirty="0" smtClean="0"/>
              <a:t>Laparoscopy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Success is limited in management of primary amenorrhea</a:t>
            </a:r>
          </a:p>
          <a:p>
            <a:pPr>
              <a:buNone/>
            </a:pPr>
            <a:r>
              <a:rPr lang="en-US" dirty="0" smtClean="0"/>
              <a:t>Vaginal agenesis- Vaginal reconstruction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Systemic and endocrine disorders- Treat respective illness </a:t>
            </a:r>
            <a:r>
              <a:rPr lang="en-US" dirty="0" err="1" smtClean="0"/>
              <a:t>eg</a:t>
            </a:r>
            <a:r>
              <a:rPr lang="en-US" dirty="0" smtClean="0"/>
              <a:t> TB, DM, Hypothyroidism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Uterine synechiae- Adhesiolysis and </a:t>
            </a:r>
            <a:r>
              <a:rPr lang="en-US" dirty="0" err="1" smtClean="0"/>
              <a:t>iucd</a:t>
            </a:r>
            <a:r>
              <a:rPr lang="en-US" dirty="0" smtClean="0"/>
              <a:t> insertion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Menstruation</a:t>
            </a:r>
            <a:r>
              <a:rPr lang="en-US" sz="2800" dirty="0" smtClean="0"/>
              <a:t>  is a sign of female endocrine and reproductive tract maturation.</a:t>
            </a:r>
          </a:p>
          <a:p>
            <a:r>
              <a:rPr lang="en-US" sz="2800" b="1" dirty="0" smtClean="0"/>
              <a:t>Prerequisites</a:t>
            </a:r>
          </a:p>
          <a:p>
            <a:pPr>
              <a:buNone/>
            </a:pPr>
            <a:r>
              <a:rPr lang="en-US" sz="2800" dirty="0" smtClean="0"/>
              <a:t>   Intact HPO axis, Endometrium that respond to steroid hormones and intact outflow tract.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Prolonged or persistent absence of menses may be a sign of neuroendocrine or anatomic abnormality.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Common causes of secondary</a:t>
            </a:r>
          </a:p>
          <a:p>
            <a:r>
              <a:rPr lang="en-US" dirty="0" smtClean="0"/>
              <a:t>Hypothalamus</a:t>
            </a:r>
          </a:p>
          <a:p>
            <a:pPr>
              <a:buNone/>
            </a:pPr>
            <a:r>
              <a:rPr lang="en-US" dirty="0" smtClean="0"/>
              <a:t>    Stress</a:t>
            </a:r>
          </a:p>
          <a:p>
            <a:pPr>
              <a:buNone/>
            </a:pPr>
            <a:r>
              <a:rPr lang="en-US" dirty="0" smtClean="0"/>
              <a:t>    Contraceptives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depo</a:t>
            </a:r>
            <a:r>
              <a:rPr lang="en-US" dirty="0" smtClean="0"/>
              <a:t> provera, </a:t>
            </a:r>
            <a:r>
              <a:rPr lang="en-US" dirty="0" err="1" smtClean="0"/>
              <a:t>jadelle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Pituitary</a:t>
            </a:r>
          </a:p>
          <a:p>
            <a:pPr>
              <a:buNone/>
            </a:pPr>
            <a:r>
              <a:rPr lang="en-US" dirty="0" smtClean="0"/>
              <a:t>    Adenoma( </a:t>
            </a:r>
            <a:r>
              <a:rPr lang="en-US" dirty="0" err="1" smtClean="0"/>
              <a:t>prolactinoma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Sheehans</a:t>
            </a:r>
            <a:r>
              <a:rPr lang="en-US" dirty="0" smtClean="0"/>
              <a:t> syndrome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Ovary</a:t>
            </a:r>
          </a:p>
          <a:p>
            <a:pPr>
              <a:buNone/>
            </a:pPr>
            <a:r>
              <a:rPr lang="en-US" dirty="0" smtClean="0"/>
              <a:t>     Polycystic  ovarian syndrome</a:t>
            </a:r>
          </a:p>
          <a:p>
            <a:pPr>
              <a:buNone/>
            </a:pPr>
            <a:r>
              <a:rPr lang="en-US" dirty="0" smtClean="0"/>
              <a:t>      Premature ovarian failure</a:t>
            </a:r>
          </a:p>
          <a:p>
            <a:r>
              <a:rPr lang="en-US" b="1" dirty="0" smtClean="0"/>
              <a:t>Uterine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TB Endometritis</a:t>
            </a:r>
          </a:p>
          <a:p>
            <a:pPr>
              <a:buNone/>
            </a:pPr>
            <a:r>
              <a:rPr lang="en-US" dirty="0" smtClean="0"/>
              <a:t>      Post radiation</a:t>
            </a:r>
          </a:p>
          <a:p>
            <a:pPr>
              <a:buNone/>
            </a:pPr>
            <a:r>
              <a:rPr lang="en-US" dirty="0" smtClean="0"/>
              <a:t>      Uterine synechiae</a:t>
            </a:r>
          </a:p>
          <a:p>
            <a:pPr>
              <a:buNone/>
            </a:pPr>
            <a:r>
              <a:rPr lang="en-US" dirty="0" smtClean="0"/>
              <a:t>      Post hysterectomy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Systemic diseases</a:t>
            </a:r>
          </a:p>
          <a:p>
            <a:pPr>
              <a:buNone/>
            </a:pPr>
            <a:r>
              <a:rPr lang="en-US" dirty="0" smtClean="0"/>
              <a:t>    Malnutrition</a:t>
            </a:r>
          </a:p>
          <a:p>
            <a:pPr>
              <a:buNone/>
            </a:pPr>
            <a:r>
              <a:rPr lang="en-US" dirty="0" smtClean="0"/>
              <a:t>    Hypothyroidism</a:t>
            </a:r>
          </a:p>
          <a:p>
            <a:pPr>
              <a:buNone/>
            </a:pPr>
            <a:r>
              <a:rPr lang="en-US" dirty="0" smtClean="0"/>
              <a:t>    Diabetes.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Anxiety and stress</a:t>
            </a:r>
          </a:p>
          <a:p>
            <a:pPr>
              <a:buNone/>
            </a:pPr>
            <a:r>
              <a:rPr lang="en-US" dirty="0" smtClean="0"/>
              <a:t> Reassurance and stress management</a:t>
            </a:r>
          </a:p>
          <a:p>
            <a:r>
              <a:rPr lang="en-US" dirty="0" smtClean="0"/>
              <a:t>Systemic illness</a:t>
            </a:r>
          </a:p>
          <a:p>
            <a:pPr>
              <a:buNone/>
            </a:pPr>
            <a:r>
              <a:rPr lang="en-US" dirty="0" smtClean="0"/>
              <a:t>     Manage illness</a:t>
            </a:r>
          </a:p>
          <a:p>
            <a:r>
              <a:rPr lang="en-US" dirty="0" smtClean="0"/>
              <a:t>PCOD</a:t>
            </a:r>
          </a:p>
          <a:p>
            <a:pPr>
              <a:buNone/>
            </a:pPr>
            <a:r>
              <a:rPr lang="en-US" dirty="0" smtClean="0"/>
              <a:t>     COCS</a:t>
            </a:r>
          </a:p>
          <a:p>
            <a:pPr>
              <a:buNone/>
            </a:pPr>
            <a:r>
              <a:rPr lang="en-US" dirty="0" smtClean="0"/>
              <a:t>      Ovulation induction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Laporoscopic</a:t>
            </a:r>
            <a:r>
              <a:rPr lang="en-US" dirty="0" smtClean="0"/>
              <a:t> ovarian drilling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Pituitary adenoma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Bromocriptine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Surgical removal.</a:t>
            </a:r>
          </a:p>
          <a:p>
            <a:pPr>
              <a:buNone/>
            </a:pPr>
            <a:r>
              <a:rPr lang="en-US" dirty="0" smtClean="0"/>
              <a:t>Hypothyroid state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Thyroxine</a:t>
            </a:r>
            <a:r>
              <a:rPr lang="en-US" dirty="0" smtClean="0"/>
              <a:t> therapy</a:t>
            </a:r>
          </a:p>
          <a:p>
            <a:pPr>
              <a:buNone/>
            </a:pPr>
            <a:r>
              <a:rPr lang="en-US" dirty="0" smtClean="0"/>
              <a:t>Uterine synechiae</a:t>
            </a:r>
          </a:p>
          <a:p>
            <a:pPr>
              <a:buNone/>
            </a:pPr>
            <a:r>
              <a:rPr lang="en-US" dirty="0" smtClean="0"/>
              <a:t>    Adhesiolysis and </a:t>
            </a:r>
            <a:r>
              <a:rPr lang="en-US" dirty="0" err="1" smtClean="0"/>
              <a:t>iucd</a:t>
            </a:r>
            <a:r>
              <a:rPr lang="en-US" dirty="0" smtClean="0"/>
              <a:t> insertion.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</a:p>
          <a:p>
            <a:pPr>
              <a:buNone/>
            </a:pPr>
            <a:r>
              <a:rPr lang="en-US" dirty="0" smtClean="0"/>
              <a:t>   Literally defined as  the absence of menses.</a:t>
            </a:r>
          </a:p>
          <a:p>
            <a:pPr>
              <a:buNone/>
            </a:pPr>
            <a:r>
              <a:rPr lang="en-US" dirty="0" smtClean="0"/>
              <a:t>   It is a symptom not a disease.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Clinical types</a:t>
            </a:r>
          </a:p>
          <a:p>
            <a:pPr>
              <a:buNone/>
            </a:pPr>
            <a:r>
              <a:rPr lang="en-US" dirty="0" smtClean="0"/>
              <a:t>   Physiological</a:t>
            </a:r>
          </a:p>
          <a:p>
            <a:pPr>
              <a:buNone/>
            </a:pPr>
            <a:r>
              <a:rPr lang="en-US" smtClean="0"/>
              <a:t>   Pathological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Physiological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Prepuberty  </a:t>
            </a:r>
          </a:p>
          <a:p>
            <a:pPr>
              <a:buNone/>
            </a:pPr>
            <a:r>
              <a:rPr lang="en-US" dirty="0" smtClean="0"/>
              <a:t>      Pituitary gonadotrophins insufficient  for effective   	steroidogenesis. </a:t>
            </a:r>
          </a:p>
          <a:p>
            <a:r>
              <a:rPr lang="en-US" b="1" dirty="0" smtClean="0"/>
              <a:t>During pregnancy</a:t>
            </a:r>
          </a:p>
          <a:p>
            <a:pPr>
              <a:buNone/>
            </a:pPr>
            <a:r>
              <a:rPr lang="en-US" dirty="0" smtClean="0"/>
              <a:t>    Large amounts  of estrogens and chorionic gonadotrophins suppress the pituitary gonadotrophins. Ovarian follicles do not undergo maturation.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During lactation</a:t>
            </a:r>
          </a:p>
          <a:p>
            <a:pPr>
              <a:buNone/>
            </a:pPr>
            <a:r>
              <a:rPr lang="en-US" dirty="0" smtClean="0"/>
              <a:t> High levels of prolactin inhibits ovarian response to FSH.  </a:t>
            </a:r>
          </a:p>
          <a:p>
            <a:pPr>
              <a:buNone/>
            </a:pPr>
            <a:r>
              <a:rPr lang="en-US" dirty="0" smtClean="0"/>
              <a:t>No follicular growth</a:t>
            </a:r>
          </a:p>
          <a:p>
            <a:pPr>
              <a:buNone/>
            </a:pPr>
            <a:r>
              <a:rPr lang="en-US" dirty="0" smtClean="0"/>
              <a:t>Hypoestrogenic state thus no menstruation.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Menopause</a:t>
            </a:r>
          </a:p>
          <a:p>
            <a:pPr>
              <a:buNone/>
            </a:pPr>
            <a:r>
              <a:rPr lang="en-US" dirty="0" smtClean="0"/>
              <a:t>    Lack of responsive follicles. Estrogen levels fall and pituitary gonadotrophins are elevated.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Pathological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1.  Concealed Amenorrhea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Congenital</a:t>
            </a:r>
          </a:p>
          <a:p>
            <a:pPr>
              <a:buNone/>
            </a:pPr>
            <a:r>
              <a:rPr lang="en-US" dirty="0" smtClean="0"/>
              <a:t>    Imperforate  hymen</a:t>
            </a:r>
          </a:p>
          <a:p>
            <a:pPr>
              <a:buNone/>
            </a:pPr>
            <a:r>
              <a:rPr lang="en-US" dirty="0" smtClean="0"/>
              <a:t>    Transverse vaginal septum</a:t>
            </a:r>
          </a:p>
          <a:p>
            <a:r>
              <a:rPr lang="en-US" b="1" dirty="0" smtClean="0"/>
              <a:t>Acquired</a:t>
            </a:r>
          </a:p>
          <a:p>
            <a:pPr>
              <a:buNone/>
            </a:pPr>
            <a:r>
              <a:rPr lang="en-US" dirty="0" smtClean="0"/>
              <a:t>    Cervical stenosis</a:t>
            </a:r>
          </a:p>
          <a:p>
            <a:pPr>
              <a:buNone/>
            </a:pPr>
            <a:r>
              <a:rPr lang="en-US" dirty="0" smtClean="0"/>
              <a:t>    Secondary vaginal atresia following difficult vaginal delivery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2. True Amenorrhea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  Primary Amenorrhea</a:t>
            </a:r>
          </a:p>
          <a:p>
            <a:r>
              <a:rPr lang="en-US" dirty="0" smtClean="0"/>
              <a:t>        Secondary  amenorrhea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Concealed Amenorrhea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There is periodic shedding of the endometrium and bleeding but the menstrual blood fails to come out of the genital tract due to outflow obstruction.</a:t>
            </a:r>
          </a:p>
          <a:p>
            <a:pPr>
              <a:buNone/>
            </a:pPr>
            <a:r>
              <a:rPr lang="en-US" b="1" dirty="0" smtClean="0"/>
              <a:t>Causes</a:t>
            </a:r>
          </a:p>
          <a:p>
            <a:r>
              <a:rPr lang="en-US" b="1" dirty="0" smtClean="0"/>
              <a:t> Congenital</a:t>
            </a:r>
          </a:p>
          <a:p>
            <a:pPr>
              <a:buNone/>
            </a:pPr>
            <a:r>
              <a:rPr lang="en-US" dirty="0" smtClean="0"/>
              <a:t>    Imperforate  hymen-   commonest cause of concealed 				amenorrhea</a:t>
            </a:r>
          </a:p>
          <a:p>
            <a:pPr>
              <a:buNone/>
            </a:pPr>
            <a:r>
              <a:rPr lang="en-US" dirty="0" smtClean="0"/>
              <a:t>    Transverse vaginal septum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Acquired</a:t>
            </a:r>
          </a:p>
          <a:p>
            <a:pPr>
              <a:buNone/>
            </a:pPr>
            <a:r>
              <a:rPr lang="en-US" dirty="0" smtClean="0"/>
              <a:t>    Cervical stenosis</a:t>
            </a:r>
          </a:p>
          <a:p>
            <a:pPr>
              <a:buNone/>
            </a:pPr>
            <a:r>
              <a:rPr lang="en-US" dirty="0" smtClean="0"/>
              <a:t>    Secondary vaginal atresia following difficult vaginal delivery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235</TotalTime>
  <Words>620</Words>
  <Application>Microsoft Office PowerPoint</Application>
  <PresentationFormat>On-screen Show (4:3)</PresentationFormat>
  <Paragraphs>168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Flow</vt:lpstr>
      <vt:lpstr>AMENORRHEA</vt:lpstr>
      <vt:lpstr>Introduction.</vt:lpstr>
      <vt:lpstr>Amenorrhea</vt:lpstr>
      <vt:lpstr>Physiological amenorrhea</vt:lpstr>
      <vt:lpstr>Slide 5</vt:lpstr>
      <vt:lpstr>Pathological amenorrhea</vt:lpstr>
      <vt:lpstr>Slide 7</vt:lpstr>
      <vt:lpstr>Concealed Amenorrhea</vt:lpstr>
      <vt:lpstr>Slide 9</vt:lpstr>
      <vt:lpstr>Pathology</vt:lpstr>
      <vt:lpstr>Clinical features</vt:lpstr>
      <vt:lpstr>Treatment</vt:lpstr>
      <vt:lpstr>TRUE AMENORRHEA</vt:lpstr>
      <vt:lpstr>Slide 14</vt:lpstr>
      <vt:lpstr>Primary amenorrhea</vt:lpstr>
      <vt:lpstr>Slide 16</vt:lpstr>
      <vt:lpstr>Slide 17</vt:lpstr>
      <vt:lpstr>Investigations</vt:lpstr>
      <vt:lpstr>Management</vt:lpstr>
      <vt:lpstr>Secondary Amenorrhea</vt:lpstr>
      <vt:lpstr>Slide 21</vt:lpstr>
      <vt:lpstr>Slide 22</vt:lpstr>
      <vt:lpstr>Treatment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AMENORRHEA</dc:title>
  <dc:creator>Acer</dc:creator>
  <cp:lastModifiedBy>Acer</cp:lastModifiedBy>
  <cp:revision>31</cp:revision>
  <dcterms:created xsi:type="dcterms:W3CDTF">2011-09-28T19:55:45Z</dcterms:created>
  <dcterms:modified xsi:type="dcterms:W3CDTF">2011-10-04T08:51:00Z</dcterms:modified>
</cp:coreProperties>
</file>