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6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6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69FF-A658-4F98-AF5D-362BC15220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B9B9D-5984-451E-BFF2-5B2B5E5592E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/>
              <a:t>Club foot</a:t>
            </a:r>
            <a:endParaRPr dirty="0" lang="en-US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" lang="en-US"/>
              <a:t>D</a:t>
            </a:r>
            <a:r>
              <a:rPr altLang="en" lang="en-US"/>
              <a:t>O</a:t>
            </a:r>
            <a:r>
              <a:rPr altLang="en" lang="en-US"/>
              <a:t>r</a:t>
            </a:r>
            <a:r>
              <a:rPr altLang="en" lang="en-US"/>
              <a:t>i</a:t>
            </a:r>
            <a:r>
              <a:rPr altLang="en" lang="en-US"/>
              <a:t>s</a:t>
            </a:r>
            <a:r>
              <a:rPr altLang="en" lang="en-US"/>
              <a:t> </a:t>
            </a:r>
            <a:r>
              <a:rPr altLang="en" lang="en-US"/>
              <a:t>L</a:t>
            </a:r>
            <a:r>
              <a:rPr altLang="en" lang="en-US"/>
              <a:t>i</a:t>
            </a:r>
            <a:r>
              <a:rPr altLang="en" lang="en-US"/>
              <a:t>n</a:t>
            </a:r>
            <a:r>
              <a:rPr altLang="en" lang="en-US"/>
              <a:t>g</a:t>
            </a:r>
            <a:r>
              <a:rPr altLang="en" lang="en-US"/>
              <a:t>u</a:t>
            </a:r>
            <a:r>
              <a:rPr altLang="en" lang="en-US"/>
              <a:t>y</a:t>
            </a:r>
            <a:r>
              <a:rPr altLang="en" lang="en-US"/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Foot divisions</a:t>
            </a:r>
            <a:endParaRPr dirty="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Hind foot-comprising the talo-calcaneal and calcaneal-cuboidal joints</a:t>
            </a:r>
          </a:p>
          <a:p>
            <a:r>
              <a:rPr dirty="0" lang="en-US" smtClean="0"/>
              <a:t>Mid foot-comprise of talo-navicular and navicular-cuneiform joints.</a:t>
            </a:r>
          </a:p>
          <a:p>
            <a:r>
              <a:rPr dirty="0" lang="en-US" smtClean="0"/>
              <a:t>Forefoot.-composed of  cuneiform-</a:t>
            </a:r>
            <a:r>
              <a:rPr dirty="0" lang="en-US" err="1" smtClean="0"/>
              <a:t>metartarsal</a:t>
            </a:r>
            <a:r>
              <a:rPr dirty="0" lang="en-US" smtClean="0"/>
              <a:t> and other joint beyond that.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55" name="Content Placeholder 4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9806" t="7180" r="61178" b="21941"/>
          <a:stretch>
            <a:fillRect/>
          </a:stretch>
        </p:blipFill>
        <p:spPr>
          <a:xfrm>
            <a:off x="2985247" y="2138082"/>
            <a:ext cx="2245659" cy="3084140"/>
          </a:xfrm>
        </p:spPr>
      </p:pic>
      <p:pic>
        <p:nvPicPr>
          <p:cNvPr id="2097156" name="Content Placeholder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1486" t="8314" r="58977" b="19990"/>
          <a:stretch>
            <a:fillRect/>
          </a:stretch>
        </p:blipFill>
        <p:spPr>
          <a:xfrm>
            <a:off x="1223682" y="242047"/>
            <a:ext cx="7557247" cy="6521823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Plantar ligament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r>
              <a:rPr dirty="0" lang="en-US" smtClean="0"/>
              <a:t>These are ligaments extending from the plantar surface  of the calcaneus to the </a:t>
            </a:r>
            <a:r>
              <a:rPr dirty="0" lang="en-US" err="1" smtClean="0"/>
              <a:t>the</a:t>
            </a:r>
            <a:r>
              <a:rPr dirty="0" lang="en-US" smtClean="0"/>
              <a:t> parts of the foot</a:t>
            </a:r>
          </a:p>
          <a:p>
            <a:r>
              <a:rPr dirty="0" lang="en-US" smtClean="0"/>
              <a:t>The include the following.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Content Placeholder 4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56718" t="20160" r="4015" b="25141"/>
          <a:stretch>
            <a:fillRect/>
          </a:stretch>
        </p:blipFill>
        <p:spPr>
          <a:xfrm>
            <a:off x="838200" y="1075765"/>
            <a:ext cx="10515600" cy="551329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Tendons associated with the pathology of the club foot.</a:t>
            </a:r>
            <a:endParaRPr dirty="0" lang="en-US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muscle tendon associated with the pathology of the club foot are posterior compartment of the leg </a:t>
            </a:r>
          </a:p>
          <a:p>
            <a:r>
              <a:rPr dirty="0" lang="en-US" smtClean="0"/>
              <a:t>Superficial group-they form the Achilles tendon</a:t>
            </a:r>
          </a:p>
          <a:p>
            <a:r>
              <a:rPr dirty="0" lang="en-US" smtClean="0"/>
              <a:t>Deep group-</a:t>
            </a:r>
            <a:r>
              <a:rPr dirty="0" lang="en-US" err="1" smtClean="0"/>
              <a:t>tibialis</a:t>
            </a:r>
            <a:r>
              <a:rPr dirty="0" lang="en-US" smtClean="0"/>
              <a:t> p</a:t>
            </a:r>
          </a:p>
          <a:p>
            <a:pPr lvl="4"/>
            <a:r>
              <a:rPr dirty="0" lang="en-US" smtClean="0"/>
              <a:t>Flexor digitorum longus .</a:t>
            </a:r>
          </a:p>
          <a:p>
            <a:pPr lvl="4"/>
            <a:r>
              <a:rPr dirty="0" lang="en-US" smtClean="0"/>
              <a:t>Flexor hallucis longus.</a:t>
            </a:r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Content Placeholder 3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12587" t="13980" r="8185" b="18959"/>
          <a:stretch>
            <a:fillRect/>
          </a:stretch>
        </p:blipFill>
        <p:spPr>
          <a:xfrm>
            <a:off x="838200" y="1183341"/>
            <a:ext cx="10968317" cy="552674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Content Placeholder 3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8590" t="3781" r="18437" b="46774"/>
          <a:stretch>
            <a:fillRect/>
          </a:stretch>
        </p:blipFill>
        <p:spPr>
          <a:xfrm>
            <a:off x="1510553" y="1690688"/>
            <a:ext cx="8458121" cy="403411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Pathoanatomy of the club foot.</a:t>
            </a:r>
            <a:endParaRPr dirty="0" lang="en-US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Mostly the club foot occur when all these structures have the abnormality.</a:t>
            </a:r>
          </a:p>
          <a:p>
            <a:r>
              <a:rPr dirty="0" lang="en-US" smtClean="0"/>
              <a:t>BONES</a:t>
            </a:r>
          </a:p>
          <a:p>
            <a:r>
              <a:rPr dirty="0" lang="en-US" smtClean="0"/>
              <a:t>The bones of the foot are smaller then normal</a:t>
            </a:r>
          </a:p>
          <a:p>
            <a:r>
              <a:rPr dirty="0" lang="en-US" smtClean="0"/>
              <a:t>The neck of the talus is angulated so that the talus faces downwards and medially</a:t>
            </a:r>
          </a:p>
          <a:p>
            <a:r>
              <a:rPr dirty="0" lang="en-US" smtClean="0"/>
              <a:t>The calcaneal bone is small and convex.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Joint deformities.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Equinus-this deformity occurs primarily at the ankle joint.</a:t>
            </a:r>
          </a:p>
          <a:p>
            <a:r>
              <a:rPr dirty="0" lang="en-US" smtClean="0"/>
              <a:t>Inversion-deformity occurs primally at the subtalar joint. The inverted calcaneus take the whole foot with its so that the sole faces medially.</a:t>
            </a:r>
          </a:p>
          <a:p>
            <a:r>
              <a:rPr dirty="0" lang="en-US" smtClean="0"/>
              <a:t>Fore foot adduction deformity occurs at the mid tarsal joints ,mainly at </a:t>
            </a:r>
            <a:r>
              <a:rPr dirty="0" lang="en-US" err="1" smtClean="0"/>
              <a:t>talo</a:t>
            </a:r>
            <a:r>
              <a:rPr dirty="0" lang="en-US" smtClean="0"/>
              <a:t>-navicular joint.</a:t>
            </a:r>
          </a:p>
          <a:p>
            <a:r>
              <a:rPr dirty="0" lang="en-US" smtClean="0"/>
              <a:t>Forefoot cavus-deformity is the result of the excessive arching of the foot at the mind –tarsal joints.</a:t>
            </a:r>
          </a:p>
          <a:p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Content Placeholder 3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t="39766" r="79234" b="36345"/>
          <a:stretch>
            <a:fillRect/>
          </a:stretch>
        </p:blipFill>
        <p:spPr>
          <a:xfrm>
            <a:off x="1242646" y="668216"/>
            <a:ext cx="9003323" cy="6189784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Tendons.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Tight Achilles tendons.</a:t>
            </a:r>
          </a:p>
          <a:p>
            <a:pPr indent="0" marL="0">
              <a:buNone/>
            </a:pPr>
            <a:r>
              <a:rPr dirty="0" lang="en-US" smtClean="0"/>
              <a:t>Tight-	            tibialis posterior.</a:t>
            </a:r>
          </a:p>
          <a:p>
            <a:pPr lvl="4"/>
            <a:r>
              <a:rPr dirty="0" sz="2400" lang="en-US" smtClean="0"/>
              <a:t>Flexor digitorum longus</a:t>
            </a:r>
          </a:p>
          <a:p>
            <a:pPr lvl="4"/>
            <a:r>
              <a:rPr dirty="0" sz="2400" lang="en-US" smtClean="0"/>
              <a:t>Flexor halluces longus. </a:t>
            </a:r>
          </a:p>
          <a:p>
            <a:r>
              <a:rPr dirty="0" lang="en-US" smtClean="0"/>
              <a:t>CAPSULES AND LIGAMENT</a:t>
            </a:r>
          </a:p>
          <a:p>
            <a:r>
              <a:rPr dirty="0" lang="en-US" smtClean="0"/>
              <a:t>Posteriorly-posterior capsule of the ankle joint.</a:t>
            </a:r>
          </a:p>
          <a:p>
            <a:r>
              <a:rPr dirty="0" lang="en-US" smtClean="0"/>
              <a:t>Posterior capsule of the subtalar joint.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ligament</a:t>
            </a:r>
            <a:endParaRPr dirty="0" lang="en-US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lang="en-US" smtClean="0"/>
              <a:t>Medially-</a:t>
            </a:r>
          </a:p>
          <a:p>
            <a:pPr indent="0" marL="0">
              <a:buNone/>
            </a:pPr>
            <a:r>
              <a:rPr b="1" dirty="0" lang="en-US"/>
              <a:t> </a:t>
            </a:r>
            <a:r>
              <a:rPr b="1" dirty="0" lang="en-US" smtClean="0"/>
              <a:t>talo</a:t>
            </a:r>
            <a:r>
              <a:rPr dirty="0" lang="en-US" smtClean="0"/>
              <a:t>navicular ligament </a:t>
            </a:r>
          </a:p>
          <a:p>
            <a:r>
              <a:rPr dirty="0" lang="en-US" smtClean="0"/>
              <a:t>Deltoid ligament. </a:t>
            </a:r>
          </a:p>
          <a:p>
            <a:r>
              <a:rPr dirty="0" lang="en-US" smtClean="0"/>
              <a:t>Spring ligament.</a:t>
            </a:r>
          </a:p>
          <a:p>
            <a:pPr indent="0" marL="0">
              <a:buNone/>
            </a:pPr>
            <a:r>
              <a:rPr b="1" dirty="0" lang="en-US" smtClean="0"/>
              <a:t>Plantar region</a:t>
            </a:r>
          </a:p>
          <a:p>
            <a:r>
              <a:rPr dirty="0" lang="en-US" smtClean="0"/>
              <a:t>Plantar ligament</a:t>
            </a:r>
          </a:p>
          <a:p>
            <a:r>
              <a:rPr dirty="0" lang="en-US" smtClean="0"/>
              <a:t>Plantar ligament</a:t>
            </a:r>
            <a:endParaRPr dirty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skin</a:t>
            </a:r>
            <a:endParaRPr dirty="0" lang="en-US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skin develops adaptive shortening on the medial side of the sole .</a:t>
            </a:r>
          </a:p>
          <a:p>
            <a:r>
              <a:rPr dirty="0" lang="en-US" smtClean="0"/>
              <a:t>There is deep crease the medial side</a:t>
            </a:r>
          </a:p>
          <a:p>
            <a:r>
              <a:rPr dirty="0" lang="en-US" smtClean="0"/>
              <a:t>CLINICAL FEATURES</a:t>
            </a:r>
          </a:p>
          <a:p>
            <a:pPr indent="0" marL="0">
              <a:buNone/>
            </a:pPr>
            <a:r>
              <a:rPr dirty="0" lang="en-US" smtClean="0"/>
              <a:t>Mostly noted during birth or during infancy</a:t>
            </a:r>
          </a:p>
          <a:p>
            <a:pPr indent="0" marL="0">
              <a:buNone/>
            </a:pPr>
            <a:r>
              <a:rPr dirty="0" lang="en-US" smtClean="0"/>
              <a:t>Present with deformity of the foot</a:t>
            </a:r>
            <a:endParaRPr dirty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On examination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Do general examination of the patient.</a:t>
            </a:r>
          </a:p>
          <a:p>
            <a:r>
              <a:rPr dirty="0" lang="en-US" smtClean="0"/>
              <a:t>Foot examination the following finds are noted.</a:t>
            </a:r>
          </a:p>
          <a:p>
            <a:r>
              <a:rPr dirty="0" lang="en-US" smtClean="0"/>
              <a:t>Bilateral foot deformity in about 60% cases.</a:t>
            </a:r>
          </a:p>
          <a:p>
            <a:r>
              <a:rPr dirty="0" lang="en-US" smtClean="0"/>
              <a:t>The size of the foot smaller </a:t>
            </a:r>
          </a:p>
          <a:p>
            <a:r>
              <a:rPr dirty="0" lang="en-US" smtClean="0"/>
              <a:t>The foot is in equinus ,Varus and adduction</a:t>
            </a:r>
          </a:p>
          <a:p>
            <a:r>
              <a:rPr dirty="0" lang="en-US" smtClean="0"/>
              <a:t>Heel is small in size.</a:t>
            </a:r>
          </a:p>
          <a:p>
            <a:r>
              <a:rPr dirty="0" lang="en-US" smtClean="0"/>
              <a:t>Deep skin crease.</a:t>
            </a:r>
          </a:p>
          <a:p>
            <a:r>
              <a:rPr dirty="0" lang="en-US" smtClean="0"/>
              <a:t>Bony prominences are palpated on the left side of the foot.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Outer side of the foot is convex</a:t>
            </a:r>
          </a:p>
          <a:p>
            <a:pPr indent="0" marL="0">
              <a:buNone/>
            </a:pPr>
            <a:r>
              <a:rPr dirty="0" lang="en-US" smtClean="0"/>
              <a:t>Treatment.</a:t>
            </a:r>
          </a:p>
          <a:p>
            <a:pPr indent="0" marL="0">
              <a:buNone/>
            </a:pPr>
            <a:r>
              <a:rPr dirty="0" lang="en-US" smtClean="0"/>
              <a:t>Treatment of club foot involves </a:t>
            </a:r>
          </a:p>
          <a:p>
            <a:pPr indent="0" marL="0">
              <a:buNone/>
            </a:pPr>
            <a:r>
              <a:rPr dirty="0" lang="en-US" smtClean="0"/>
              <a:t>Operative and non operative.</a:t>
            </a:r>
          </a:p>
          <a:p>
            <a:pPr indent="0" marL="0">
              <a:buNone/>
            </a:pPr>
            <a:r>
              <a:rPr dirty="0" lang="en-US" smtClean="0"/>
              <a:t>Non operative management.</a:t>
            </a:r>
          </a:p>
          <a:p>
            <a:pPr indent="0" marL="0">
              <a:buNone/>
            </a:pPr>
            <a:r>
              <a:rPr dirty="0" lang="en-US" smtClean="0"/>
              <a:t>Manipulation alone.</a:t>
            </a:r>
          </a:p>
          <a:p>
            <a:pPr indent="0" marL="0">
              <a:buNone/>
            </a:pPr>
            <a:r>
              <a:rPr dirty="0" lang="en-US" smtClean="0"/>
              <a:t>Manipulation and pop</a:t>
            </a:r>
          </a:p>
          <a:p>
            <a:pPr indent="0" marL="0">
              <a:buNone/>
            </a:pPr>
            <a:r>
              <a:rPr dirty="0" lang="en-US"/>
              <a:t>	</a:t>
            </a:r>
            <a:r>
              <a:rPr dirty="0" lang="en-US" smtClean="0"/>
              <a:t>kites' method-adduction-inversion-</a:t>
            </a:r>
            <a:r>
              <a:rPr dirty="0" lang="en-US" err="1" smtClean="0"/>
              <a:t>equinus</a:t>
            </a:r>
            <a:endParaRPr dirty="0" lang="en-US"/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err="1" smtClean="0"/>
              <a:t>Ponsett's</a:t>
            </a:r>
            <a:r>
              <a:rPr dirty="0" lang="en-US" smtClean="0"/>
              <a:t> method.</a:t>
            </a:r>
          </a:p>
          <a:p>
            <a:r>
              <a:rPr dirty="0" lang="en-US" smtClean="0"/>
              <a:t>Operative methods</a:t>
            </a:r>
          </a:p>
          <a:p>
            <a:r>
              <a:rPr dirty="0" lang="en-US" smtClean="0"/>
              <a:t>Postero-medial soft tissue release</a:t>
            </a:r>
          </a:p>
          <a:p>
            <a:r>
              <a:rPr dirty="0" lang="en-US" smtClean="0"/>
              <a:t>Limited soft tissue release</a:t>
            </a:r>
          </a:p>
          <a:p>
            <a:r>
              <a:rPr dirty="0" lang="en-US" smtClean="0"/>
              <a:t>Dwyer’s osteotomy-done at 3 years of age.</a:t>
            </a:r>
          </a:p>
          <a:p>
            <a:r>
              <a:rPr dirty="0" lang="en-US" smtClean="0"/>
              <a:t>Dilwyn Evan's procedure –done in recurrent club foot at 4-8 years.</a:t>
            </a:r>
          </a:p>
          <a:p>
            <a:r>
              <a:rPr dirty="0" lang="en-US" smtClean="0"/>
              <a:t>Triple arthrodesis-fusion of the subtalar, calcaneal-cuboidal and talonavicular.done at 12 years</a:t>
            </a:r>
            <a:endParaRPr dirty="0"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Methods of maintenance of the correction.</a:t>
            </a:r>
            <a:endParaRPr dirty="0" 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CTEV Splints</a:t>
            </a:r>
          </a:p>
          <a:p>
            <a:r>
              <a:rPr dirty="0" lang="en-US" smtClean="0"/>
              <a:t>Denis –brown splint</a:t>
            </a:r>
          </a:p>
          <a:p>
            <a:r>
              <a:rPr dirty="0" lang="en-US" smtClean="0"/>
              <a:t>CTEV Shoes.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44548" t="35635" r="42729" b="33382"/>
          <a:stretch>
            <a:fillRect/>
          </a:stretch>
        </p:blipFill>
        <p:spPr>
          <a:xfrm>
            <a:off x="1547446" y="211015"/>
            <a:ext cx="7807569" cy="697523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definition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Is birth defect where one or both of the feet are inward rotated and downward.</a:t>
            </a:r>
          </a:p>
          <a:p>
            <a:r>
              <a:rPr dirty="0" lang="en-US" smtClean="0"/>
              <a:t>The affected foot looks smaller than the normal one.</a:t>
            </a:r>
          </a:p>
          <a:p>
            <a:r>
              <a:rPr dirty="0" lang="en-US" smtClean="0"/>
              <a:t>Approx. 50% of the cases affect both feet.</a:t>
            </a:r>
          </a:p>
          <a:p>
            <a:r>
              <a:rPr dirty="0" lang="en-US" smtClean="0"/>
              <a:t>The diagnosis is basically made during birth or fetal life.</a:t>
            </a:r>
          </a:p>
          <a:p>
            <a:r>
              <a:rPr dirty="0" lang="en-US" smtClean="0"/>
              <a:t>It occurs in1 to  4 of every 1000 live births</a:t>
            </a:r>
          </a:p>
          <a:p>
            <a:r>
              <a:rPr dirty="0" lang="en-US" smtClean="0"/>
              <a:t>Club foot is most common congenital defects affecting the legs.</a:t>
            </a:r>
          </a:p>
          <a:p>
            <a:r>
              <a:rPr dirty="0" lang="en-US" smtClean="0"/>
              <a:t>Common in males than in females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Associated condition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Arthrogryposis.</a:t>
            </a:r>
          </a:p>
          <a:p>
            <a:r>
              <a:rPr dirty="0" lang="en-US" smtClean="0"/>
              <a:t>myelomeningocele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Cause of club foot not well understood the following theories have tried to explain most probable causes.</a:t>
            </a:r>
          </a:p>
          <a:p>
            <a:r>
              <a:rPr dirty="0" lang="en-US" smtClean="0"/>
              <a:t>Classified as idiopathic club foot and secondary club foot.</a:t>
            </a:r>
          </a:p>
          <a:p>
            <a:r>
              <a:rPr b="1" dirty="0" lang="en-US" smtClean="0"/>
              <a:t>Idiopathic is related to</a:t>
            </a:r>
          </a:p>
          <a:p>
            <a:pPr lvl="1"/>
            <a:r>
              <a:rPr dirty="0" lang="en-US" smtClean="0"/>
              <a:t>Mechanical theory</a:t>
            </a:r>
          </a:p>
          <a:p>
            <a:pPr lvl="1"/>
            <a:r>
              <a:rPr dirty="0" lang="en-US" smtClean="0"/>
              <a:t>Ischemic theory</a:t>
            </a:r>
          </a:p>
          <a:p>
            <a:pPr lvl="1"/>
            <a:r>
              <a:rPr dirty="0" lang="en-US" smtClean="0"/>
              <a:t>Genetic theory</a:t>
            </a:r>
          </a:p>
          <a:p>
            <a:pPr indent="0" lvl="1" marL="457200"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Secondary club foot.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lang="en-US" smtClean="0"/>
              <a:t>Follows some of this causes</a:t>
            </a:r>
            <a:r>
              <a:rPr dirty="0" lang="en-US" smtClean="0"/>
              <a:t>.</a:t>
            </a:r>
          </a:p>
          <a:p>
            <a:r>
              <a:rPr dirty="0" lang="en-US" smtClean="0"/>
              <a:t>Paralytic disorders-</a:t>
            </a:r>
            <a:r>
              <a:rPr dirty="0" lang="en-US" err="1" smtClean="0"/>
              <a:t>e,g</a:t>
            </a:r>
            <a:r>
              <a:rPr dirty="0" lang="en-US" smtClean="0"/>
              <a:t> in polio</a:t>
            </a:r>
          </a:p>
          <a:p>
            <a:r>
              <a:rPr dirty="0" lang="en-US" smtClean="0"/>
              <a:t>Arthrogryposis multiplex congenital.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pathoanatomy</a:t>
            </a:r>
            <a:endParaRPr dirty="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Let first understand the anatomy of the foot</a:t>
            </a:r>
          </a:p>
          <a:p>
            <a:r>
              <a:rPr dirty="0" lang="en-US" smtClean="0"/>
              <a:t>JOINTS OF THE FOOT.</a:t>
            </a:r>
          </a:p>
          <a:p>
            <a:r>
              <a:rPr dirty="0" lang="en-US" smtClean="0"/>
              <a:t>The tibia fibula articulating with the talus.</a:t>
            </a:r>
          </a:p>
          <a:p>
            <a:r>
              <a:rPr dirty="0" lang="en-US" smtClean="0"/>
              <a:t>The subtalar joint.</a:t>
            </a:r>
          </a:p>
          <a:p>
            <a:r>
              <a:rPr dirty="0" lang="en-US" smtClean="0"/>
              <a:t>Talonavicular joint.</a:t>
            </a:r>
          </a:p>
          <a:p>
            <a:r>
              <a:rPr dirty="0" lang="en-US" err="1" smtClean="0"/>
              <a:t>Calceneo</a:t>
            </a:r>
            <a:r>
              <a:rPr dirty="0" lang="en-US" smtClean="0"/>
              <a:t>-cuboidal joint.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Content Placeholder 3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28918" t="49519" r="24865" b="8143"/>
          <a:stretch>
            <a:fillRect/>
          </a:stretch>
        </p:blipFill>
        <p:spPr>
          <a:xfrm>
            <a:off x="1559859" y="968188"/>
            <a:ext cx="8350623" cy="535192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Club foot</dc:title>
  <dc:creator>ADMIN</dc:creator>
  <cp:lastModifiedBy>ADMIN</cp:lastModifiedBy>
  <dcterms:created xsi:type="dcterms:W3CDTF">2021-06-03T03:07:27Z</dcterms:created>
  <dcterms:modified xsi:type="dcterms:W3CDTF">2022-04-01T13:05:34Z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ab483336a09f4b4790a93ff0a1e8a0e3</vt:lpwstr>
  </property>
</Properties>
</file>