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9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189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06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90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0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05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79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063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53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D8FC-3460-4270-A16C-EB533FFA1F4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C1E0-0075-41A3-A5CA-20C384B6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164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81939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 DISLOCATIONS AND FRACTURE DISLOCATIONS OF THE HIP JOINT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C00000"/>
                </a:solidFill>
              </a:rPr>
              <a:t>G.M.WERU</a:t>
            </a:r>
          </a:p>
          <a:p>
            <a:r>
              <a:rPr lang="en-US" sz="3600" b="1" i="1" dirty="0" smtClean="0">
                <a:solidFill>
                  <a:srgbClr val="C00000"/>
                </a:solidFill>
              </a:rPr>
              <a:t>Lecturer clinical medicine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4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COMPLICATIONS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Injury to sciatic nerve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Damage to femoral head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Associated fracture of acetabular roof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Avascular necrosis of femoral head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Post- traumatic ossification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Osteoarthritis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3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ANTERIOR DISLOCATION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MECHANISMS OF INJURY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Road traffic accident when the force approaches from behind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 weight falls on the back of a patient when the knee joints are straightened and bent forward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The head of femur dislocates anteriorly and inferiorly in relation to the acetabulum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746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CLINICAL FEATURES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Pain on the affected joint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Inability to move the joint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Deformity of the limb, which the opposite of that of posterior dislocation; the leg on the affected side is </a:t>
            </a:r>
            <a:r>
              <a:rPr lang="en-US" b="1" dirty="0" smtClean="0"/>
              <a:t>longer</a:t>
            </a:r>
            <a:r>
              <a:rPr lang="en-US" dirty="0" smtClean="0"/>
              <a:t>, </a:t>
            </a:r>
            <a:r>
              <a:rPr lang="en-US" b="1" dirty="0" smtClean="0"/>
              <a:t>extended</a:t>
            </a:r>
            <a:r>
              <a:rPr lang="en-US" dirty="0" smtClean="0"/>
              <a:t>, </a:t>
            </a:r>
            <a:r>
              <a:rPr lang="en-US" b="1" dirty="0" smtClean="0"/>
              <a:t>abducted </a:t>
            </a:r>
            <a:r>
              <a:rPr lang="en-US" dirty="0" smtClean="0"/>
              <a:t>and </a:t>
            </a:r>
            <a:r>
              <a:rPr lang="en-US" b="1" dirty="0" smtClean="0"/>
              <a:t>laterally(externally) rotated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Tenderness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76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INVESTIGATION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Pelvic X-RAY (A/P) 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X-ray of affected joint (</a:t>
            </a:r>
            <a:r>
              <a:rPr lang="en-US" b="1" dirty="0" smtClean="0">
                <a:solidFill>
                  <a:srgbClr val="7030A0"/>
                </a:solidFill>
              </a:rPr>
              <a:t>lateral </a:t>
            </a:r>
            <a:r>
              <a:rPr lang="en-US" b="1" dirty="0" smtClean="0">
                <a:solidFill>
                  <a:srgbClr val="7030A0"/>
                </a:solidFill>
              </a:rPr>
              <a:t>views)</a:t>
            </a:r>
          </a:p>
          <a:p>
            <a:pPr>
              <a:buFontTx/>
              <a:buChar char="-"/>
            </a:pPr>
            <a:r>
              <a:rPr lang="en-US" dirty="0" smtClean="0"/>
              <a:t>Femoral head is seen lying anteriorly and inferiorly to the acetabulum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3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Anterior hip dislocation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F:\1a3601db5c3bceafa1bfa97273acf3_big_galler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1" y="1447800"/>
            <a:ext cx="71628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</a:t>
            </a:r>
            <a:r>
              <a:rPr lang="en-US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TREATMENT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Closed reduction under G/A and muscle relaxant.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Technique</a:t>
            </a:r>
          </a:p>
          <a:p>
            <a:pPr>
              <a:buFontTx/>
              <a:buChar char="-"/>
            </a:pPr>
            <a:r>
              <a:rPr lang="en-US" dirty="0" smtClean="0"/>
              <a:t>The patient is laid supine on the ground</a:t>
            </a:r>
          </a:p>
          <a:p>
            <a:pPr>
              <a:buFontTx/>
              <a:buChar char="-"/>
            </a:pPr>
            <a:r>
              <a:rPr lang="en-US" dirty="0" smtClean="0"/>
              <a:t>An assistant steadies the pelvis at iliac crests</a:t>
            </a:r>
          </a:p>
          <a:p>
            <a:pPr>
              <a:buFontTx/>
              <a:buChar char="-"/>
            </a:pPr>
            <a:r>
              <a:rPr lang="en-US" dirty="0" smtClean="0"/>
              <a:t>The surgeon flexes the hip and knee joints at 90° and pushes the femur backward into the acetabulum</a:t>
            </a:r>
          </a:p>
          <a:p>
            <a:pPr>
              <a:buFontTx/>
              <a:buChar char="-"/>
            </a:pPr>
            <a:r>
              <a:rPr lang="en-US" dirty="0" smtClean="0"/>
              <a:t>Test the joint movement and request for check x-rays</a:t>
            </a:r>
          </a:p>
          <a:p>
            <a:pPr>
              <a:buFontTx/>
              <a:buChar char="-"/>
            </a:pPr>
            <a:r>
              <a:rPr lang="en-US" dirty="0" smtClean="0"/>
              <a:t>Immobilize the limb with skin traction for 3-6 weeks</a:t>
            </a:r>
          </a:p>
          <a:p>
            <a:pPr>
              <a:buFontTx/>
              <a:buChar char="-"/>
            </a:pPr>
            <a:r>
              <a:rPr lang="en-US" dirty="0" smtClean="0"/>
              <a:t>Discharge the patient on non-weight bearing for 6 weeks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52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Open(operative) reduction </a:t>
            </a:r>
            <a:r>
              <a:rPr lang="en-US" dirty="0" smtClean="0"/>
              <a:t>if closed reduction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fails.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71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COMPLICATIONS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Compression to femoral nerve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Compression to femoral artery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Avascular necrosis of femoral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Osteoarthritis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43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CENTRAL FRACTURE DISLOCATION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It is regarded as fracture dislocation because the femoral head smashes into the acetabular floor before going through it into the pelvis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MECHANISMS OF INJURY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violent central force against the greater trochanter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Road traffic accident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head of femur is driven into the acetabular floor causing a comminuted fracture of the acetabulum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65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CLINICAL FEATURES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Some patients may present in shock if there is severe concealed bleeding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Pain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Inability to move the joint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± Bruising over the trochanteric region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leg lies in normal position and is of normal length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Tenderness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19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Posterior dislocation- Accounts for 80%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Anterior dislocation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fracture dislocation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9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INVESTIGATIONS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Pelvic X-RAY</a:t>
            </a:r>
            <a:r>
              <a:rPr lang="en-US" b="1" dirty="0" smtClean="0">
                <a:solidFill>
                  <a:srgbClr val="7030A0"/>
                </a:solidFill>
              </a:rPr>
              <a:t>( A/P view)</a:t>
            </a:r>
          </a:p>
          <a:p>
            <a:pPr>
              <a:buFontTx/>
              <a:buChar char="-"/>
            </a:pPr>
            <a:r>
              <a:rPr lang="en-US" dirty="0" smtClean="0"/>
              <a:t>Reveals fracture of the acetabular floor</a:t>
            </a:r>
          </a:p>
          <a:p>
            <a:pPr>
              <a:buFontTx/>
              <a:buChar char="-"/>
            </a:pPr>
            <a:r>
              <a:rPr lang="en-US" dirty="0" smtClean="0"/>
              <a:t>± Fracture of the femoral head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CT Scan- </a:t>
            </a:r>
            <a:r>
              <a:rPr lang="en-US" dirty="0" smtClean="0"/>
              <a:t>Reveals the extent of damage to the acetabular floor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94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Central fracture dislocation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F:\47yoMcentralhip-450x32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1"/>
            <a:ext cx="7391399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TREATMENT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Resuscitation</a:t>
            </a:r>
            <a:r>
              <a:rPr lang="en-US" dirty="0" smtClean="0"/>
              <a:t> with fluid replacement or transfusion and surgical repair of damaged blood vessels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Closed reduction under G/A </a:t>
            </a:r>
          </a:p>
          <a:p>
            <a:pPr>
              <a:buFontTx/>
              <a:buChar char="-"/>
            </a:pPr>
            <a:r>
              <a:rPr lang="en-US" dirty="0" smtClean="0"/>
              <a:t>An assistant steadies the pelvis</a:t>
            </a:r>
          </a:p>
          <a:p>
            <a:pPr>
              <a:buFontTx/>
              <a:buChar char="-"/>
            </a:pPr>
            <a:r>
              <a:rPr lang="en-US" dirty="0" smtClean="0"/>
              <a:t>The surgeon pulls the thigh at the same time attempts to lever out the femoral head from its displaced position</a:t>
            </a:r>
          </a:p>
          <a:p>
            <a:pPr>
              <a:buFontTx/>
              <a:buChar char="-"/>
            </a:pPr>
            <a:r>
              <a:rPr lang="en-US" dirty="0" smtClean="0"/>
              <a:t>Apply skin traction for six weeks and commence active movements afterwards</a:t>
            </a:r>
          </a:p>
          <a:p>
            <a:pPr>
              <a:buFontTx/>
              <a:buChar char="-"/>
            </a:pPr>
            <a:r>
              <a:rPr lang="en-US" dirty="0" smtClean="0"/>
              <a:t>Discharge the patient on non-weight bearing for 6 weeks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40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Open reduction with internal fixation </a:t>
            </a:r>
            <a:r>
              <a:rPr lang="en-US" dirty="0" smtClean="0"/>
              <a:t>if the acetabular fracture is severely comminuted using combination of multiple screws and contoured plates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It should be borne in mind that many patients with central dislocation will eventually need total Arthroplasty on account of secondary degenerative changes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COMPLICATIONS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Damage to pelvic organs and blood vessels leading to Hypovolaemic shock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Early osteoarthritis- Which is inevitable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7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POSTERIOR DISLOCATION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MECHANISMS OF INJURY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Head on collision or any violent force against the knee with a flexed or semi flexed and adducted hip joint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Motor cycle crash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14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CLINICAL FEATURES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Pain on the affected joint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Restricted movement of the affected joint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leg on the affected side is </a:t>
            </a:r>
            <a:r>
              <a:rPr lang="en-US" b="1" dirty="0" smtClean="0"/>
              <a:t>shorter </a:t>
            </a:r>
            <a:r>
              <a:rPr lang="en-US" dirty="0" smtClean="0"/>
              <a:t>and the hip joint is </a:t>
            </a:r>
            <a:r>
              <a:rPr lang="en-US" b="1" dirty="0" smtClean="0"/>
              <a:t>adducted</a:t>
            </a:r>
            <a:r>
              <a:rPr lang="en-US" dirty="0" smtClean="0"/>
              <a:t>, </a:t>
            </a:r>
            <a:r>
              <a:rPr lang="en-US" b="1" dirty="0" smtClean="0"/>
              <a:t>slightly flexed </a:t>
            </a:r>
            <a:r>
              <a:rPr lang="en-US" dirty="0" smtClean="0"/>
              <a:t>and </a:t>
            </a:r>
            <a:r>
              <a:rPr lang="en-US" b="1" dirty="0" smtClean="0"/>
              <a:t>medially(internally) rotated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Head of femur can be felt posterior and superiorly to the acetabulum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Tenderness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50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ont.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INVESTIGATION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Pelvic X-RAY(A/P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X-ray of affected </a:t>
            </a:r>
            <a:r>
              <a:rPr lang="en-US" b="1" dirty="0" smtClean="0">
                <a:solidFill>
                  <a:srgbClr val="7030A0"/>
                </a:solidFill>
              </a:rPr>
              <a:t>joint (</a:t>
            </a:r>
            <a:r>
              <a:rPr lang="en-US" b="1" dirty="0" smtClean="0">
                <a:solidFill>
                  <a:srgbClr val="7030A0"/>
                </a:solidFill>
              </a:rPr>
              <a:t>lateral </a:t>
            </a:r>
            <a:r>
              <a:rPr lang="en-US" b="1" dirty="0" smtClean="0">
                <a:solidFill>
                  <a:srgbClr val="7030A0"/>
                </a:solidFill>
              </a:rPr>
              <a:t>or oblique view at 45°)</a:t>
            </a:r>
          </a:p>
          <a:p>
            <a:pPr>
              <a:buFontTx/>
              <a:buChar char="-"/>
            </a:pPr>
            <a:r>
              <a:rPr lang="en-US" dirty="0" smtClean="0"/>
              <a:t>Shows the femoral head in the postero-lateral position in relation to the acetabulum</a:t>
            </a:r>
          </a:p>
          <a:p>
            <a:pPr>
              <a:buFontTx/>
              <a:buChar char="-"/>
            </a:pPr>
            <a:r>
              <a:rPr lang="en-US" dirty="0" smtClean="0"/>
              <a:t>Usually there is an associated chip fracture of the acetabular roof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87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Posterior dislocation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octor\Pictures\2017-05-14\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762"/>
            <a:ext cx="7467600" cy="4948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50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Posterior dislocation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doctor\Pictures\2017-05-14\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51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324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TREATMENT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Immediate closed reduction under G/A and muscle relaxant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Technique</a:t>
            </a:r>
          </a:p>
          <a:p>
            <a:pPr>
              <a:buFontTx/>
              <a:buChar char="-"/>
            </a:pPr>
            <a:r>
              <a:rPr lang="en-US" dirty="0" smtClean="0"/>
              <a:t>The patient is laid supine on the ground on a soft mattress</a:t>
            </a:r>
          </a:p>
          <a:p>
            <a:pPr>
              <a:buFontTx/>
              <a:buChar char="-"/>
            </a:pPr>
            <a:r>
              <a:rPr lang="en-US" dirty="0" smtClean="0"/>
              <a:t>An assistant steadies the pelvis at the iliac crests</a:t>
            </a:r>
          </a:p>
          <a:p>
            <a:pPr>
              <a:buFontTx/>
              <a:buChar char="-"/>
            </a:pPr>
            <a:r>
              <a:rPr lang="en-US" dirty="0" smtClean="0"/>
              <a:t>The surgeon/clinician flexes the hip and knee joints at 90° and pulls the thigh upwards as well as gradually externally(laterally) rotating the femur</a:t>
            </a:r>
          </a:p>
          <a:p>
            <a:pPr>
              <a:buFontTx/>
              <a:buChar char="-"/>
            </a:pPr>
            <a:r>
              <a:rPr lang="en-US" dirty="0" smtClean="0"/>
              <a:t>Gently test all  movements, and request for check X-rays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Immobilize the limb with skin traction for 3-6 weeks. Mean while mobilizing the exercises for the hip and knee joints are begun a few days and are gradually intensified</a:t>
            </a:r>
          </a:p>
          <a:p>
            <a:pPr>
              <a:buFontTx/>
              <a:buChar char="-"/>
            </a:pPr>
            <a:r>
              <a:rPr lang="en-US" dirty="0" smtClean="0"/>
              <a:t>Upon discharge, the patient continues with non-weight bearing(crutches) for 6 more weeks.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Open(operative) reduction </a:t>
            </a:r>
            <a:r>
              <a:rPr lang="en-US" dirty="0" smtClean="0"/>
              <a:t>if closed reduction  fails especially for neglected cases.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73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789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DISLOCATIONS AND FRACTURE DISLOCATIONS OF THE HIP JOINT</vt:lpstr>
      <vt:lpstr>TYPES</vt:lpstr>
      <vt:lpstr>POSTERIOR DISLOCATION</vt:lpstr>
      <vt:lpstr>Cont.</vt:lpstr>
      <vt:lpstr>Cont. </vt:lpstr>
      <vt:lpstr>Posterior dislocation</vt:lpstr>
      <vt:lpstr>Posterior dislocation</vt:lpstr>
      <vt:lpstr>Cont.</vt:lpstr>
      <vt:lpstr>Cont.</vt:lpstr>
      <vt:lpstr>Cont.</vt:lpstr>
      <vt:lpstr>ANTERIOR DISLOCATION</vt:lpstr>
      <vt:lpstr>Cont.</vt:lpstr>
      <vt:lpstr>Cont.</vt:lpstr>
      <vt:lpstr>Anterior hip dislocation</vt:lpstr>
      <vt:lpstr>Cont.</vt:lpstr>
      <vt:lpstr>Cont.</vt:lpstr>
      <vt:lpstr>Cont.</vt:lpstr>
      <vt:lpstr>CENTRAL FRACTURE DISLOCATION</vt:lpstr>
      <vt:lpstr>Cont.</vt:lpstr>
      <vt:lpstr>Cont.</vt:lpstr>
      <vt:lpstr>Central fracture dislocation</vt:lpstr>
      <vt:lpstr>Cont.</vt:lpstr>
      <vt:lpstr>Cont.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 JOINT DISLOCATIONS</dc:title>
  <dc:creator>doctor</dc:creator>
  <cp:lastModifiedBy>user</cp:lastModifiedBy>
  <cp:revision>18</cp:revision>
  <dcterms:created xsi:type="dcterms:W3CDTF">2017-06-07T03:46:51Z</dcterms:created>
  <dcterms:modified xsi:type="dcterms:W3CDTF">2017-06-07T08:59:32Z</dcterms:modified>
</cp:coreProperties>
</file>