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6" r:id="rId8"/>
    <p:sldId id="267" r:id="rId9"/>
    <p:sldId id="269" r:id="rId10"/>
    <p:sldId id="268" r:id="rId11"/>
    <p:sldId id="270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2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0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5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03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1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23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5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2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18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74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010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9FBA9-5D34-4C30-9286-9416AA07AD55}" type="datetimeFigureOut">
              <a:rPr lang="en-US" smtClean="0"/>
              <a:t>10/15/2023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5B568-0D4F-45FD-8E24-4304AFDAD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5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SALTER-HARRIS</a:t>
            </a:r>
            <a:br>
              <a:rPr lang="en-US" sz="4800" b="1" dirty="0" smtClean="0">
                <a:solidFill>
                  <a:srgbClr val="C00000"/>
                </a:solidFill>
              </a:rPr>
            </a:br>
            <a:r>
              <a:rPr lang="en-US" sz="4800" b="1" dirty="0" smtClean="0">
                <a:solidFill>
                  <a:srgbClr val="C00000"/>
                </a:solidFill>
              </a:rPr>
              <a:t>(Epiphyseal injuries)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14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Salter Harris IV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3074" name="Picture 2" descr="C:\Users\doctor\Pictures\2017-04-17\05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7696200" cy="499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55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Salter Harris V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5122" name="Picture 2" descr="C:\Users\doctor\Pictures\2017-04-17\05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7772400" cy="518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0992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TREATMENT OF SALTER HARRIS INJURIES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Type I</a:t>
            </a:r>
          </a:p>
          <a:p>
            <a:pPr>
              <a:buFontTx/>
              <a:buChar char="-"/>
            </a:pPr>
            <a:r>
              <a:rPr lang="en-US" dirty="0" smtClean="0"/>
              <a:t>Gentle manipulation.</a:t>
            </a:r>
          </a:p>
          <a:p>
            <a:pPr>
              <a:buFontTx/>
              <a:buChar char="-"/>
            </a:pPr>
            <a:r>
              <a:rPr lang="en-US" dirty="0" smtClean="0"/>
              <a:t>If successful, immobilize with POP for 4 weeks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Type II &amp; III</a:t>
            </a:r>
          </a:p>
          <a:p>
            <a:pPr>
              <a:buFontTx/>
              <a:buChar char="-"/>
            </a:pPr>
            <a:r>
              <a:rPr lang="en-US" dirty="0" smtClean="0"/>
              <a:t>First try closed manipulation; if successful immobilize with POP for 4 weeks</a:t>
            </a:r>
          </a:p>
          <a:p>
            <a:pPr>
              <a:buFontTx/>
              <a:buChar char="-"/>
            </a:pPr>
            <a:r>
              <a:rPr lang="en-US" dirty="0" smtClean="0"/>
              <a:t>If it fails, open reduction with internal fixation with a screw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3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534400" cy="5410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Type IV</a:t>
            </a:r>
          </a:p>
          <a:p>
            <a:pPr>
              <a:buFontTx/>
              <a:buChar char="-"/>
            </a:pPr>
            <a:r>
              <a:rPr lang="en-US" dirty="0" smtClean="0"/>
              <a:t>Open reduction with internal fixation with screws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Type V</a:t>
            </a:r>
          </a:p>
          <a:p>
            <a:pPr>
              <a:buFontTx/>
              <a:buChar char="-"/>
            </a:pPr>
            <a:r>
              <a:rPr lang="en-US" dirty="0" smtClean="0"/>
              <a:t>Gentle manipulation</a:t>
            </a:r>
          </a:p>
          <a:p>
            <a:pPr>
              <a:buFontTx/>
              <a:buChar char="-"/>
            </a:pPr>
            <a:r>
              <a:rPr lang="en-US" dirty="0" smtClean="0"/>
              <a:t>Open reduction if manipulation fails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70C0"/>
                </a:solidFill>
              </a:rPr>
              <a:t>NB: It is very difficult to correct and associated with arrested bone growth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66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70C0"/>
                </a:solidFill>
              </a:rPr>
              <a:t>Introduction 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DEFINITION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These are injuries occurring in bone ends where the epiphyseal growth plate has not closed.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They involve the epiphysis, metaphysis and the epiphyseal growth 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657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CLASSIFICATION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TYPE I (Salter </a:t>
            </a:r>
            <a:r>
              <a:rPr lang="en-US" b="1" dirty="0">
                <a:solidFill>
                  <a:srgbClr val="00B0F0"/>
                </a:solidFill>
              </a:rPr>
              <a:t>H</a:t>
            </a:r>
            <a:r>
              <a:rPr lang="en-US" b="1" dirty="0" smtClean="0">
                <a:solidFill>
                  <a:srgbClr val="00B0F0"/>
                </a:solidFill>
              </a:rPr>
              <a:t>arris I)</a:t>
            </a:r>
          </a:p>
          <a:p>
            <a:r>
              <a:rPr lang="en-US" dirty="0" smtClean="0"/>
              <a:t>Complete separation of epiphysis at the growth plate without damage to metaphysis or epiphysis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TYPE II(Salter Harris II)</a:t>
            </a:r>
          </a:p>
          <a:p>
            <a:r>
              <a:rPr lang="en-US" dirty="0" smtClean="0"/>
              <a:t>There is displacement of the epiphysis with a triangular fragment of the metaphysis attached to the displaced epiphysis</a:t>
            </a:r>
          </a:p>
          <a:p>
            <a:r>
              <a:rPr lang="en-US" dirty="0" smtClean="0"/>
              <a:t>It is the commonest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Cont.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868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TYPE III(Salter Harris III)</a:t>
            </a:r>
          </a:p>
          <a:p>
            <a:r>
              <a:rPr lang="en-US" dirty="0" smtClean="0"/>
              <a:t>Displacement with fracture of the epiphysis or separation of articular surface with separation of epiphyseal fragment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TYPE IV(Salter Harris IV)</a:t>
            </a:r>
          </a:p>
          <a:p>
            <a:r>
              <a:rPr lang="en-US" dirty="0" smtClean="0"/>
              <a:t>Fracture of the articular surface with extension across the growth plate into metaphysis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B0F0"/>
                </a:solidFill>
              </a:rPr>
              <a:t>TYPE V(Salter Harris V)</a:t>
            </a:r>
          </a:p>
          <a:p>
            <a:r>
              <a:rPr lang="en-US" dirty="0" smtClean="0"/>
              <a:t>Compression fracture involving part or all of the growth plate</a:t>
            </a:r>
          </a:p>
          <a:p>
            <a:r>
              <a:rPr lang="en-US" dirty="0" smtClean="0"/>
              <a:t>Most severe form since its associated with arrested bone growth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711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7030A0"/>
                </a:solidFill>
              </a:rPr>
              <a:t>Salter Harris injuries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C:\Users\doctor\Pictures\2017-04-17\03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76400"/>
            <a:ext cx="7924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43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C:\Users\doctor\Pictures\2017-04-17\0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9144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066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Salter Harris type 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doctor\Pictures\2017-04-17\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8153400" cy="464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57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Salter Harris type II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2050" name="Picture 2" descr="C:\Users\doctor\Pictures\2017-04-17\05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371600"/>
            <a:ext cx="7620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9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Salter Harris III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doctor\Pictures\2017-04-17\0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76400"/>
            <a:ext cx="76962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299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248</Words>
  <Application>Microsoft Office PowerPoint</Application>
  <PresentationFormat>On-screen Show (4:3)</PresentationFormat>
  <Paragraphs>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Office Theme</vt:lpstr>
      <vt:lpstr>SALTER-HARRIS (Epiphyseal injuries)</vt:lpstr>
      <vt:lpstr>Introduction </vt:lpstr>
      <vt:lpstr>CLASSIFICATION</vt:lpstr>
      <vt:lpstr>Cont.</vt:lpstr>
      <vt:lpstr>Salter Harris injuries</vt:lpstr>
      <vt:lpstr>PowerPoint Presentation</vt:lpstr>
      <vt:lpstr>Salter Harris type I</vt:lpstr>
      <vt:lpstr>Salter Harris type II</vt:lpstr>
      <vt:lpstr>Salter Harris III</vt:lpstr>
      <vt:lpstr>Salter Harris IV</vt:lpstr>
      <vt:lpstr>Salter Harris V</vt:lpstr>
      <vt:lpstr>TREATMENT OF SALTER HARRIS INJURIES</vt:lpstr>
      <vt:lpstr>Cont.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SALTER-HARRIS (Epiphyseal injuries)</dc:title>
  <dc:creator>doctor</dc:creator>
  <cp:lastModifiedBy>User</cp:lastModifiedBy>
  <cp:revision>15</cp:revision>
  <dcterms:created xsi:type="dcterms:W3CDTF">2017-04-17T18:14:39Z</dcterms:created>
  <dcterms:modified xsi:type="dcterms:W3CDTF">2023-10-15T09:41:28Z</dcterms:modified>
</cp:coreProperties>
</file>