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25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52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9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5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0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6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26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1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45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93C5C-8B07-4E4E-B5A8-9CF8511B506A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DF05-5C1E-452A-B6B8-588EF81540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2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Upper limb dislocations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08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Joints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Sternoclavicular</a:t>
            </a:r>
          </a:p>
          <a:p>
            <a:r>
              <a:rPr lang="en-GB" dirty="0" smtClean="0"/>
              <a:t>Shoulder</a:t>
            </a:r>
          </a:p>
          <a:p>
            <a:r>
              <a:rPr lang="en-GB" dirty="0" smtClean="0"/>
              <a:t>Elbow </a:t>
            </a:r>
          </a:p>
          <a:p>
            <a:r>
              <a:rPr lang="en-GB" dirty="0" smtClean="0"/>
              <a:t>Wrist </a:t>
            </a:r>
          </a:p>
          <a:p>
            <a:r>
              <a:rPr lang="en-GB" dirty="0" smtClean="0"/>
              <a:t>Hand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0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Upper limb dislocations </vt:lpstr>
      <vt:lpstr>Joints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Upper limb dislocations </dc:title>
  <dc:creator>Dr. Nyankure</dc:creator>
  <cp:lastModifiedBy>Dr. Nyankure</cp:lastModifiedBy>
  <cp:revision>1</cp:revision>
  <dcterms:created xsi:type="dcterms:W3CDTF">2016-02-14T10:54:57Z</dcterms:created>
  <dcterms:modified xsi:type="dcterms:W3CDTF">2016-02-14T11:02:34Z</dcterms:modified>
</cp:coreProperties>
</file>