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presProps" Target="presProps.xml"/>
  <Relationship Id="rId46" Type="http://schemas.openxmlformats.org/officeDocument/2006/relationships/viewProps" Target="viewProps.xml"/>
  <Relationship Id="rId4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96561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a0d8eed689d4a10051cc868d22bfc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172ebd0e173f72e88d9ffad850a2bc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6eb867f2ab64ec58878576beff938e4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eed189f1b133267db1b433eea8d67b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a1f8ef743b105cc5db1dcc30a0720d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de1ec17eb6658ee544570579112dd53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6bd2422ca03f17ace0be3669d24cd9d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c86b4a735d1a8be4832c59ac0b9174c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2cd51ff7cf62aa0f18d6124697eaa3b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7421d442f324ea79abc46c246ff80da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fc4bc8ceded1ceae6b28bab4832a6ec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ead87afedc7ebd84c1b47290fe10e3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f912e207e4cd2a9a2292dd6ea45a8a2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d019da6004a2bbbd606a2cbb410a8fa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186ef67abc764ff293f8381314dc13e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348aa4e7a6deed7a61f3933858cd7ba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16dbab8a43d99f9db21fd9e014f8e7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e42e7718320ba5fce303d9fe73eca30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e806eb6c2fec4c938a5f81004895427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d729d77562739d564c67204475e9aa6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d9fa489a5c6c94521468c9c724c2a7e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59dec90b3852fe23f970965ebfcebae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a2a788c06dc1eb020410cf01fd607a1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84d5f9548009d1e34f0825e60362691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878fd575a78cc4096778a80ee1af30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6f6dce842978778803c70f9d0138843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acf65f2912c3127fab621513f59af42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db116a0180d4dfc132cf5dbb0e1ca6a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0dd62e9fbb74fb85abe6100d092315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18ea949317f6a9ebb30c34dcd1f572536.jp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cc901cd4957f34bd015d126b3979e637.jp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604556d38ea18ff328d54a0fad47ac838.jp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4f22fea7203148f688a5ceaa9bde73a39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0b29136cb8579aa3fde7787c3fe1f1b4.jp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33ed075d1aa743a67b9eef9da03c46f40.jp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69cc633015279f083641cfccca06cca41.jp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016f2d0b581f975f19dd903be47409142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a1dc1af321f2a4ebaa0dd2b07e65c41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af627928c2912fffd5089a5c480f378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4b6ea48ae709ad6a4162f1f4b98f20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a567034cc2656be4cad71b136af77d0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26421f18b6afb1703e4db7089b625cb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2022-03-22T11:42:19Z</dcterms:created>
  <dcterms:modified xsi:type="dcterms:W3CDTF">2022-03-22T11:42:19Z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