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presProps" Target="presProps.xml"/>
  <Relationship Id="rId23" Type="http://schemas.openxmlformats.org/officeDocument/2006/relationships/viewProps" Target="viewProps.xml"/>
  <Relationship Id="rId2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137794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e4646ee8a13d2cd53d48d37f8d5755b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f119da5dc57d72eb595c31856ec46f5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fd32992c5b36c0285b37b5a536a6e63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92a9c38c6273af2695d01ba58e9c30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757cdd642104f423b53e0f1ce663834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7e0071046bd93c0f71016e6cdd47157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917673c483fd44c887ff20119dcc5fd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c3be68f024ddc606740edaf2c8ef7e9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b457099c49cfa2e9c0e9e6a127e0974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8ee43c40e4124ada9491d6e8394b4da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4a42a99366345b044a4adfe05fcc530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b28f936723501dcec3b9c6711c33b88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8582892ede7d862cfcf43ab8bd47b2d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1068d02c8eabf531a067c1d12859b07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59eae05411cb5929e2cd777de28c535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1b6fb6150bbea5c22d1aca280f5f909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13516e5384162967b3d41e964666f07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9e8d5aea22728c091a092a681664596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ac309b8c8fd328d9baa95130c0ab285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">
  <a:themeElements>
    <a:clrScheme name="Theme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2022-05-12T13:21:06Z</dcterms:created>
  <dcterms:modified xsi:type="dcterms:W3CDTF">2022-05-12T13:21:06Z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