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5" autoAdjust="0"/>
    <p:restoredTop sz="94660"/>
  </p:normalViewPr>
  <p:slideViewPr>
    <p:cSldViewPr snapToGrid="0">
      <p:cViewPr varScale="1">
        <p:scale>
          <a:sx n="73" d="100"/>
          <a:sy n="73" d="100"/>
        </p:scale>
        <p:origin x="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085F-8A66-43DC-BE87-18834D2142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942266-9D24-4288-A554-947D8FA916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FC6BFC-12A4-4F23-AA22-2382C56852F0}"/>
              </a:ext>
            </a:extLst>
          </p:cNvPr>
          <p:cNvSpPr>
            <a:spLocks noGrp="1"/>
          </p:cNvSpPr>
          <p:nvPr>
            <p:ph type="dt" sz="half" idx="10"/>
          </p:nvPr>
        </p:nvSpPr>
        <p:spPr/>
        <p:txBody>
          <a:bodyPr/>
          <a:lstStyle/>
          <a:p>
            <a:fld id="{8C1418AC-1DAC-4145-A671-C6FD645B50A8}" type="datetimeFigureOut">
              <a:rPr lang="en-US" smtClean="0"/>
              <a:t>9/30/2019</a:t>
            </a:fld>
            <a:endParaRPr lang="en-US"/>
          </a:p>
        </p:txBody>
      </p:sp>
      <p:sp>
        <p:nvSpPr>
          <p:cNvPr id="5" name="Footer Placeholder 4">
            <a:extLst>
              <a:ext uri="{FF2B5EF4-FFF2-40B4-BE49-F238E27FC236}">
                <a16:creationId xmlns:a16="http://schemas.microsoft.com/office/drawing/2014/main" id="{BB708ADD-769C-4B58-8829-C6043552DC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E1126-B994-4C3E-8059-C2213E792B9F}"/>
              </a:ext>
            </a:extLst>
          </p:cNvPr>
          <p:cNvSpPr>
            <a:spLocks noGrp="1"/>
          </p:cNvSpPr>
          <p:nvPr>
            <p:ph type="sldNum" sz="quarter" idx="12"/>
          </p:nvPr>
        </p:nvSpPr>
        <p:spPr/>
        <p:txBody>
          <a:bodyPr/>
          <a:lstStyle/>
          <a:p>
            <a:fld id="{257D8764-E5E9-4249-9522-BED5793205C9}" type="slidenum">
              <a:rPr lang="en-US" smtClean="0"/>
              <a:t>‹#›</a:t>
            </a:fld>
            <a:endParaRPr lang="en-US"/>
          </a:p>
        </p:txBody>
      </p:sp>
    </p:spTree>
    <p:extLst>
      <p:ext uri="{BB962C8B-B14F-4D97-AF65-F5344CB8AC3E}">
        <p14:creationId xmlns:p14="http://schemas.microsoft.com/office/powerpoint/2010/main" val="2529960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012C6-C82D-437A-87C6-90FAF0EB30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BCBDD1-ECF8-4588-8C87-3B697F681D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1E634F-A0D9-4B3C-B909-6762449CA95F}"/>
              </a:ext>
            </a:extLst>
          </p:cNvPr>
          <p:cNvSpPr>
            <a:spLocks noGrp="1"/>
          </p:cNvSpPr>
          <p:nvPr>
            <p:ph type="dt" sz="half" idx="10"/>
          </p:nvPr>
        </p:nvSpPr>
        <p:spPr/>
        <p:txBody>
          <a:bodyPr/>
          <a:lstStyle/>
          <a:p>
            <a:fld id="{8C1418AC-1DAC-4145-A671-C6FD645B50A8}" type="datetimeFigureOut">
              <a:rPr lang="en-US" smtClean="0"/>
              <a:t>9/30/2019</a:t>
            </a:fld>
            <a:endParaRPr lang="en-US"/>
          </a:p>
        </p:txBody>
      </p:sp>
      <p:sp>
        <p:nvSpPr>
          <p:cNvPr id="5" name="Footer Placeholder 4">
            <a:extLst>
              <a:ext uri="{FF2B5EF4-FFF2-40B4-BE49-F238E27FC236}">
                <a16:creationId xmlns:a16="http://schemas.microsoft.com/office/drawing/2014/main" id="{CA3BC4FB-8787-4134-8CBD-0CD37DC5BD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FC85E2-0E2C-4E06-815F-50D9A313B7AB}"/>
              </a:ext>
            </a:extLst>
          </p:cNvPr>
          <p:cNvSpPr>
            <a:spLocks noGrp="1"/>
          </p:cNvSpPr>
          <p:nvPr>
            <p:ph type="sldNum" sz="quarter" idx="12"/>
          </p:nvPr>
        </p:nvSpPr>
        <p:spPr/>
        <p:txBody>
          <a:bodyPr/>
          <a:lstStyle/>
          <a:p>
            <a:fld id="{257D8764-E5E9-4249-9522-BED5793205C9}" type="slidenum">
              <a:rPr lang="en-US" smtClean="0"/>
              <a:t>‹#›</a:t>
            </a:fld>
            <a:endParaRPr lang="en-US"/>
          </a:p>
        </p:txBody>
      </p:sp>
    </p:spTree>
    <p:extLst>
      <p:ext uri="{BB962C8B-B14F-4D97-AF65-F5344CB8AC3E}">
        <p14:creationId xmlns:p14="http://schemas.microsoft.com/office/powerpoint/2010/main" val="2174747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C9B547-5B3F-4775-AF95-D5AC76BA58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2588DB-1504-4021-AE60-7A09F9778F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BB5CF1-4564-4BE8-9756-ED6DD7B3173B}"/>
              </a:ext>
            </a:extLst>
          </p:cNvPr>
          <p:cNvSpPr>
            <a:spLocks noGrp="1"/>
          </p:cNvSpPr>
          <p:nvPr>
            <p:ph type="dt" sz="half" idx="10"/>
          </p:nvPr>
        </p:nvSpPr>
        <p:spPr/>
        <p:txBody>
          <a:bodyPr/>
          <a:lstStyle/>
          <a:p>
            <a:fld id="{8C1418AC-1DAC-4145-A671-C6FD645B50A8}" type="datetimeFigureOut">
              <a:rPr lang="en-US" smtClean="0"/>
              <a:t>9/30/2019</a:t>
            </a:fld>
            <a:endParaRPr lang="en-US"/>
          </a:p>
        </p:txBody>
      </p:sp>
      <p:sp>
        <p:nvSpPr>
          <p:cNvPr id="5" name="Footer Placeholder 4">
            <a:extLst>
              <a:ext uri="{FF2B5EF4-FFF2-40B4-BE49-F238E27FC236}">
                <a16:creationId xmlns:a16="http://schemas.microsoft.com/office/drawing/2014/main" id="{72475111-D465-4550-9D6D-B998F44AF0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9AEAF2-07B2-49F0-9946-8A59F755596B}"/>
              </a:ext>
            </a:extLst>
          </p:cNvPr>
          <p:cNvSpPr>
            <a:spLocks noGrp="1"/>
          </p:cNvSpPr>
          <p:nvPr>
            <p:ph type="sldNum" sz="quarter" idx="12"/>
          </p:nvPr>
        </p:nvSpPr>
        <p:spPr/>
        <p:txBody>
          <a:bodyPr/>
          <a:lstStyle/>
          <a:p>
            <a:fld id="{257D8764-E5E9-4249-9522-BED5793205C9}" type="slidenum">
              <a:rPr lang="en-US" smtClean="0"/>
              <a:t>‹#›</a:t>
            </a:fld>
            <a:endParaRPr lang="en-US"/>
          </a:p>
        </p:txBody>
      </p:sp>
    </p:spTree>
    <p:extLst>
      <p:ext uri="{BB962C8B-B14F-4D97-AF65-F5344CB8AC3E}">
        <p14:creationId xmlns:p14="http://schemas.microsoft.com/office/powerpoint/2010/main" val="2559225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F7B8A-B34C-475B-AF35-059AB42610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363334-EA3F-4270-B269-21362B1AFD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DC83B0-CFF5-470C-887E-1B935F0A0FF5}"/>
              </a:ext>
            </a:extLst>
          </p:cNvPr>
          <p:cNvSpPr>
            <a:spLocks noGrp="1"/>
          </p:cNvSpPr>
          <p:nvPr>
            <p:ph type="dt" sz="half" idx="10"/>
          </p:nvPr>
        </p:nvSpPr>
        <p:spPr/>
        <p:txBody>
          <a:bodyPr/>
          <a:lstStyle/>
          <a:p>
            <a:fld id="{8C1418AC-1DAC-4145-A671-C6FD645B50A8}" type="datetimeFigureOut">
              <a:rPr lang="en-US" smtClean="0"/>
              <a:t>9/30/2019</a:t>
            </a:fld>
            <a:endParaRPr lang="en-US"/>
          </a:p>
        </p:txBody>
      </p:sp>
      <p:sp>
        <p:nvSpPr>
          <p:cNvPr id="5" name="Footer Placeholder 4">
            <a:extLst>
              <a:ext uri="{FF2B5EF4-FFF2-40B4-BE49-F238E27FC236}">
                <a16:creationId xmlns:a16="http://schemas.microsoft.com/office/drawing/2014/main" id="{2493D566-337A-4565-BF24-9B2D2B7E47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C580EA-A813-4821-8B7E-D5088C2AA38B}"/>
              </a:ext>
            </a:extLst>
          </p:cNvPr>
          <p:cNvSpPr>
            <a:spLocks noGrp="1"/>
          </p:cNvSpPr>
          <p:nvPr>
            <p:ph type="sldNum" sz="quarter" idx="12"/>
          </p:nvPr>
        </p:nvSpPr>
        <p:spPr/>
        <p:txBody>
          <a:bodyPr/>
          <a:lstStyle/>
          <a:p>
            <a:fld id="{257D8764-E5E9-4249-9522-BED5793205C9}" type="slidenum">
              <a:rPr lang="en-US" smtClean="0"/>
              <a:t>‹#›</a:t>
            </a:fld>
            <a:endParaRPr lang="en-US"/>
          </a:p>
        </p:txBody>
      </p:sp>
    </p:spTree>
    <p:extLst>
      <p:ext uri="{BB962C8B-B14F-4D97-AF65-F5344CB8AC3E}">
        <p14:creationId xmlns:p14="http://schemas.microsoft.com/office/powerpoint/2010/main" val="1970208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4282C-B81D-40DD-AE18-E105AE7874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8D97C1-95FE-4762-A892-C6DB780664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B1AD1E-4485-4190-A380-6C90288F472B}"/>
              </a:ext>
            </a:extLst>
          </p:cNvPr>
          <p:cNvSpPr>
            <a:spLocks noGrp="1"/>
          </p:cNvSpPr>
          <p:nvPr>
            <p:ph type="dt" sz="half" idx="10"/>
          </p:nvPr>
        </p:nvSpPr>
        <p:spPr/>
        <p:txBody>
          <a:bodyPr/>
          <a:lstStyle/>
          <a:p>
            <a:fld id="{8C1418AC-1DAC-4145-A671-C6FD645B50A8}" type="datetimeFigureOut">
              <a:rPr lang="en-US" smtClean="0"/>
              <a:t>9/30/2019</a:t>
            </a:fld>
            <a:endParaRPr lang="en-US"/>
          </a:p>
        </p:txBody>
      </p:sp>
      <p:sp>
        <p:nvSpPr>
          <p:cNvPr id="5" name="Footer Placeholder 4">
            <a:extLst>
              <a:ext uri="{FF2B5EF4-FFF2-40B4-BE49-F238E27FC236}">
                <a16:creationId xmlns:a16="http://schemas.microsoft.com/office/drawing/2014/main" id="{FA5C56D7-CA9F-47D6-907F-D69CD02A06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A02BA5-8176-4880-B4B3-ACD54A91C280}"/>
              </a:ext>
            </a:extLst>
          </p:cNvPr>
          <p:cNvSpPr>
            <a:spLocks noGrp="1"/>
          </p:cNvSpPr>
          <p:nvPr>
            <p:ph type="sldNum" sz="quarter" idx="12"/>
          </p:nvPr>
        </p:nvSpPr>
        <p:spPr/>
        <p:txBody>
          <a:bodyPr/>
          <a:lstStyle/>
          <a:p>
            <a:fld id="{257D8764-E5E9-4249-9522-BED5793205C9}" type="slidenum">
              <a:rPr lang="en-US" smtClean="0"/>
              <a:t>‹#›</a:t>
            </a:fld>
            <a:endParaRPr lang="en-US"/>
          </a:p>
        </p:txBody>
      </p:sp>
    </p:spTree>
    <p:extLst>
      <p:ext uri="{BB962C8B-B14F-4D97-AF65-F5344CB8AC3E}">
        <p14:creationId xmlns:p14="http://schemas.microsoft.com/office/powerpoint/2010/main" val="2177648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653F2-6EC0-4B0D-949C-070E183C9F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AC9BE8-C0C0-472B-AA42-A2F36907EE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7BB52D-6DC5-45C7-8A7A-5589673937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A7CC75-106F-41B4-94A5-8846387912AA}"/>
              </a:ext>
            </a:extLst>
          </p:cNvPr>
          <p:cNvSpPr>
            <a:spLocks noGrp="1"/>
          </p:cNvSpPr>
          <p:nvPr>
            <p:ph type="dt" sz="half" idx="10"/>
          </p:nvPr>
        </p:nvSpPr>
        <p:spPr/>
        <p:txBody>
          <a:bodyPr/>
          <a:lstStyle/>
          <a:p>
            <a:fld id="{8C1418AC-1DAC-4145-A671-C6FD645B50A8}" type="datetimeFigureOut">
              <a:rPr lang="en-US" smtClean="0"/>
              <a:t>9/30/2019</a:t>
            </a:fld>
            <a:endParaRPr lang="en-US"/>
          </a:p>
        </p:txBody>
      </p:sp>
      <p:sp>
        <p:nvSpPr>
          <p:cNvPr id="6" name="Footer Placeholder 5">
            <a:extLst>
              <a:ext uri="{FF2B5EF4-FFF2-40B4-BE49-F238E27FC236}">
                <a16:creationId xmlns:a16="http://schemas.microsoft.com/office/drawing/2014/main" id="{1C992D3A-EE08-43B1-8B64-0B38424A32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EF9734-F97C-4FA7-8308-75265C407A32}"/>
              </a:ext>
            </a:extLst>
          </p:cNvPr>
          <p:cNvSpPr>
            <a:spLocks noGrp="1"/>
          </p:cNvSpPr>
          <p:nvPr>
            <p:ph type="sldNum" sz="quarter" idx="12"/>
          </p:nvPr>
        </p:nvSpPr>
        <p:spPr/>
        <p:txBody>
          <a:bodyPr/>
          <a:lstStyle/>
          <a:p>
            <a:fld id="{257D8764-E5E9-4249-9522-BED5793205C9}" type="slidenum">
              <a:rPr lang="en-US" smtClean="0"/>
              <a:t>‹#›</a:t>
            </a:fld>
            <a:endParaRPr lang="en-US"/>
          </a:p>
        </p:txBody>
      </p:sp>
    </p:spTree>
    <p:extLst>
      <p:ext uri="{BB962C8B-B14F-4D97-AF65-F5344CB8AC3E}">
        <p14:creationId xmlns:p14="http://schemas.microsoft.com/office/powerpoint/2010/main" val="3584734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BFC25-E48A-4848-99B9-EE919A4776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0C4EEB-7FD9-42BB-9B61-81CF0F9E00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AA0479-FA7F-42BB-BCC7-18D172AFEA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64BC2A-323D-46C3-A03D-331A8A333E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F42F54-B181-4AF3-A666-0FA411AA10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3833B4-57EE-4956-82C5-1412AB249D5A}"/>
              </a:ext>
            </a:extLst>
          </p:cNvPr>
          <p:cNvSpPr>
            <a:spLocks noGrp="1"/>
          </p:cNvSpPr>
          <p:nvPr>
            <p:ph type="dt" sz="half" idx="10"/>
          </p:nvPr>
        </p:nvSpPr>
        <p:spPr/>
        <p:txBody>
          <a:bodyPr/>
          <a:lstStyle/>
          <a:p>
            <a:fld id="{8C1418AC-1DAC-4145-A671-C6FD645B50A8}" type="datetimeFigureOut">
              <a:rPr lang="en-US" smtClean="0"/>
              <a:t>9/30/2019</a:t>
            </a:fld>
            <a:endParaRPr lang="en-US"/>
          </a:p>
        </p:txBody>
      </p:sp>
      <p:sp>
        <p:nvSpPr>
          <p:cNvPr id="8" name="Footer Placeholder 7">
            <a:extLst>
              <a:ext uri="{FF2B5EF4-FFF2-40B4-BE49-F238E27FC236}">
                <a16:creationId xmlns:a16="http://schemas.microsoft.com/office/drawing/2014/main" id="{160B8D5E-66AE-4FD2-BFD2-F5249FA0DB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543941-48F7-4DC5-A596-5563A8135473}"/>
              </a:ext>
            </a:extLst>
          </p:cNvPr>
          <p:cNvSpPr>
            <a:spLocks noGrp="1"/>
          </p:cNvSpPr>
          <p:nvPr>
            <p:ph type="sldNum" sz="quarter" idx="12"/>
          </p:nvPr>
        </p:nvSpPr>
        <p:spPr/>
        <p:txBody>
          <a:bodyPr/>
          <a:lstStyle/>
          <a:p>
            <a:fld id="{257D8764-E5E9-4249-9522-BED5793205C9}" type="slidenum">
              <a:rPr lang="en-US" smtClean="0"/>
              <a:t>‹#›</a:t>
            </a:fld>
            <a:endParaRPr lang="en-US"/>
          </a:p>
        </p:txBody>
      </p:sp>
    </p:spTree>
    <p:extLst>
      <p:ext uri="{BB962C8B-B14F-4D97-AF65-F5344CB8AC3E}">
        <p14:creationId xmlns:p14="http://schemas.microsoft.com/office/powerpoint/2010/main" val="1915717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3A4AB-7186-4E7C-AC1B-18C7B8F773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F4E0E3-5C4E-4C53-B347-B5F55894486B}"/>
              </a:ext>
            </a:extLst>
          </p:cNvPr>
          <p:cNvSpPr>
            <a:spLocks noGrp="1"/>
          </p:cNvSpPr>
          <p:nvPr>
            <p:ph type="dt" sz="half" idx="10"/>
          </p:nvPr>
        </p:nvSpPr>
        <p:spPr/>
        <p:txBody>
          <a:bodyPr/>
          <a:lstStyle/>
          <a:p>
            <a:fld id="{8C1418AC-1DAC-4145-A671-C6FD645B50A8}" type="datetimeFigureOut">
              <a:rPr lang="en-US" smtClean="0"/>
              <a:t>9/30/2019</a:t>
            </a:fld>
            <a:endParaRPr lang="en-US"/>
          </a:p>
        </p:txBody>
      </p:sp>
      <p:sp>
        <p:nvSpPr>
          <p:cNvPr id="4" name="Footer Placeholder 3">
            <a:extLst>
              <a:ext uri="{FF2B5EF4-FFF2-40B4-BE49-F238E27FC236}">
                <a16:creationId xmlns:a16="http://schemas.microsoft.com/office/drawing/2014/main" id="{DA1A230E-B99E-474B-A6FA-131C3ED090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A65401-F26C-49A6-B989-BB01DE5C81D6}"/>
              </a:ext>
            </a:extLst>
          </p:cNvPr>
          <p:cNvSpPr>
            <a:spLocks noGrp="1"/>
          </p:cNvSpPr>
          <p:nvPr>
            <p:ph type="sldNum" sz="quarter" idx="12"/>
          </p:nvPr>
        </p:nvSpPr>
        <p:spPr/>
        <p:txBody>
          <a:bodyPr/>
          <a:lstStyle/>
          <a:p>
            <a:fld id="{257D8764-E5E9-4249-9522-BED5793205C9}" type="slidenum">
              <a:rPr lang="en-US" smtClean="0"/>
              <a:t>‹#›</a:t>
            </a:fld>
            <a:endParaRPr lang="en-US"/>
          </a:p>
        </p:txBody>
      </p:sp>
    </p:spTree>
    <p:extLst>
      <p:ext uri="{BB962C8B-B14F-4D97-AF65-F5344CB8AC3E}">
        <p14:creationId xmlns:p14="http://schemas.microsoft.com/office/powerpoint/2010/main" val="1606728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9655E2-AE57-4C2D-AD23-0A8CE574EDAF}"/>
              </a:ext>
            </a:extLst>
          </p:cNvPr>
          <p:cNvSpPr>
            <a:spLocks noGrp="1"/>
          </p:cNvSpPr>
          <p:nvPr>
            <p:ph type="dt" sz="half" idx="10"/>
          </p:nvPr>
        </p:nvSpPr>
        <p:spPr/>
        <p:txBody>
          <a:bodyPr/>
          <a:lstStyle/>
          <a:p>
            <a:fld id="{8C1418AC-1DAC-4145-A671-C6FD645B50A8}" type="datetimeFigureOut">
              <a:rPr lang="en-US" smtClean="0"/>
              <a:t>9/30/2019</a:t>
            </a:fld>
            <a:endParaRPr lang="en-US"/>
          </a:p>
        </p:txBody>
      </p:sp>
      <p:sp>
        <p:nvSpPr>
          <p:cNvPr id="3" name="Footer Placeholder 2">
            <a:extLst>
              <a:ext uri="{FF2B5EF4-FFF2-40B4-BE49-F238E27FC236}">
                <a16:creationId xmlns:a16="http://schemas.microsoft.com/office/drawing/2014/main" id="{6FF9B39A-830B-4412-97D2-99DC23EFA1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D34A8D-8150-4073-BA90-7D6011B52E47}"/>
              </a:ext>
            </a:extLst>
          </p:cNvPr>
          <p:cNvSpPr>
            <a:spLocks noGrp="1"/>
          </p:cNvSpPr>
          <p:nvPr>
            <p:ph type="sldNum" sz="quarter" idx="12"/>
          </p:nvPr>
        </p:nvSpPr>
        <p:spPr/>
        <p:txBody>
          <a:bodyPr/>
          <a:lstStyle/>
          <a:p>
            <a:fld id="{257D8764-E5E9-4249-9522-BED5793205C9}" type="slidenum">
              <a:rPr lang="en-US" smtClean="0"/>
              <a:t>‹#›</a:t>
            </a:fld>
            <a:endParaRPr lang="en-US"/>
          </a:p>
        </p:txBody>
      </p:sp>
    </p:spTree>
    <p:extLst>
      <p:ext uri="{BB962C8B-B14F-4D97-AF65-F5344CB8AC3E}">
        <p14:creationId xmlns:p14="http://schemas.microsoft.com/office/powerpoint/2010/main" val="4022795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91653-D288-4672-832A-C23FDE5391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E9291C-C589-4059-AE70-9769BACDB2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4213DF-601F-4D8B-93FB-A1FE0110E2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97E4E9-896D-43B1-93E1-411D3EEE4F57}"/>
              </a:ext>
            </a:extLst>
          </p:cNvPr>
          <p:cNvSpPr>
            <a:spLocks noGrp="1"/>
          </p:cNvSpPr>
          <p:nvPr>
            <p:ph type="dt" sz="half" idx="10"/>
          </p:nvPr>
        </p:nvSpPr>
        <p:spPr/>
        <p:txBody>
          <a:bodyPr/>
          <a:lstStyle/>
          <a:p>
            <a:fld id="{8C1418AC-1DAC-4145-A671-C6FD645B50A8}" type="datetimeFigureOut">
              <a:rPr lang="en-US" smtClean="0"/>
              <a:t>9/30/2019</a:t>
            </a:fld>
            <a:endParaRPr lang="en-US"/>
          </a:p>
        </p:txBody>
      </p:sp>
      <p:sp>
        <p:nvSpPr>
          <p:cNvPr id="6" name="Footer Placeholder 5">
            <a:extLst>
              <a:ext uri="{FF2B5EF4-FFF2-40B4-BE49-F238E27FC236}">
                <a16:creationId xmlns:a16="http://schemas.microsoft.com/office/drawing/2014/main" id="{8B7603DA-F74D-4F17-AF1B-B809CF2B80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EEFE74-610F-4497-86E1-E55E804C9FE0}"/>
              </a:ext>
            </a:extLst>
          </p:cNvPr>
          <p:cNvSpPr>
            <a:spLocks noGrp="1"/>
          </p:cNvSpPr>
          <p:nvPr>
            <p:ph type="sldNum" sz="quarter" idx="12"/>
          </p:nvPr>
        </p:nvSpPr>
        <p:spPr/>
        <p:txBody>
          <a:bodyPr/>
          <a:lstStyle/>
          <a:p>
            <a:fld id="{257D8764-E5E9-4249-9522-BED5793205C9}" type="slidenum">
              <a:rPr lang="en-US" smtClean="0"/>
              <a:t>‹#›</a:t>
            </a:fld>
            <a:endParaRPr lang="en-US"/>
          </a:p>
        </p:txBody>
      </p:sp>
    </p:spTree>
    <p:extLst>
      <p:ext uri="{BB962C8B-B14F-4D97-AF65-F5344CB8AC3E}">
        <p14:creationId xmlns:p14="http://schemas.microsoft.com/office/powerpoint/2010/main" val="422738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C9608-0D67-40A8-938B-887245D911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6B43A8-C220-4F26-83A3-B5B5B8A920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04999A-47DF-4B58-8D73-C3F851C6C0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73218D-7542-4B66-AED0-FD88978C45CB}"/>
              </a:ext>
            </a:extLst>
          </p:cNvPr>
          <p:cNvSpPr>
            <a:spLocks noGrp="1"/>
          </p:cNvSpPr>
          <p:nvPr>
            <p:ph type="dt" sz="half" idx="10"/>
          </p:nvPr>
        </p:nvSpPr>
        <p:spPr/>
        <p:txBody>
          <a:bodyPr/>
          <a:lstStyle/>
          <a:p>
            <a:fld id="{8C1418AC-1DAC-4145-A671-C6FD645B50A8}" type="datetimeFigureOut">
              <a:rPr lang="en-US" smtClean="0"/>
              <a:t>9/30/2019</a:t>
            </a:fld>
            <a:endParaRPr lang="en-US"/>
          </a:p>
        </p:txBody>
      </p:sp>
      <p:sp>
        <p:nvSpPr>
          <p:cNvPr id="6" name="Footer Placeholder 5">
            <a:extLst>
              <a:ext uri="{FF2B5EF4-FFF2-40B4-BE49-F238E27FC236}">
                <a16:creationId xmlns:a16="http://schemas.microsoft.com/office/drawing/2014/main" id="{38C52169-A8DA-4C4E-87E9-061288AF9D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F73250-7F34-4D01-89BB-FDCC9A9F7752}"/>
              </a:ext>
            </a:extLst>
          </p:cNvPr>
          <p:cNvSpPr>
            <a:spLocks noGrp="1"/>
          </p:cNvSpPr>
          <p:nvPr>
            <p:ph type="sldNum" sz="quarter" idx="12"/>
          </p:nvPr>
        </p:nvSpPr>
        <p:spPr/>
        <p:txBody>
          <a:bodyPr/>
          <a:lstStyle/>
          <a:p>
            <a:fld id="{257D8764-E5E9-4249-9522-BED5793205C9}" type="slidenum">
              <a:rPr lang="en-US" smtClean="0"/>
              <a:t>‹#›</a:t>
            </a:fld>
            <a:endParaRPr lang="en-US"/>
          </a:p>
        </p:txBody>
      </p:sp>
    </p:spTree>
    <p:extLst>
      <p:ext uri="{BB962C8B-B14F-4D97-AF65-F5344CB8AC3E}">
        <p14:creationId xmlns:p14="http://schemas.microsoft.com/office/powerpoint/2010/main" val="248322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BDB9BC-9CA0-43B1-AD1D-02B7CC0C92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8FB0A4-AEB5-4DEB-8B64-B39C602F3C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D3D212-4E0B-489F-A44C-A95D87C2CA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1418AC-1DAC-4145-A671-C6FD645B50A8}" type="datetimeFigureOut">
              <a:rPr lang="en-US" smtClean="0"/>
              <a:t>9/30/2019</a:t>
            </a:fld>
            <a:endParaRPr lang="en-US"/>
          </a:p>
        </p:txBody>
      </p:sp>
      <p:sp>
        <p:nvSpPr>
          <p:cNvPr id="5" name="Footer Placeholder 4">
            <a:extLst>
              <a:ext uri="{FF2B5EF4-FFF2-40B4-BE49-F238E27FC236}">
                <a16:creationId xmlns:a16="http://schemas.microsoft.com/office/drawing/2014/main" id="{2E47DEFA-9521-467F-AC6C-15E9DF490E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393310-6E50-436D-B811-B45AC943DA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7D8764-E5E9-4249-9522-BED5793205C9}" type="slidenum">
              <a:rPr lang="en-US" smtClean="0"/>
              <a:t>‹#›</a:t>
            </a:fld>
            <a:endParaRPr lang="en-US"/>
          </a:p>
        </p:txBody>
      </p:sp>
    </p:spTree>
    <p:extLst>
      <p:ext uri="{BB962C8B-B14F-4D97-AF65-F5344CB8AC3E}">
        <p14:creationId xmlns:p14="http://schemas.microsoft.com/office/powerpoint/2010/main" val="3857304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C7D25-7F37-4A0D-AE12-6DC9D97DDA55}"/>
              </a:ext>
            </a:extLst>
          </p:cNvPr>
          <p:cNvSpPr>
            <a:spLocks noGrp="1"/>
          </p:cNvSpPr>
          <p:nvPr>
            <p:ph type="ctrTitle"/>
          </p:nvPr>
        </p:nvSpPr>
        <p:spPr/>
        <p:txBody>
          <a:bodyPr/>
          <a:lstStyle/>
          <a:p>
            <a:r>
              <a:rPr lang="en-GB" b="1" dirty="0">
                <a:latin typeface="Times New Roman" pitchFamily="18" charset="0"/>
                <a:cs typeface="Times New Roman" pitchFamily="18" charset="0"/>
              </a:rPr>
              <a:t>History Taking </a:t>
            </a:r>
            <a:br>
              <a:rPr lang="en-GB" b="1" dirty="0">
                <a:latin typeface="Times New Roman" pitchFamily="18" charset="0"/>
                <a:cs typeface="Times New Roman" pitchFamily="18" charset="0"/>
              </a:rPr>
            </a:br>
            <a:endParaRPr lang="en-US" dirty="0"/>
          </a:p>
        </p:txBody>
      </p:sp>
      <p:sp>
        <p:nvSpPr>
          <p:cNvPr id="3" name="Subtitle 2">
            <a:extLst>
              <a:ext uri="{FF2B5EF4-FFF2-40B4-BE49-F238E27FC236}">
                <a16:creationId xmlns:a16="http://schemas.microsoft.com/office/drawing/2014/main" id="{B0C93900-7AC1-4C05-8040-F2DF56100E1F}"/>
              </a:ext>
            </a:extLst>
          </p:cNvPr>
          <p:cNvSpPr>
            <a:spLocks noGrp="1"/>
          </p:cNvSpPr>
          <p:nvPr>
            <p:ph type="subTitle" idx="1"/>
          </p:nvPr>
        </p:nvSpPr>
        <p:spPr/>
        <p:txBody>
          <a:bodyPr/>
          <a:lstStyle/>
          <a:p>
            <a:r>
              <a:rPr lang="en-GB" sz="3200" b="1" dirty="0">
                <a:latin typeface="Times New Roman" pitchFamily="18" charset="0"/>
                <a:cs typeface="Times New Roman" pitchFamily="18" charset="0"/>
              </a:rPr>
              <a:t>Prof.  Ezekiel Masibo Wafula</a:t>
            </a:r>
          </a:p>
          <a:p>
            <a:endParaRPr lang="en-US" dirty="0"/>
          </a:p>
        </p:txBody>
      </p:sp>
    </p:spTree>
    <p:extLst>
      <p:ext uri="{BB962C8B-B14F-4D97-AF65-F5344CB8AC3E}">
        <p14:creationId xmlns:p14="http://schemas.microsoft.com/office/powerpoint/2010/main" val="3411246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8012-35D9-404A-A4A3-EE227D22EC6E}"/>
              </a:ext>
            </a:extLst>
          </p:cNvPr>
          <p:cNvSpPr>
            <a:spLocks noGrp="1"/>
          </p:cNvSpPr>
          <p:nvPr>
            <p:ph type="title"/>
          </p:nvPr>
        </p:nvSpPr>
        <p:spPr/>
        <p:txBody>
          <a:bodyPr>
            <a:normAutofit fontScale="90000"/>
          </a:bodyPr>
          <a:lstStyle/>
          <a:p>
            <a:pPr algn="ctr"/>
            <a:r>
              <a:rPr lang="en-GB" b="1" dirty="0">
                <a:latin typeface="Times New Roman" pitchFamily="18" charset="0"/>
                <a:cs typeface="Times New Roman" pitchFamily="18" charset="0"/>
              </a:rPr>
              <a:t>Components of History taking: Presenting Illness</a:t>
            </a:r>
            <a:br>
              <a:rPr lang="en-GB" dirty="0"/>
            </a:br>
            <a:endParaRPr lang="en-US" dirty="0"/>
          </a:p>
        </p:txBody>
      </p:sp>
      <p:sp>
        <p:nvSpPr>
          <p:cNvPr id="3" name="Content Placeholder 2">
            <a:extLst>
              <a:ext uri="{FF2B5EF4-FFF2-40B4-BE49-F238E27FC236}">
                <a16:creationId xmlns:a16="http://schemas.microsoft.com/office/drawing/2014/main" id="{BFFDED3B-5CC2-460D-A61E-740D2329B5EF}"/>
              </a:ext>
            </a:extLst>
          </p:cNvPr>
          <p:cNvSpPr>
            <a:spLocks noGrp="1"/>
          </p:cNvSpPr>
          <p:nvPr>
            <p:ph idx="1"/>
          </p:nvPr>
        </p:nvSpPr>
        <p:spPr/>
        <p:txBody>
          <a:bodyPr/>
          <a:lstStyle/>
          <a:p>
            <a:pPr>
              <a:buFont typeface="Wingdings" panose="05000000000000000000" pitchFamily="2" charset="2"/>
              <a:buChar char="q"/>
            </a:pPr>
            <a:r>
              <a:rPr lang="en-GB" sz="3200" b="1" dirty="0">
                <a:latin typeface="Times New Roman" panose="02020603050405020304" pitchFamily="18" charset="0"/>
                <a:cs typeface="Times New Roman" panose="02020603050405020304" pitchFamily="18" charset="0"/>
              </a:rPr>
              <a:t> 	Find out whether there is something else that is 	abnormal that the parent has forgotten to tell you: 	find out whether there has been fever, diarrhoea, 	vomiting, coughing.</a:t>
            </a:r>
          </a:p>
          <a:p>
            <a:pPr>
              <a:buFont typeface="Wingdings" panose="05000000000000000000" pitchFamily="2" charset="2"/>
              <a:buChar char="q"/>
            </a:pPr>
            <a:r>
              <a:rPr lang="en-GB" sz="3200" b="1" dirty="0">
                <a:latin typeface="Times New Roman" panose="02020603050405020304" pitchFamily="18" charset="0"/>
                <a:cs typeface="Times New Roman" panose="02020603050405020304" pitchFamily="18" charset="0"/>
              </a:rPr>
              <a:t> 	Find out whether other functions of the child are 	normal, like feeding, playing, interacting, sleeping, 	movement, passing 	urine, passing stool, seeing and 	hearing</a:t>
            </a:r>
          </a:p>
          <a:p>
            <a:endParaRPr lang="en-US" dirty="0"/>
          </a:p>
        </p:txBody>
      </p:sp>
    </p:spTree>
    <p:extLst>
      <p:ext uri="{BB962C8B-B14F-4D97-AF65-F5344CB8AC3E}">
        <p14:creationId xmlns:p14="http://schemas.microsoft.com/office/powerpoint/2010/main" val="3318954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88B0B-2784-4D0F-882B-1F4C28C4E990}"/>
              </a:ext>
            </a:extLst>
          </p:cNvPr>
          <p:cNvSpPr>
            <a:spLocks noGrp="1"/>
          </p:cNvSpPr>
          <p:nvPr>
            <p:ph type="title"/>
          </p:nvPr>
        </p:nvSpPr>
        <p:spPr/>
        <p:txBody>
          <a:bodyPr/>
          <a:lstStyle/>
          <a:p>
            <a:pPr algn="ctr"/>
            <a:r>
              <a:rPr lang="en-GB" b="1" dirty="0">
                <a:latin typeface="Times New Roman" pitchFamily="18" charset="0"/>
                <a:cs typeface="Times New Roman" pitchFamily="18" charset="0"/>
              </a:rPr>
              <a:t>Components of History taking: Past medical history</a:t>
            </a:r>
            <a:endParaRPr lang="en-US" dirty="0"/>
          </a:p>
        </p:txBody>
      </p:sp>
      <p:sp>
        <p:nvSpPr>
          <p:cNvPr id="3" name="Content Placeholder 2">
            <a:extLst>
              <a:ext uri="{FF2B5EF4-FFF2-40B4-BE49-F238E27FC236}">
                <a16:creationId xmlns:a16="http://schemas.microsoft.com/office/drawing/2014/main" id="{1DD4A9DD-150C-4452-9F9A-6FCF33C4997D}"/>
              </a:ext>
            </a:extLst>
          </p:cNvPr>
          <p:cNvSpPr>
            <a:spLocks noGrp="1"/>
          </p:cNvSpPr>
          <p:nvPr>
            <p:ph idx="1"/>
          </p:nvPr>
        </p:nvSpPr>
        <p:spPr/>
        <p:txBody>
          <a:bodyPr/>
          <a:lstStyle/>
          <a:p>
            <a:pPr>
              <a:buFont typeface="Wingdings" panose="05000000000000000000" pitchFamily="2" charset="2"/>
              <a:buChar char="q"/>
            </a:pPr>
            <a:r>
              <a:rPr lang="en-GB" sz="3200" b="1" dirty="0">
                <a:latin typeface="Times New Roman" panose="02020603050405020304" pitchFamily="18" charset="0"/>
                <a:cs typeface="Times New Roman" panose="02020603050405020304" pitchFamily="18" charset="0"/>
              </a:rPr>
              <a:t> 	Find out how the child was before the present 	problem started.</a:t>
            </a:r>
          </a:p>
          <a:p>
            <a:pPr>
              <a:buFont typeface="Wingdings" panose="05000000000000000000" pitchFamily="2" charset="2"/>
              <a:buChar char="q"/>
            </a:pPr>
            <a:r>
              <a:rPr lang="en-GB" sz="3200" b="1" dirty="0">
                <a:latin typeface="Times New Roman" panose="02020603050405020304" pitchFamily="18" charset="0"/>
                <a:cs typeface="Times New Roman" panose="02020603050405020304" pitchFamily="18" charset="0"/>
              </a:rPr>
              <a:t> 	If the child was unwell, what was the problem? Let 	the parent/guardian give as much detail as she can. 	Find out whether the child received treatment for the 	illness and if so, what form of treatment and from 	where? How did child respond to the treatment? Was 	the child admitted for illness and if so where was the 	child admitted and what treatment was given?</a:t>
            </a:r>
            <a:endParaRPr lang="en-GB" sz="3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86681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9B713-0123-489B-9D60-E16BC7B5E503}"/>
              </a:ext>
            </a:extLst>
          </p:cNvPr>
          <p:cNvSpPr>
            <a:spLocks noGrp="1"/>
          </p:cNvSpPr>
          <p:nvPr>
            <p:ph type="title"/>
          </p:nvPr>
        </p:nvSpPr>
        <p:spPr/>
        <p:txBody>
          <a:bodyPr/>
          <a:lstStyle/>
          <a:p>
            <a:pPr algn="ctr"/>
            <a:r>
              <a:rPr lang="en-GB" b="1" dirty="0">
                <a:latin typeface="Times New Roman" pitchFamily="18" charset="0"/>
                <a:cs typeface="Times New Roman" pitchFamily="18" charset="0"/>
              </a:rPr>
              <a:t>Components of History taking: </a:t>
            </a:r>
            <a:br>
              <a:rPr lang="en-GB" b="1" dirty="0">
                <a:latin typeface="Times New Roman" pitchFamily="18" charset="0"/>
                <a:cs typeface="Times New Roman" pitchFamily="18" charset="0"/>
              </a:rPr>
            </a:br>
            <a:r>
              <a:rPr lang="en-GB" b="1" dirty="0">
                <a:latin typeface="Times New Roman" pitchFamily="18" charset="0"/>
                <a:cs typeface="Times New Roman" pitchFamily="18" charset="0"/>
              </a:rPr>
              <a:t>Past medical history</a:t>
            </a:r>
            <a:endParaRPr lang="en-US" dirty="0"/>
          </a:p>
        </p:txBody>
      </p:sp>
      <p:sp>
        <p:nvSpPr>
          <p:cNvPr id="3" name="Content Placeholder 2">
            <a:extLst>
              <a:ext uri="{FF2B5EF4-FFF2-40B4-BE49-F238E27FC236}">
                <a16:creationId xmlns:a16="http://schemas.microsoft.com/office/drawing/2014/main" id="{104AA395-2AF6-43F2-965C-A1A47DBC1F42}"/>
              </a:ext>
            </a:extLst>
          </p:cNvPr>
          <p:cNvSpPr>
            <a:spLocks noGrp="1"/>
          </p:cNvSpPr>
          <p:nvPr>
            <p:ph idx="1"/>
          </p:nvPr>
        </p:nvSpPr>
        <p:spPr/>
        <p:txBody>
          <a:bodyPr/>
          <a:lstStyle/>
          <a:p>
            <a:pPr>
              <a:buFont typeface="Wingdings" panose="05000000000000000000" pitchFamily="2" charset="2"/>
              <a:buChar char="q"/>
            </a:pPr>
            <a:r>
              <a:rPr lang="en-GB" sz="3200" b="1" dirty="0">
                <a:latin typeface="Times New Roman" panose="02020603050405020304" pitchFamily="18" charset="0"/>
                <a:cs typeface="Times New Roman" panose="02020603050405020304" pitchFamily="18" charset="0"/>
              </a:rPr>
              <a:t> 	If the child has had more than one illness, 	get the 	details of each episode, include the symptoms and the 	treatments given and the places where given and what 	treatment given.</a:t>
            </a:r>
          </a:p>
          <a:p>
            <a:pPr>
              <a:buFont typeface="Wingdings" panose="05000000000000000000" pitchFamily="2" charset="2"/>
              <a:buChar char="q"/>
            </a:pPr>
            <a:r>
              <a:rPr lang="en-GB" sz="3200" b="1" dirty="0">
                <a:latin typeface="Times New Roman" panose="02020603050405020304" pitchFamily="18" charset="0"/>
                <a:cs typeface="Times New Roman" panose="02020603050405020304" pitchFamily="18" charset="0"/>
              </a:rPr>
              <a:t> 	Find out if the present illness has occurred before and 	how often and what treatment the child received</a:t>
            </a:r>
          </a:p>
          <a:p>
            <a:pPr>
              <a:buFont typeface="Wingdings" panose="05000000000000000000" pitchFamily="2" charset="2"/>
              <a:buChar char="q"/>
            </a:pPr>
            <a:r>
              <a:rPr lang="en-GB" sz="3200" b="1" dirty="0">
                <a:latin typeface="Times New Roman" panose="02020603050405020304" pitchFamily="18" charset="0"/>
                <a:cs typeface="Times New Roman" panose="02020603050405020304" pitchFamily="18" charset="0"/>
              </a:rPr>
              <a:t> 	Find out what investigations were carried 	out and 	what diagnoses were entertained</a:t>
            </a:r>
          </a:p>
          <a:p>
            <a:endParaRPr lang="en-US" dirty="0"/>
          </a:p>
        </p:txBody>
      </p:sp>
    </p:spTree>
    <p:extLst>
      <p:ext uri="{BB962C8B-B14F-4D97-AF65-F5344CB8AC3E}">
        <p14:creationId xmlns:p14="http://schemas.microsoft.com/office/powerpoint/2010/main" val="3085443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9C0D7-AF4F-4DEF-B8C5-342525ED92BC}"/>
              </a:ext>
            </a:extLst>
          </p:cNvPr>
          <p:cNvSpPr>
            <a:spLocks noGrp="1"/>
          </p:cNvSpPr>
          <p:nvPr>
            <p:ph type="title"/>
          </p:nvPr>
        </p:nvSpPr>
        <p:spPr/>
        <p:txBody>
          <a:bodyPr>
            <a:normAutofit fontScale="90000"/>
          </a:bodyPr>
          <a:lstStyle/>
          <a:p>
            <a:pPr algn="ctr"/>
            <a:r>
              <a:rPr lang="en-GB" b="1" dirty="0">
                <a:latin typeface="Times New Roman" panose="02020603050405020304" pitchFamily="18" charset="0"/>
                <a:cs typeface="Times New Roman" panose="02020603050405020304" pitchFamily="18" charset="0"/>
              </a:rPr>
              <a:t>Components of history:</a:t>
            </a:r>
            <a:br>
              <a:rPr lang="en-GB" b="1" dirty="0">
                <a:latin typeface="Times New Roman" panose="02020603050405020304" pitchFamily="18" charset="0"/>
                <a:cs typeface="Times New Roman" panose="02020603050405020304" pitchFamily="18" charset="0"/>
              </a:rPr>
            </a:br>
            <a:r>
              <a:rPr lang="en-GB" b="1" dirty="0">
                <a:latin typeface="Times New Roman" panose="02020603050405020304" pitchFamily="18" charset="0"/>
                <a:cs typeface="Times New Roman" panose="02020603050405020304" pitchFamily="18" charset="0"/>
              </a:rPr>
              <a:t>Birth History</a:t>
            </a:r>
            <a:br>
              <a:rPr lang="en-GB" b="1"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7612432-CF27-41CC-B3D4-1EE4DA0410B7}"/>
              </a:ext>
            </a:extLst>
          </p:cNvPr>
          <p:cNvSpPr>
            <a:spLocks noGrp="1"/>
          </p:cNvSpPr>
          <p:nvPr>
            <p:ph idx="1"/>
          </p:nvPr>
        </p:nvSpPr>
        <p:spPr/>
        <p:txBody>
          <a:bodyPr/>
          <a:lstStyle/>
          <a:p>
            <a:pPr>
              <a:buFont typeface="Wingdings" panose="05000000000000000000" pitchFamily="2" charset="2"/>
              <a:buChar char="q"/>
            </a:pPr>
            <a:r>
              <a:rPr lang="en-GB" sz="3200" b="1" dirty="0">
                <a:latin typeface="Times New Roman" panose="02020603050405020304" pitchFamily="18" charset="0"/>
                <a:cs typeface="Times New Roman" panose="02020603050405020304" pitchFamily="18" charset="0"/>
              </a:rPr>
              <a:t> 	This is important because some ailments like delayed 	milestones, convulsive disorders, mental retardation, 	and cerebral palsy may be related to birth 	asphyxia</a:t>
            </a:r>
          </a:p>
          <a:p>
            <a:pPr>
              <a:buFont typeface="Wingdings" panose="05000000000000000000" pitchFamily="2" charset="2"/>
              <a:buChar char="q"/>
            </a:pPr>
            <a:r>
              <a:rPr lang="en-GB" sz="3200" b="1" dirty="0">
                <a:latin typeface="Times New Roman" panose="02020603050405020304" pitchFamily="18" charset="0"/>
                <a:cs typeface="Times New Roman" panose="02020603050405020304" pitchFamily="18" charset="0"/>
              </a:rPr>
              <a:t> 	The history aims at determining whether the baby 	cried immediately after birth, what the Apgar score 	was at birth, whether the baby was resuscitated and 	the response to resuscitation given at birth and the 	mode of delivery</a:t>
            </a:r>
          </a:p>
          <a:p>
            <a:endParaRPr lang="en-US" dirty="0"/>
          </a:p>
        </p:txBody>
      </p:sp>
    </p:spTree>
    <p:extLst>
      <p:ext uri="{BB962C8B-B14F-4D97-AF65-F5344CB8AC3E}">
        <p14:creationId xmlns:p14="http://schemas.microsoft.com/office/powerpoint/2010/main" val="1621405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A25E1-AE57-4895-A8B3-CAE6C8EF5469}"/>
              </a:ext>
            </a:extLst>
          </p:cNvPr>
          <p:cNvSpPr>
            <a:spLocks noGrp="1"/>
          </p:cNvSpPr>
          <p:nvPr>
            <p:ph type="title"/>
          </p:nvPr>
        </p:nvSpPr>
        <p:spPr/>
        <p:txBody>
          <a:bodyPr>
            <a:normAutofit fontScale="90000"/>
          </a:bodyPr>
          <a:lstStyle/>
          <a:p>
            <a:pPr algn="ctr"/>
            <a:r>
              <a:rPr lang="en-GB" b="1" dirty="0">
                <a:latin typeface="Times New Roman" panose="02020603050405020304" pitchFamily="18" charset="0"/>
                <a:cs typeface="Times New Roman" panose="02020603050405020304" pitchFamily="18" charset="0"/>
              </a:rPr>
              <a:t>Components of history:</a:t>
            </a:r>
            <a:br>
              <a:rPr lang="en-GB" b="1" dirty="0">
                <a:latin typeface="Times New Roman" panose="02020603050405020304" pitchFamily="18" charset="0"/>
                <a:cs typeface="Times New Roman" panose="02020603050405020304" pitchFamily="18" charset="0"/>
              </a:rPr>
            </a:br>
            <a:r>
              <a:rPr lang="en-GB" b="1" dirty="0">
                <a:latin typeface="Times New Roman" panose="02020603050405020304" pitchFamily="18" charset="0"/>
                <a:cs typeface="Times New Roman" panose="02020603050405020304" pitchFamily="18" charset="0"/>
              </a:rPr>
              <a:t>Birth History</a:t>
            </a:r>
            <a:br>
              <a:rPr lang="en-GB" dirty="0"/>
            </a:br>
            <a:endParaRPr lang="en-US" dirty="0"/>
          </a:p>
        </p:txBody>
      </p:sp>
      <p:sp>
        <p:nvSpPr>
          <p:cNvPr id="3" name="Content Placeholder 2">
            <a:extLst>
              <a:ext uri="{FF2B5EF4-FFF2-40B4-BE49-F238E27FC236}">
                <a16:creationId xmlns:a16="http://schemas.microsoft.com/office/drawing/2014/main" id="{0739DEF2-4AC3-4032-8CF9-46A9BA935E97}"/>
              </a:ext>
            </a:extLst>
          </p:cNvPr>
          <p:cNvSpPr>
            <a:spLocks noGrp="1"/>
          </p:cNvSpPr>
          <p:nvPr>
            <p:ph idx="1"/>
          </p:nvPr>
        </p:nvSpPr>
        <p:spPr/>
        <p:txBody>
          <a:bodyPr/>
          <a:lstStyle/>
          <a:p>
            <a:pPr>
              <a:buFont typeface="Wingdings" panose="05000000000000000000" pitchFamily="2" charset="2"/>
              <a:buChar char="q"/>
            </a:pPr>
            <a:r>
              <a:rPr lang="en-GB" sz="3200" b="1" dirty="0">
                <a:latin typeface="Times New Roman" panose="02020603050405020304" pitchFamily="18" charset="0"/>
                <a:cs typeface="Times New Roman" panose="02020603050405020304" pitchFamily="18" charset="0"/>
              </a:rPr>
              <a:t> 	Find out whether the mother attended antenatal 	clinics as required and whether she was well during 	pregnancy or she was unwell. If unwell, what was the 	illness and was it adequately addressed?</a:t>
            </a:r>
          </a:p>
          <a:p>
            <a:pPr>
              <a:buFont typeface="Wingdings" panose="05000000000000000000" pitchFamily="2" charset="2"/>
              <a:buChar char="q"/>
            </a:pPr>
            <a:r>
              <a:rPr lang="en-GB" sz="3200" b="1" dirty="0">
                <a:latin typeface="Times New Roman" panose="02020603050405020304" pitchFamily="18" charset="0"/>
                <a:cs typeface="Times New Roman" panose="02020603050405020304" pitchFamily="18" charset="0"/>
              </a:rPr>
              <a:t> 	Find out whether the child was born term or preterm, 	whether the child had jaundice and whether 	appropriate treatment was provided and the weight at 	birth</a:t>
            </a:r>
          </a:p>
          <a:p>
            <a:endParaRPr lang="en-US" dirty="0"/>
          </a:p>
        </p:txBody>
      </p:sp>
    </p:spTree>
    <p:extLst>
      <p:ext uri="{BB962C8B-B14F-4D97-AF65-F5344CB8AC3E}">
        <p14:creationId xmlns:p14="http://schemas.microsoft.com/office/powerpoint/2010/main" val="489421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6814D-9910-4A85-9990-CEDA56B04E79}"/>
              </a:ext>
            </a:extLst>
          </p:cNvPr>
          <p:cNvSpPr>
            <a:spLocks noGrp="1"/>
          </p:cNvSpPr>
          <p:nvPr>
            <p:ph type="title"/>
          </p:nvPr>
        </p:nvSpPr>
        <p:spPr/>
        <p:txBody>
          <a:bodyPr>
            <a:normAutofit fontScale="90000"/>
          </a:bodyPr>
          <a:lstStyle/>
          <a:p>
            <a:pPr algn="ctr"/>
            <a:r>
              <a:rPr lang="en-GB" b="1" dirty="0">
                <a:latin typeface="Times New Roman" panose="02020603050405020304" pitchFamily="18" charset="0"/>
                <a:cs typeface="Times New Roman" panose="02020603050405020304" pitchFamily="18" charset="0"/>
              </a:rPr>
              <a:t>Components of history:</a:t>
            </a:r>
            <a:br>
              <a:rPr lang="en-GB" b="1" dirty="0">
                <a:latin typeface="Times New Roman" panose="02020603050405020304" pitchFamily="18" charset="0"/>
                <a:cs typeface="Times New Roman" panose="02020603050405020304" pitchFamily="18" charset="0"/>
              </a:rPr>
            </a:br>
            <a:r>
              <a:rPr lang="en-GB" b="1" dirty="0">
                <a:latin typeface="Times New Roman" panose="02020603050405020304" pitchFamily="18" charset="0"/>
                <a:cs typeface="Times New Roman" panose="02020603050405020304" pitchFamily="18" charset="0"/>
              </a:rPr>
              <a:t>Birth History</a:t>
            </a:r>
            <a:br>
              <a:rPr lang="en-GB" dirty="0"/>
            </a:br>
            <a:endParaRPr lang="en-US" dirty="0"/>
          </a:p>
        </p:txBody>
      </p:sp>
      <p:sp>
        <p:nvSpPr>
          <p:cNvPr id="3" name="Content Placeholder 2">
            <a:extLst>
              <a:ext uri="{FF2B5EF4-FFF2-40B4-BE49-F238E27FC236}">
                <a16:creationId xmlns:a16="http://schemas.microsoft.com/office/drawing/2014/main" id="{1C7B33C4-C772-418A-B06B-4A914D98EE98}"/>
              </a:ext>
            </a:extLst>
          </p:cNvPr>
          <p:cNvSpPr>
            <a:spLocks noGrp="1"/>
          </p:cNvSpPr>
          <p:nvPr>
            <p:ph idx="1"/>
          </p:nvPr>
        </p:nvSpPr>
        <p:spPr/>
        <p:txBody>
          <a:bodyPr/>
          <a:lstStyle/>
          <a:p>
            <a:pPr>
              <a:buFont typeface="Wingdings" panose="05000000000000000000" pitchFamily="2" charset="2"/>
              <a:buChar char="q"/>
            </a:pPr>
            <a:r>
              <a:rPr lang="en-GB" sz="3200" b="1" dirty="0">
                <a:latin typeface="Times New Roman" panose="02020603050405020304" pitchFamily="18" charset="0"/>
                <a:cs typeface="Times New Roman" panose="02020603050405020304" pitchFamily="18" charset="0"/>
              </a:rPr>
              <a:t>Find out whether the child had any other problem during the first week after 	birth.</a:t>
            </a:r>
          </a:p>
          <a:p>
            <a:pPr lvl="1">
              <a:buFont typeface="Wingdings" panose="05000000000000000000" pitchFamily="2" charset="2"/>
              <a:buChar char="Ø"/>
            </a:pPr>
            <a:r>
              <a:rPr lang="en-GB" sz="3200" b="1"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	Such problems may include fever or convulsions, which the 	mother or guardian may unknowingly overlook and yet may 	represent sepsis or meningitis at that time that might explain 	the neurological problems presented by the child.</a:t>
            </a:r>
            <a:endParaRPr lang="en-GB"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88132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B7B54-24D9-497D-A985-1F97CB73014E}"/>
              </a:ext>
            </a:extLst>
          </p:cNvPr>
          <p:cNvSpPr>
            <a:spLocks noGrp="1"/>
          </p:cNvSpPr>
          <p:nvPr>
            <p:ph type="title"/>
          </p:nvPr>
        </p:nvSpPr>
        <p:spPr/>
        <p:txBody>
          <a:bodyPr>
            <a:normAutofit fontScale="90000"/>
          </a:bodyPr>
          <a:lstStyle/>
          <a:p>
            <a:pPr algn="ctr"/>
            <a:r>
              <a:rPr lang="en-GB" b="1" dirty="0">
                <a:latin typeface="Times New Roman" panose="02020603050405020304" pitchFamily="18" charset="0"/>
                <a:cs typeface="Times New Roman" panose="02020603050405020304" pitchFamily="18" charset="0"/>
              </a:rPr>
              <a:t>Components of history: Developmental history</a:t>
            </a:r>
            <a:br>
              <a:rPr lang="en-GB" b="1"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F236852-0452-4D06-95C3-EF5285D621E7}"/>
              </a:ext>
            </a:extLst>
          </p:cNvPr>
          <p:cNvSpPr>
            <a:spLocks noGrp="1"/>
          </p:cNvSpPr>
          <p:nvPr>
            <p:ph idx="1"/>
          </p:nvPr>
        </p:nvSpPr>
        <p:spPr/>
        <p:txBody>
          <a:bodyPr>
            <a:normAutofit lnSpcReduction="10000"/>
          </a:bodyPr>
          <a:lstStyle/>
          <a:p>
            <a:pPr>
              <a:buFont typeface="Wingdings" panose="05000000000000000000" pitchFamily="2" charset="2"/>
              <a:buChar char="q"/>
            </a:pPr>
            <a:r>
              <a:rPr lang="en-GB" sz="3200" b="1" dirty="0">
                <a:latin typeface="Times New Roman" panose="02020603050405020304" pitchFamily="18" charset="0"/>
                <a:cs typeface="Times New Roman" panose="02020603050405020304" pitchFamily="18" charset="0"/>
              </a:rPr>
              <a:t> 	This relates to attainment of various 	milestones 	and the age at which they were 	achieved. The value of 	this is to find out whether there is any delay in their 	achievement, which might suggest a problem. These 	include:</a:t>
            </a:r>
          </a:p>
          <a:p>
            <a:pPr lvl="1">
              <a:buFont typeface="Wingdings" panose="05000000000000000000" pitchFamily="2" charset="2"/>
              <a:buChar char="Ø"/>
            </a:pPr>
            <a:r>
              <a:rPr lang="en-GB" sz="3200" b="1"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	Smiling with the mother; head control; sitting up 	unaided; crawling; standing; walking; talking; 	stranger 	anxiety; erupting of teeth. Teenagehood: commencement of 	menses for girls. </a:t>
            </a:r>
          </a:p>
          <a:p>
            <a:pPr lvl="1">
              <a:buFont typeface="Wingdings" panose="05000000000000000000" pitchFamily="2" charset="2"/>
              <a:buChar char="Ø"/>
            </a:pPr>
            <a:r>
              <a:rPr lang="en-GB" sz="2800" b="1" dirty="0">
                <a:latin typeface="Times New Roman" panose="02020603050405020304" pitchFamily="18" charset="0"/>
                <a:cs typeface="Times New Roman" panose="02020603050405020304" pitchFamily="18" charset="0"/>
              </a:rPr>
              <a:t> 	Schooling.</a:t>
            </a:r>
          </a:p>
          <a:p>
            <a:endParaRPr lang="en-US" dirty="0"/>
          </a:p>
        </p:txBody>
      </p:sp>
    </p:spTree>
    <p:extLst>
      <p:ext uri="{BB962C8B-B14F-4D97-AF65-F5344CB8AC3E}">
        <p14:creationId xmlns:p14="http://schemas.microsoft.com/office/powerpoint/2010/main" val="2846321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3375A-E7A5-4919-8F7B-2F4B1C070A85}"/>
              </a:ext>
            </a:extLst>
          </p:cNvPr>
          <p:cNvSpPr>
            <a:spLocks noGrp="1"/>
          </p:cNvSpPr>
          <p:nvPr>
            <p:ph type="title"/>
          </p:nvPr>
        </p:nvSpPr>
        <p:spPr/>
        <p:txBody>
          <a:bodyPr>
            <a:normAutofit fontScale="90000"/>
          </a:bodyPr>
          <a:lstStyle/>
          <a:p>
            <a:pPr algn="ctr"/>
            <a:r>
              <a:rPr lang="en-GB" b="1" dirty="0">
                <a:latin typeface="Times New Roman" panose="02020603050405020304" pitchFamily="18" charset="0"/>
                <a:cs typeface="Times New Roman" panose="02020603050405020304" pitchFamily="18" charset="0"/>
              </a:rPr>
              <a:t>Components of History:</a:t>
            </a:r>
            <a:br>
              <a:rPr lang="en-GB" b="1" dirty="0">
                <a:latin typeface="Times New Roman" panose="02020603050405020304" pitchFamily="18" charset="0"/>
                <a:cs typeface="Times New Roman" panose="02020603050405020304" pitchFamily="18" charset="0"/>
              </a:rPr>
            </a:br>
            <a:r>
              <a:rPr lang="en-GB" b="1" dirty="0">
                <a:latin typeface="Times New Roman" panose="02020603050405020304" pitchFamily="18" charset="0"/>
                <a:cs typeface="Times New Roman" panose="02020603050405020304" pitchFamily="18" charset="0"/>
              </a:rPr>
              <a:t>Nutritional History</a:t>
            </a:r>
            <a:br>
              <a:rPr lang="en-GB" b="1"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CFCE457-3F2C-482F-B0E7-43DDE2F90E0E}"/>
              </a:ext>
            </a:extLst>
          </p:cNvPr>
          <p:cNvSpPr>
            <a:spLocks noGrp="1"/>
          </p:cNvSpPr>
          <p:nvPr>
            <p:ph idx="1"/>
          </p:nvPr>
        </p:nvSpPr>
        <p:spPr/>
        <p:txBody>
          <a:bodyPr>
            <a:normAutofit lnSpcReduction="10000"/>
          </a:bodyPr>
          <a:lstStyle/>
          <a:p>
            <a:pPr>
              <a:buFont typeface="Wingdings" panose="05000000000000000000" pitchFamily="2" charset="2"/>
              <a:buChar char="q"/>
            </a:pPr>
            <a:r>
              <a:rPr lang="en-GB" sz="3200" b="1" dirty="0">
                <a:latin typeface="Times New Roman" panose="02020603050405020304" pitchFamily="18" charset="0"/>
                <a:cs typeface="Times New Roman" panose="02020603050405020304" pitchFamily="18" charset="0"/>
              </a:rPr>
              <a:t> 	This should include history of breastfeeding 	including when it was started, how many times 	the 	child breast feeds in a day and if stopped breast 	feeding at what age that was stopped</a:t>
            </a:r>
          </a:p>
          <a:p>
            <a:pPr>
              <a:buFont typeface="Wingdings" panose="05000000000000000000" pitchFamily="2" charset="2"/>
              <a:buChar char="q"/>
            </a:pPr>
            <a:r>
              <a:rPr lang="en-GB" sz="3200" b="1" dirty="0">
                <a:latin typeface="Times New Roman" panose="02020603050405020304" pitchFamily="18" charset="0"/>
                <a:cs typeface="Times New Roman" panose="02020603050405020304" pitchFamily="18" charset="0"/>
              </a:rPr>
              <a:t> 	When weaning was introduced and what foods 	are 	given and how often</a:t>
            </a:r>
          </a:p>
          <a:p>
            <a:pPr>
              <a:buFont typeface="Wingdings" panose="05000000000000000000" pitchFamily="2" charset="2"/>
              <a:buChar char="q"/>
            </a:pPr>
            <a:r>
              <a:rPr lang="en-GB" sz="3200" b="1" dirty="0">
                <a:latin typeface="Times New Roman" panose="02020603050405020304" pitchFamily="18" charset="0"/>
                <a:cs typeface="Times New Roman" panose="02020603050405020304" pitchFamily="18" charset="0"/>
              </a:rPr>
              <a:t> 	The typical foods the child is given over 24 hours from 	the time he/she wakes up to the time he/she sleeps. 	This should include not only the foods but also the 	frequency and the amounts given.</a:t>
            </a:r>
          </a:p>
          <a:p>
            <a:endParaRPr lang="en-US" dirty="0"/>
          </a:p>
        </p:txBody>
      </p:sp>
    </p:spTree>
    <p:extLst>
      <p:ext uri="{BB962C8B-B14F-4D97-AF65-F5344CB8AC3E}">
        <p14:creationId xmlns:p14="http://schemas.microsoft.com/office/powerpoint/2010/main" val="1326566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9FD7-F548-4BF8-BD96-B1B1171ECFEF}"/>
              </a:ext>
            </a:extLst>
          </p:cNvPr>
          <p:cNvSpPr>
            <a:spLocks noGrp="1"/>
          </p:cNvSpPr>
          <p:nvPr>
            <p:ph type="title"/>
          </p:nvPr>
        </p:nvSpPr>
        <p:spPr/>
        <p:txBody>
          <a:bodyPr>
            <a:normAutofit fontScale="90000"/>
          </a:bodyPr>
          <a:lstStyle/>
          <a:p>
            <a:pPr algn="ctr"/>
            <a:r>
              <a:rPr lang="en-GB" b="1" dirty="0">
                <a:latin typeface="Times New Roman" panose="02020603050405020304" pitchFamily="18" charset="0"/>
                <a:cs typeface="Times New Roman" panose="02020603050405020304" pitchFamily="18" charset="0"/>
              </a:rPr>
              <a:t>Components of History:</a:t>
            </a:r>
            <a:br>
              <a:rPr lang="en-GB" b="1" dirty="0">
                <a:latin typeface="Times New Roman" panose="02020603050405020304" pitchFamily="18" charset="0"/>
                <a:cs typeface="Times New Roman" panose="02020603050405020304" pitchFamily="18" charset="0"/>
              </a:rPr>
            </a:br>
            <a:r>
              <a:rPr lang="en-GB" b="1" dirty="0">
                <a:latin typeface="Times New Roman" panose="02020603050405020304" pitchFamily="18" charset="0"/>
                <a:cs typeface="Times New Roman" panose="02020603050405020304" pitchFamily="18" charset="0"/>
              </a:rPr>
              <a:t>Immunisation</a:t>
            </a:r>
            <a:br>
              <a:rPr lang="en-GB" b="1"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58C91C8-691A-4DA2-93DC-2E457BD26B5E}"/>
              </a:ext>
            </a:extLst>
          </p:cNvPr>
          <p:cNvSpPr>
            <a:spLocks noGrp="1"/>
          </p:cNvSpPr>
          <p:nvPr>
            <p:ph idx="1"/>
          </p:nvPr>
        </p:nvSpPr>
        <p:spPr/>
        <p:txBody>
          <a:bodyPr/>
          <a:lstStyle/>
          <a:p>
            <a:pPr>
              <a:buFont typeface="Wingdings" panose="05000000000000000000" pitchFamily="2" charset="2"/>
              <a:buChar char="q"/>
            </a:pPr>
            <a:r>
              <a:rPr lang="en-GB" sz="3200" b="1" dirty="0">
                <a:latin typeface="Times New Roman" panose="02020603050405020304" pitchFamily="18" charset="0"/>
                <a:cs typeface="Times New Roman" panose="02020603050405020304" pitchFamily="18" charset="0"/>
              </a:rPr>
              <a:t> 	Find out whether the child is up to date with 	immunisation, according to his/her 	age</a:t>
            </a:r>
          </a:p>
          <a:p>
            <a:pPr>
              <a:buFont typeface="Wingdings" panose="05000000000000000000" pitchFamily="2" charset="2"/>
              <a:buChar char="q"/>
            </a:pPr>
            <a:r>
              <a:rPr lang="en-GB" sz="3200" b="1" dirty="0">
                <a:latin typeface="Times New Roman" panose="02020603050405020304" pitchFamily="18" charset="0"/>
                <a:cs typeface="Times New Roman" panose="02020603050405020304" pitchFamily="18" charset="0"/>
              </a:rPr>
              <a:t> 	Need to be familiar with the national 	immunisation schedule and the vaccines that are given</a:t>
            </a:r>
          </a:p>
          <a:p>
            <a:pPr>
              <a:buFont typeface="Wingdings" panose="05000000000000000000" pitchFamily="2" charset="2"/>
              <a:buChar char="q"/>
            </a:pPr>
            <a:r>
              <a:rPr lang="en-GB" sz="3200" b="1" dirty="0">
                <a:latin typeface="Times New Roman" panose="02020603050405020304" pitchFamily="18" charset="0"/>
                <a:cs typeface="Times New Roman" panose="02020603050405020304" pitchFamily="18" charset="0"/>
              </a:rPr>
              <a:t> 	It is mainly for preventive purposes so that if a child is 	behind in some vaccines, they can be administered</a:t>
            </a:r>
          </a:p>
          <a:p>
            <a:endParaRPr lang="en-US" dirty="0"/>
          </a:p>
        </p:txBody>
      </p:sp>
    </p:spTree>
    <p:extLst>
      <p:ext uri="{BB962C8B-B14F-4D97-AF65-F5344CB8AC3E}">
        <p14:creationId xmlns:p14="http://schemas.microsoft.com/office/powerpoint/2010/main" val="3906893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A4EA0-7D3C-4E2C-88D6-441190918BB7}"/>
              </a:ext>
            </a:extLst>
          </p:cNvPr>
          <p:cNvSpPr>
            <a:spLocks noGrp="1"/>
          </p:cNvSpPr>
          <p:nvPr>
            <p:ph type="title"/>
          </p:nvPr>
        </p:nvSpPr>
        <p:spPr/>
        <p:txBody>
          <a:bodyPr>
            <a:normAutofit fontScale="90000"/>
          </a:bodyPr>
          <a:lstStyle/>
          <a:p>
            <a:pPr algn="ctr"/>
            <a:r>
              <a:rPr lang="en-GB" b="1" dirty="0">
                <a:latin typeface="Times New Roman" panose="02020603050405020304" pitchFamily="18" charset="0"/>
                <a:cs typeface="Times New Roman" panose="02020603050405020304" pitchFamily="18" charset="0"/>
              </a:rPr>
              <a:t>Components of History:</a:t>
            </a:r>
            <a:br>
              <a:rPr lang="en-GB" b="1" dirty="0">
                <a:latin typeface="Times New Roman" panose="02020603050405020304" pitchFamily="18" charset="0"/>
                <a:cs typeface="Times New Roman" panose="02020603050405020304" pitchFamily="18" charset="0"/>
              </a:rPr>
            </a:br>
            <a:r>
              <a:rPr lang="en-GB" b="1" dirty="0">
                <a:latin typeface="Times New Roman" panose="02020603050405020304" pitchFamily="18" charset="0"/>
                <a:cs typeface="Times New Roman" panose="02020603050405020304" pitchFamily="18" charset="0"/>
              </a:rPr>
              <a:t>Family History</a:t>
            </a:r>
            <a:br>
              <a:rPr lang="en-GB" dirty="0"/>
            </a:br>
            <a:endParaRPr lang="en-US" dirty="0"/>
          </a:p>
        </p:txBody>
      </p:sp>
      <p:sp>
        <p:nvSpPr>
          <p:cNvPr id="3" name="Content Placeholder 2">
            <a:extLst>
              <a:ext uri="{FF2B5EF4-FFF2-40B4-BE49-F238E27FC236}">
                <a16:creationId xmlns:a16="http://schemas.microsoft.com/office/drawing/2014/main" id="{74B9D195-97C0-4FA2-8982-327C211A5ED5}"/>
              </a:ext>
            </a:extLst>
          </p:cNvPr>
          <p:cNvSpPr>
            <a:spLocks noGrp="1"/>
          </p:cNvSpPr>
          <p:nvPr>
            <p:ph idx="1"/>
          </p:nvPr>
        </p:nvSpPr>
        <p:spPr/>
        <p:txBody>
          <a:bodyPr>
            <a:normAutofit lnSpcReduction="10000"/>
          </a:bodyPr>
          <a:lstStyle/>
          <a:p>
            <a:pPr>
              <a:buFont typeface="Wingdings" panose="05000000000000000000" pitchFamily="2" charset="2"/>
              <a:buChar char="q"/>
            </a:pPr>
            <a:r>
              <a:rPr lang="en-GB" sz="3200" b="1" dirty="0">
                <a:latin typeface="Times New Roman" panose="02020603050405020304" pitchFamily="18" charset="0"/>
                <a:cs typeface="Times New Roman" panose="02020603050405020304" pitchFamily="18" charset="0"/>
              </a:rPr>
              <a:t> 	Find out whether there is anybody in the family with 	similar illness as child</a:t>
            </a:r>
          </a:p>
          <a:p>
            <a:pPr>
              <a:buFont typeface="Wingdings" panose="05000000000000000000" pitchFamily="2" charset="2"/>
              <a:buChar char="q"/>
            </a:pPr>
            <a:r>
              <a:rPr lang="en-GB" sz="3200" b="1" dirty="0">
                <a:latin typeface="Times New Roman" panose="02020603050405020304" pitchFamily="18" charset="0"/>
                <a:cs typeface="Times New Roman" panose="02020603050405020304" pitchFamily="18" charset="0"/>
              </a:rPr>
              <a:t> 	Find out whether mother is married or single; this 	affects the way the child is brought up</a:t>
            </a:r>
          </a:p>
          <a:p>
            <a:pPr>
              <a:buFont typeface="Wingdings" panose="05000000000000000000" pitchFamily="2" charset="2"/>
              <a:buChar char="q"/>
            </a:pPr>
            <a:r>
              <a:rPr lang="en-GB" sz="3200" b="1" dirty="0">
                <a:latin typeface="Times New Roman" panose="02020603050405020304" pitchFamily="18" charset="0"/>
                <a:cs typeface="Times New Roman" panose="02020603050405020304" pitchFamily="18" charset="0"/>
              </a:rPr>
              <a:t> 	Find out about where they stay and the home 	environment</a:t>
            </a:r>
          </a:p>
          <a:p>
            <a:pPr>
              <a:buFont typeface="Wingdings" panose="05000000000000000000" pitchFamily="2" charset="2"/>
              <a:buChar char="q"/>
            </a:pPr>
            <a:r>
              <a:rPr lang="en-GB" sz="3200" b="1" dirty="0">
                <a:latin typeface="Times New Roman" panose="02020603050405020304" pitchFamily="18" charset="0"/>
                <a:cs typeface="Times New Roman" panose="02020603050405020304" pitchFamily="18" charset="0"/>
              </a:rPr>
              <a:t> 	Find out about the income of the family</a:t>
            </a:r>
          </a:p>
          <a:p>
            <a:pPr>
              <a:buFont typeface="Wingdings" panose="05000000000000000000" pitchFamily="2" charset="2"/>
              <a:buChar char="q"/>
            </a:pPr>
            <a:r>
              <a:rPr lang="en-GB" sz="3200" b="1" dirty="0">
                <a:latin typeface="Times New Roman" panose="02020603050405020304" pitchFamily="18" charset="0"/>
                <a:cs typeface="Times New Roman" panose="02020603050405020304" pitchFamily="18" charset="0"/>
              </a:rPr>
              <a:t> 	Find out about the relationships in the family and who 	else stays with the child in the home</a:t>
            </a:r>
          </a:p>
          <a:p>
            <a:endParaRPr lang="en-US" dirty="0"/>
          </a:p>
        </p:txBody>
      </p:sp>
    </p:spTree>
    <p:extLst>
      <p:ext uri="{BB962C8B-B14F-4D97-AF65-F5344CB8AC3E}">
        <p14:creationId xmlns:p14="http://schemas.microsoft.com/office/powerpoint/2010/main" val="745238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28808-F055-4402-9D2E-6F4C5BA473EA}"/>
              </a:ext>
            </a:extLst>
          </p:cNvPr>
          <p:cNvSpPr>
            <a:spLocks noGrp="1"/>
          </p:cNvSpPr>
          <p:nvPr>
            <p:ph type="title"/>
          </p:nvPr>
        </p:nvSpPr>
        <p:spPr/>
        <p:txBody>
          <a:bodyPr/>
          <a:lstStyle/>
          <a:p>
            <a:pPr algn="ctr"/>
            <a:r>
              <a:rPr lang="en-GB" b="1" dirty="0">
                <a:latin typeface="Times New Roman" pitchFamily="18" charset="0"/>
                <a:cs typeface="Times New Roman" pitchFamily="18" charset="0"/>
              </a:rPr>
              <a:t>Outline of History Taking</a:t>
            </a:r>
            <a:br>
              <a:rPr lang="en-GB" b="1" dirty="0">
                <a:latin typeface="Times New Roman" pitchFamily="18" charset="0"/>
                <a:cs typeface="Times New Roman" pitchFamily="18" charset="0"/>
              </a:rPr>
            </a:br>
            <a:endParaRPr lang="en-US" dirty="0"/>
          </a:p>
        </p:txBody>
      </p:sp>
      <p:sp>
        <p:nvSpPr>
          <p:cNvPr id="3" name="Content Placeholder 2">
            <a:extLst>
              <a:ext uri="{FF2B5EF4-FFF2-40B4-BE49-F238E27FC236}">
                <a16:creationId xmlns:a16="http://schemas.microsoft.com/office/drawing/2014/main" id="{2748261D-50B3-4114-8102-3D19AC47F5CC}"/>
              </a:ext>
            </a:extLst>
          </p:cNvPr>
          <p:cNvSpPr>
            <a:spLocks noGrp="1"/>
          </p:cNvSpPr>
          <p:nvPr>
            <p:ph idx="1"/>
          </p:nvPr>
        </p:nvSpPr>
        <p:spPr/>
        <p:txBody>
          <a:bodyPr>
            <a:normAutofit fontScale="77500" lnSpcReduction="20000"/>
          </a:bodyPr>
          <a:lstStyle/>
          <a:p>
            <a:pPr>
              <a:buFont typeface="Wingdings" pitchFamily="2" charset="2"/>
              <a:buChar char="q"/>
            </a:pPr>
            <a:r>
              <a:rPr lang="en-GB" b="1" dirty="0">
                <a:latin typeface="Times New Roman" pitchFamily="18" charset="0"/>
                <a:cs typeface="Times New Roman" pitchFamily="18" charset="0"/>
              </a:rPr>
              <a:t>	</a:t>
            </a:r>
            <a:r>
              <a:rPr lang="en-GB" sz="3300" b="1" dirty="0">
                <a:latin typeface="Times New Roman" pitchFamily="18" charset="0"/>
                <a:cs typeface="Times New Roman" pitchFamily="18" charset="0"/>
              </a:rPr>
              <a:t>Value of History</a:t>
            </a:r>
          </a:p>
          <a:p>
            <a:pPr>
              <a:buFont typeface="Wingdings" pitchFamily="2" charset="2"/>
              <a:buChar char="q"/>
            </a:pPr>
            <a:r>
              <a:rPr lang="en-GB" sz="3300" b="1" dirty="0">
                <a:latin typeface="Times New Roman" pitchFamily="18" charset="0"/>
                <a:cs typeface="Times New Roman" pitchFamily="18" charset="0"/>
              </a:rPr>
              <a:t> 	How to take a History</a:t>
            </a:r>
          </a:p>
          <a:p>
            <a:pPr>
              <a:buFont typeface="Wingdings" pitchFamily="2" charset="2"/>
              <a:buChar char="q"/>
            </a:pPr>
            <a:r>
              <a:rPr lang="en-GB" sz="3300" b="1" dirty="0">
                <a:latin typeface="Times New Roman" pitchFamily="18" charset="0"/>
                <a:cs typeface="Times New Roman" pitchFamily="18" charset="0"/>
              </a:rPr>
              <a:t> 	Components of History</a:t>
            </a:r>
          </a:p>
          <a:p>
            <a:pPr lvl="1">
              <a:buFont typeface="Wingdings" pitchFamily="2" charset="2"/>
              <a:buChar char="Ø"/>
            </a:pPr>
            <a:r>
              <a:rPr lang="en-GB" sz="3300" b="1" dirty="0">
                <a:latin typeface="Times New Roman" pitchFamily="18" charset="0"/>
                <a:cs typeface="Times New Roman" pitchFamily="18" charset="0"/>
              </a:rPr>
              <a:t> 	Presenting Illness</a:t>
            </a:r>
          </a:p>
          <a:p>
            <a:pPr lvl="2">
              <a:buFont typeface="Wingdings" panose="05000000000000000000" pitchFamily="2" charset="2"/>
              <a:buChar char="ü"/>
            </a:pPr>
            <a:r>
              <a:rPr lang="en-GB" sz="3300" b="1" dirty="0">
                <a:latin typeface="Times New Roman" pitchFamily="18" charset="0"/>
                <a:cs typeface="Times New Roman" pitchFamily="18" charset="0"/>
              </a:rPr>
              <a:t> 	Course of illness and interventions carried out and</a:t>
            </a:r>
          </a:p>
          <a:p>
            <a:pPr lvl="1">
              <a:buNone/>
            </a:pPr>
            <a:r>
              <a:rPr lang="en-GB" sz="3300" b="1" dirty="0">
                <a:latin typeface="Times New Roman" pitchFamily="18" charset="0"/>
                <a:cs typeface="Times New Roman" pitchFamily="18" charset="0"/>
              </a:rPr>
              <a:t>			response in preceding health facilities</a:t>
            </a:r>
          </a:p>
          <a:p>
            <a:pPr lvl="1">
              <a:buFont typeface="Wingdings" pitchFamily="2" charset="2"/>
              <a:buChar char="Ø"/>
            </a:pPr>
            <a:r>
              <a:rPr lang="en-GB" sz="3300" b="1" dirty="0">
                <a:latin typeface="Times New Roman" pitchFamily="18" charset="0"/>
                <a:cs typeface="Times New Roman" pitchFamily="18" charset="0"/>
              </a:rPr>
              <a:t> 	Past medical history</a:t>
            </a:r>
          </a:p>
          <a:p>
            <a:pPr lvl="1">
              <a:buFont typeface="Wingdings" pitchFamily="2" charset="2"/>
              <a:buChar char="Ø"/>
            </a:pPr>
            <a:r>
              <a:rPr lang="en-GB" sz="3300" b="1" dirty="0">
                <a:latin typeface="Times New Roman" pitchFamily="18" charset="0"/>
                <a:cs typeface="Times New Roman" pitchFamily="18" charset="0"/>
              </a:rPr>
              <a:t> 	Birth history</a:t>
            </a:r>
          </a:p>
          <a:p>
            <a:pPr lvl="1">
              <a:buFont typeface="Wingdings" pitchFamily="2" charset="2"/>
              <a:buChar char="Ø"/>
            </a:pPr>
            <a:r>
              <a:rPr lang="en-GB" sz="3300" b="1" dirty="0">
                <a:latin typeface="Times New Roman" pitchFamily="18" charset="0"/>
                <a:cs typeface="Times New Roman" pitchFamily="18" charset="0"/>
              </a:rPr>
              <a:t> 	Developmental history</a:t>
            </a:r>
          </a:p>
          <a:p>
            <a:pPr lvl="1">
              <a:buFont typeface="Wingdings" pitchFamily="2" charset="2"/>
              <a:buChar char="Ø"/>
            </a:pPr>
            <a:r>
              <a:rPr lang="en-GB" sz="3300" b="1" dirty="0">
                <a:latin typeface="Times New Roman" pitchFamily="18" charset="0"/>
                <a:cs typeface="Times New Roman" pitchFamily="18" charset="0"/>
              </a:rPr>
              <a:t> 	Nutritional history</a:t>
            </a:r>
          </a:p>
          <a:p>
            <a:pPr lvl="1">
              <a:buFont typeface="Wingdings" pitchFamily="2" charset="2"/>
              <a:buChar char="Ø"/>
            </a:pPr>
            <a:r>
              <a:rPr lang="en-GB" sz="3300" b="1" dirty="0">
                <a:latin typeface="Times New Roman" pitchFamily="18" charset="0"/>
                <a:cs typeface="Times New Roman" pitchFamily="18" charset="0"/>
              </a:rPr>
              <a:t> 	Immunisation history</a:t>
            </a:r>
          </a:p>
          <a:p>
            <a:pPr lvl="1">
              <a:buFont typeface="Wingdings" pitchFamily="2" charset="2"/>
              <a:buChar char="Ø"/>
            </a:pPr>
            <a:r>
              <a:rPr lang="en-GB" sz="3300" b="1" dirty="0">
                <a:latin typeface="Times New Roman" pitchFamily="18" charset="0"/>
                <a:cs typeface="Times New Roman" pitchFamily="18" charset="0"/>
              </a:rPr>
              <a:t> 	Family history</a:t>
            </a:r>
            <a:endParaRPr lang="en-US" sz="3300" dirty="0"/>
          </a:p>
        </p:txBody>
      </p:sp>
    </p:spTree>
    <p:extLst>
      <p:ext uri="{BB962C8B-B14F-4D97-AF65-F5344CB8AC3E}">
        <p14:creationId xmlns:p14="http://schemas.microsoft.com/office/powerpoint/2010/main" val="2942165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74BD1-4580-4226-9008-FAF39EEA92E3}"/>
              </a:ext>
            </a:extLst>
          </p:cNvPr>
          <p:cNvSpPr>
            <a:spLocks noGrp="1"/>
          </p:cNvSpPr>
          <p:nvPr>
            <p:ph type="title"/>
          </p:nvPr>
        </p:nvSpPr>
        <p:spPr/>
        <p:txBody>
          <a:bodyPr/>
          <a:lstStyle/>
          <a:p>
            <a:pPr algn="ctr"/>
            <a:r>
              <a:rPr lang="en-GB" b="1" dirty="0">
                <a:latin typeface="Times New Roman" pitchFamily="18" charset="0"/>
                <a:cs typeface="Times New Roman" pitchFamily="18" charset="0"/>
              </a:rPr>
              <a:t>History Taking - Value</a:t>
            </a:r>
            <a:br>
              <a:rPr lang="en-GB" b="1" dirty="0">
                <a:latin typeface="Times New Roman" pitchFamily="18" charset="0"/>
                <a:cs typeface="Times New Roman" pitchFamily="18" charset="0"/>
              </a:rPr>
            </a:br>
            <a:endParaRPr lang="en-US" dirty="0"/>
          </a:p>
        </p:txBody>
      </p:sp>
      <p:sp>
        <p:nvSpPr>
          <p:cNvPr id="3" name="Content Placeholder 2">
            <a:extLst>
              <a:ext uri="{FF2B5EF4-FFF2-40B4-BE49-F238E27FC236}">
                <a16:creationId xmlns:a16="http://schemas.microsoft.com/office/drawing/2014/main" id="{67235151-BE17-4245-8135-6EC27475EA17}"/>
              </a:ext>
            </a:extLst>
          </p:cNvPr>
          <p:cNvSpPr>
            <a:spLocks noGrp="1"/>
          </p:cNvSpPr>
          <p:nvPr>
            <p:ph idx="1"/>
          </p:nvPr>
        </p:nvSpPr>
        <p:spPr/>
        <p:txBody>
          <a:bodyPr/>
          <a:lstStyle/>
          <a:p>
            <a:pPr>
              <a:buFont typeface="Wingdings" pitchFamily="2" charset="2"/>
              <a:buChar char="q"/>
            </a:pPr>
            <a:r>
              <a:rPr lang="en-GB" b="1" dirty="0">
                <a:latin typeface="Times New Roman" pitchFamily="18" charset="0"/>
                <a:cs typeface="Times New Roman" pitchFamily="18" charset="0"/>
              </a:rPr>
              <a:t> 	</a:t>
            </a:r>
            <a:r>
              <a:rPr lang="en-GB" sz="3200" b="1" dirty="0">
                <a:latin typeface="Times New Roman" pitchFamily="18" charset="0"/>
                <a:cs typeface="Times New Roman" pitchFamily="18" charset="0"/>
              </a:rPr>
              <a:t>Ailments and diseases tend to have patterns of 	manifestations that assist in identifying the illness</a:t>
            </a:r>
          </a:p>
          <a:p>
            <a:pPr>
              <a:buFont typeface="Wingdings" pitchFamily="2" charset="2"/>
              <a:buChar char="q"/>
            </a:pPr>
            <a:r>
              <a:rPr lang="en-GB" sz="3200" b="1" dirty="0">
                <a:latin typeface="Times New Roman" pitchFamily="18" charset="0"/>
                <a:cs typeface="Times New Roman" pitchFamily="18" charset="0"/>
              </a:rPr>
              <a:t> 	Manifestations are in terms of how the patient feels 	that is different or abnormal, which we call symptoms</a:t>
            </a:r>
          </a:p>
          <a:p>
            <a:pPr>
              <a:buFont typeface="Wingdings" pitchFamily="2" charset="2"/>
              <a:buChar char="q"/>
            </a:pPr>
            <a:r>
              <a:rPr lang="en-GB" sz="3200" b="1" dirty="0">
                <a:latin typeface="Times New Roman" pitchFamily="18" charset="0"/>
                <a:cs typeface="Times New Roman" pitchFamily="18" charset="0"/>
              </a:rPr>
              <a:t> 	The various ailments or diseases may have 	overlapping symptoms but even with the overlap it is 	possible to have an idea of the illness by the collection 	of symptoms</a:t>
            </a:r>
          </a:p>
          <a:p>
            <a:endParaRPr lang="en-US" dirty="0"/>
          </a:p>
        </p:txBody>
      </p:sp>
    </p:spTree>
    <p:extLst>
      <p:ext uri="{BB962C8B-B14F-4D97-AF65-F5344CB8AC3E}">
        <p14:creationId xmlns:p14="http://schemas.microsoft.com/office/powerpoint/2010/main" val="326413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A51DD-3406-463F-98A0-6641D6BBB7F3}"/>
              </a:ext>
            </a:extLst>
          </p:cNvPr>
          <p:cNvSpPr>
            <a:spLocks noGrp="1"/>
          </p:cNvSpPr>
          <p:nvPr>
            <p:ph type="title"/>
          </p:nvPr>
        </p:nvSpPr>
        <p:spPr/>
        <p:txBody>
          <a:bodyPr/>
          <a:lstStyle/>
          <a:p>
            <a:pPr algn="ctr"/>
            <a:r>
              <a:rPr lang="en-GB" b="1" dirty="0">
                <a:latin typeface="Times New Roman" pitchFamily="18" charset="0"/>
                <a:cs typeface="Times New Roman" pitchFamily="18" charset="0"/>
              </a:rPr>
              <a:t>Taking History - Value</a:t>
            </a:r>
            <a:br>
              <a:rPr lang="en-GB" b="1" dirty="0">
                <a:latin typeface="Times New Roman" pitchFamily="18" charset="0"/>
                <a:cs typeface="Times New Roman" pitchFamily="18" charset="0"/>
              </a:rPr>
            </a:br>
            <a:endParaRPr lang="en-US" dirty="0"/>
          </a:p>
        </p:txBody>
      </p:sp>
      <p:sp>
        <p:nvSpPr>
          <p:cNvPr id="3" name="Content Placeholder 2">
            <a:extLst>
              <a:ext uri="{FF2B5EF4-FFF2-40B4-BE49-F238E27FC236}">
                <a16:creationId xmlns:a16="http://schemas.microsoft.com/office/drawing/2014/main" id="{234159EB-BC0B-497F-93CD-0710184F0113}"/>
              </a:ext>
            </a:extLst>
          </p:cNvPr>
          <p:cNvSpPr>
            <a:spLocks noGrp="1"/>
          </p:cNvSpPr>
          <p:nvPr>
            <p:ph idx="1"/>
          </p:nvPr>
        </p:nvSpPr>
        <p:spPr/>
        <p:txBody>
          <a:bodyPr/>
          <a:lstStyle/>
          <a:p>
            <a:pPr>
              <a:buFont typeface="Wingdings" pitchFamily="2" charset="2"/>
              <a:buChar char="q"/>
            </a:pPr>
            <a:r>
              <a:rPr lang="en-GB" sz="3200" b="1" dirty="0">
                <a:latin typeface="Times New Roman" pitchFamily="18" charset="0"/>
                <a:cs typeface="Times New Roman" pitchFamily="18" charset="0"/>
              </a:rPr>
              <a:t> 	History is one of the most important 	building blocks 	in making a diagnosis. History and physical 	examination are more important at arriving at a 	diagnosis than findings from investigations</a:t>
            </a:r>
          </a:p>
          <a:p>
            <a:pPr>
              <a:buFont typeface="Wingdings" pitchFamily="2" charset="2"/>
              <a:buChar char="q"/>
            </a:pPr>
            <a:r>
              <a:rPr lang="en-GB" sz="3200" b="1" dirty="0">
                <a:latin typeface="Times New Roman" pitchFamily="18" charset="0"/>
                <a:cs typeface="Times New Roman" pitchFamily="18" charset="0"/>
              </a:rPr>
              <a:t> 	History gives the doctor a glimpse of what the patient 	is experiencing</a:t>
            </a:r>
          </a:p>
          <a:p>
            <a:pPr>
              <a:buFont typeface="Wingdings" pitchFamily="2" charset="2"/>
              <a:buChar char="q"/>
            </a:pPr>
            <a:r>
              <a:rPr lang="en-GB" sz="3200" b="1" dirty="0">
                <a:latin typeface="Times New Roman" pitchFamily="18" charset="0"/>
                <a:cs typeface="Times New Roman" pitchFamily="18" charset="0"/>
              </a:rPr>
              <a:t> 	History provides an opportunity to develop trust with 	the patient or parent or guardian</a:t>
            </a:r>
            <a:endParaRPr lang="en-GB" sz="32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023540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4274-EB07-4449-ADB6-DC3F481AA854}"/>
              </a:ext>
            </a:extLst>
          </p:cNvPr>
          <p:cNvSpPr>
            <a:spLocks noGrp="1"/>
          </p:cNvSpPr>
          <p:nvPr>
            <p:ph type="title"/>
          </p:nvPr>
        </p:nvSpPr>
        <p:spPr/>
        <p:txBody>
          <a:bodyPr/>
          <a:lstStyle/>
          <a:p>
            <a:pPr algn="ctr"/>
            <a:r>
              <a:rPr lang="en-GB" b="1" dirty="0">
                <a:latin typeface="Times New Roman" pitchFamily="18" charset="0"/>
                <a:cs typeface="Times New Roman" pitchFamily="18" charset="0"/>
              </a:rPr>
              <a:t>How to take a history</a:t>
            </a:r>
            <a:br>
              <a:rPr lang="en-GB" b="1" dirty="0">
                <a:latin typeface="Times New Roman" pitchFamily="18" charset="0"/>
                <a:cs typeface="Times New Roman" pitchFamily="18" charset="0"/>
              </a:rPr>
            </a:br>
            <a:endParaRPr lang="en-US" dirty="0"/>
          </a:p>
        </p:txBody>
      </p:sp>
      <p:sp>
        <p:nvSpPr>
          <p:cNvPr id="3" name="Content Placeholder 2">
            <a:extLst>
              <a:ext uri="{FF2B5EF4-FFF2-40B4-BE49-F238E27FC236}">
                <a16:creationId xmlns:a16="http://schemas.microsoft.com/office/drawing/2014/main" id="{561E4B4A-65D9-4D58-8E5E-E080918F5FCD}"/>
              </a:ext>
            </a:extLst>
          </p:cNvPr>
          <p:cNvSpPr>
            <a:spLocks noGrp="1"/>
          </p:cNvSpPr>
          <p:nvPr>
            <p:ph idx="1"/>
          </p:nvPr>
        </p:nvSpPr>
        <p:spPr/>
        <p:txBody>
          <a:bodyPr>
            <a:normAutofit fontScale="92500" lnSpcReduction="10000"/>
          </a:bodyPr>
          <a:lstStyle/>
          <a:p>
            <a:pPr>
              <a:buFont typeface="Wingdings" pitchFamily="2" charset="2"/>
              <a:buChar char="q"/>
            </a:pPr>
            <a:r>
              <a:rPr lang="en-GB" sz="3200" b="1" dirty="0">
                <a:latin typeface="Times New Roman" pitchFamily="18" charset="0"/>
                <a:cs typeface="Times New Roman" pitchFamily="18" charset="0"/>
              </a:rPr>
              <a:t> 	The doctor must win the confidence of the patient or 	guardian in order to receive accurate information from 	history</a:t>
            </a:r>
          </a:p>
          <a:p>
            <a:pPr>
              <a:buFont typeface="Wingdings" pitchFamily="2" charset="2"/>
              <a:buChar char="q"/>
            </a:pPr>
            <a:r>
              <a:rPr lang="en-GB" sz="3200" b="1" dirty="0">
                <a:latin typeface="Times New Roman" pitchFamily="18" charset="0"/>
                <a:cs typeface="Times New Roman" pitchFamily="18" charset="0"/>
              </a:rPr>
              <a:t> 	The doctor must be friendly and appear to respect the 	patient or guardian</a:t>
            </a:r>
          </a:p>
          <a:p>
            <a:pPr>
              <a:buFont typeface="Wingdings" pitchFamily="2" charset="2"/>
              <a:buChar char="q"/>
            </a:pPr>
            <a:r>
              <a:rPr lang="en-GB" sz="3200" b="1" dirty="0">
                <a:latin typeface="Times New Roman" pitchFamily="18" charset="0"/>
                <a:cs typeface="Times New Roman" pitchFamily="18" charset="0"/>
              </a:rPr>
              <a:t> 	Gentleness and an attitude of understanding and support 	is of great importance</a:t>
            </a:r>
          </a:p>
          <a:p>
            <a:pPr>
              <a:buFont typeface="Wingdings" pitchFamily="2" charset="2"/>
              <a:buChar char="q"/>
            </a:pPr>
            <a:r>
              <a:rPr lang="en-GB" sz="3200" b="1" dirty="0">
                <a:latin typeface="Times New Roman" pitchFamily="18" charset="0"/>
                <a:cs typeface="Times New Roman" pitchFamily="18" charset="0"/>
              </a:rPr>
              <a:t> 	 Must show respect for the patient’s privacy and 	individual feelings and perceptions</a:t>
            </a:r>
          </a:p>
          <a:p>
            <a:pPr>
              <a:buFont typeface="Wingdings" pitchFamily="2" charset="2"/>
              <a:buChar char="q"/>
            </a:pPr>
            <a:r>
              <a:rPr lang="en-GB" sz="3200" b="1" dirty="0">
                <a:latin typeface="Times New Roman" pitchFamily="18" charset="0"/>
                <a:cs typeface="Times New Roman" pitchFamily="18" charset="0"/>
              </a:rPr>
              <a:t> 	Be systematic and include all areas</a:t>
            </a:r>
          </a:p>
          <a:p>
            <a:endParaRPr lang="en-US" dirty="0"/>
          </a:p>
        </p:txBody>
      </p:sp>
    </p:spTree>
    <p:extLst>
      <p:ext uri="{BB962C8B-B14F-4D97-AF65-F5344CB8AC3E}">
        <p14:creationId xmlns:p14="http://schemas.microsoft.com/office/powerpoint/2010/main" val="2299943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3C569-B888-4AF4-8DC5-81F7186279D3}"/>
              </a:ext>
            </a:extLst>
          </p:cNvPr>
          <p:cNvSpPr>
            <a:spLocks noGrp="1"/>
          </p:cNvSpPr>
          <p:nvPr>
            <p:ph type="title"/>
          </p:nvPr>
        </p:nvSpPr>
        <p:spPr/>
        <p:txBody>
          <a:bodyPr/>
          <a:lstStyle/>
          <a:p>
            <a:pPr algn="ctr"/>
            <a:r>
              <a:rPr lang="en-GB" b="1" dirty="0">
                <a:latin typeface="Times New Roman" pitchFamily="18" charset="0"/>
                <a:cs typeface="Times New Roman" pitchFamily="18" charset="0"/>
              </a:rPr>
              <a:t>How to take a history</a:t>
            </a:r>
            <a:br>
              <a:rPr lang="en-GB" dirty="0"/>
            </a:br>
            <a:endParaRPr lang="en-US" dirty="0"/>
          </a:p>
        </p:txBody>
      </p:sp>
      <p:sp>
        <p:nvSpPr>
          <p:cNvPr id="3" name="Content Placeholder 2">
            <a:extLst>
              <a:ext uri="{FF2B5EF4-FFF2-40B4-BE49-F238E27FC236}">
                <a16:creationId xmlns:a16="http://schemas.microsoft.com/office/drawing/2014/main" id="{69B10278-FCDF-46B2-BBD0-E80B593A1136}"/>
              </a:ext>
            </a:extLst>
          </p:cNvPr>
          <p:cNvSpPr>
            <a:spLocks noGrp="1"/>
          </p:cNvSpPr>
          <p:nvPr>
            <p:ph idx="1"/>
          </p:nvPr>
        </p:nvSpPr>
        <p:spPr/>
        <p:txBody>
          <a:bodyPr>
            <a:normAutofit fontScale="92500" lnSpcReduction="20000"/>
          </a:bodyPr>
          <a:lstStyle/>
          <a:p>
            <a:pPr>
              <a:buFont typeface="Wingdings" pitchFamily="2" charset="2"/>
              <a:buChar char="q"/>
            </a:pPr>
            <a:r>
              <a:rPr lang="en-GB" sz="3200" b="1" dirty="0">
                <a:latin typeface="Times New Roman" pitchFamily="18" charset="0"/>
                <a:cs typeface="Times New Roman" pitchFamily="18" charset="0"/>
              </a:rPr>
              <a:t> 	Do not put words in the patient or guardian. Allow them 	to tell their story. Any assistance must be just to enable 	them to tell their story</a:t>
            </a:r>
          </a:p>
          <a:p>
            <a:pPr>
              <a:buFont typeface="Wingdings" pitchFamily="2" charset="2"/>
              <a:buChar char="q"/>
            </a:pPr>
            <a:r>
              <a:rPr lang="en-GB" sz="3200" b="1" dirty="0">
                <a:latin typeface="Times New Roman" pitchFamily="18" charset="0"/>
                <a:cs typeface="Times New Roman" pitchFamily="18" charset="0"/>
              </a:rPr>
              <a:t> 	Do not pass value judgements on them or rebuke them or 	criticise the way they may have acted or presented 	themselves</a:t>
            </a:r>
          </a:p>
          <a:p>
            <a:pPr>
              <a:buFont typeface="Wingdings" pitchFamily="2" charset="2"/>
              <a:buChar char="q"/>
            </a:pPr>
            <a:r>
              <a:rPr lang="en-GB" sz="3200" b="1" dirty="0">
                <a:latin typeface="Times New Roman" pitchFamily="18" charset="0"/>
                <a:cs typeface="Times New Roman" pitchFamily="18" charset="0"/>
              </a:rPr>
              <a:t> 	If there is need for correction, it should be carried out as 	part of counselling or as a form of treatment during 	management of the condition</a:t>
            </a:r>
          </a:p>
          <a:p>
            <a:pPr>
              <a:buFont typeface="Wingdings" pitchFamily="2" charset="2"/>
              <a:buChar char="q"/>
            </a:pPr>
            <a:r>
              <a:rPr lang="en-GB" sz="3200" b="1" dirty="0">
                <a:latin typeface="Times New Roman" pitchFamily="18" charset="0"/>
                <a:cs typeface="Times New Roman" pitchFamily="18" charset="0"/>
              </a:rPr>
              <a:t> 	Take enough time to obtain an adequate history. May 	continue into physical examination</a:t>
            </a:r>
          </a:p>
          <a:p>
            <a:endParaRPr lang="en-US" dirty="0"/>
          </a:p>
        </p:txBody>
      </p:sp>
    </p:spTree>
    <p:extLst>
      <p:ext uri="{BB962C8B-B14F-4D97-AF65-F5344CB8AC3E}">
        <p14:creationId xmlns:p14="http://schemas.microsoft.com/office/powerpoint/2010/main" val="1707976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C4795-8532-406D-8499-9A7976034020}"/>
              </a:ext>
            </a:extLst>
          </p:cNvPr>
          <p:cNvSpPr>
            <a:spLocks noGrp="1"/>
          </p:cNvSpPr>
          <p:nvPr>
            <p:ph type="title"/>
          </p:nvPr>
        </p:nvSpPr>
        <p:spPr/>
        <p:txBody>
          <a:bodyPr/>
          <a:lstStyle/>
          <a:p>
            <a:pPr algn="ctr"/>
            <a:r>
              <a:rPr lang="en-GB" b="1" dirty="0">
                <a:latin typeface="Times New Roman" pitchFamily="18" charset="0"/>
                <a:cs typeface="Times New Roman" pitchFamily="18" charset="0"/>
              </a:rPr>
              <a:t>History Taking: Components </a:t>
            </a:r>
            <a:br>
              <a:rPr lang="en-GB" b="1" dirty="0">
                <a:latin typeface="Times New Roman" pitchFamily="18" charset="0"/>
                <a:cs typeface="Times New Roman" pitchFamily="18" charset="0"/>
              </a:rPr>
            </a:br>
            <a:endParaRPr lang="en-US" dirty="0"/>
          </a:p>
        </p:txBody>
      </p:sp>
      <p:sp>
        <p:nvSpPr>
          <p:cNvPr id="3" name="Content Placeholder 2">
            <a:extLst>
              <a:ext uri="{FF2B5EF4-FFF2-40B4-BE49-F238E27FC236}">
                <a16:creationId xmlns:a16="http://schemas.microsoft.com/office/drawing/2014/main" id="{EAE060BA-0C51-463E-A92F-A14FEF116743}"/>
              </a:ext>
            </a:extLst>
          </p:cNvPr>
          <p:cNvSpPr>
            <a:spLocks noGrp="1"/>
          </p:cNvSpPr>
          <p:nvPr>
            <p:ph idx="1"/>
          </p:nvPr>
        </p:nvSpPr>
        <p:spPr/>
        <p:txBody>
          <a:bodyPr>
            <a:normAutofit/>
          </a:bodyPr>
          <a:lstStyle/>
          <a:p>
            <a:pPr>
              <a:buFont typeface="Wingdings" pitchFamily="2" charset="2"/>
              <a:buChar char="q"/>
            </a:pPr>
            <a:r>
              <a:rPr lang="en-GB" sz="3200" b="1" dirty="0">
                <a:latin typeface="Times New Roman" pitchFamily="18" charset="0"/>
                <a:cs typeface="Times New Roman" pitchFamily="18" charset="0"/>
              </a:rPr>
              <a:t> 	Presenting Illness</a:t>
            </a:r>
          </a:p>
          <a:p>
            <a:pPr>
              <a:buFont typeface="Wingdings" pitchFamily="2" charset="2"/>
              <a:buChar char="q"/>
            </a:pPr>
            <a:r>
              <a:rPr lang="en-GB" sz="3200" b="1" dirty="0">
                <a:latin typeface="Times New Roman" pitchFamily="18" charset="0"/>
                <a:cs typeface="Times New Roman" pitchFamily="18" charset="0"/>
              </a:rPr>
              <a:t>	Past medical history</a:t>
            </a:r>
          </a:p>
          <a:p>
            <a:pPr>
              <a:buFont typeface="Wingdings" pitchFamily="2" charset="2"/>
              <a:buChar char="q"/>
            </a:pPr>
            <a:r>
              <a:rPr lang="en-GB" sz="3200" b="1" dirty="0">
                <a:latin typeface="Times New Roman" pitchFamily="18" charset="0"/>
                <a:cs typeface="Times New Roman" pitchFamily="18" charset="0"/>
              </a:rPr>
              <a:t> 	Birth history</a:t>
            </a:r>
          </a:p>
          <a:p>
            <a:pPr>
              <a:buFont typeface="Wingdings" pitchFamily="2" charset="2"/>
              <a:buChar char="q"/>
            </a:pPr>
            <a:r>
              <a:rPr lang="en-GB" sz="3200" b="1" dirty="0">
                <a:latin typeface="Times New Roman" pitchFamily="18" charset="0"/>
                <a:cs typeface="Times New Roman" pitchFamily="18" charset="0"/>
              </a:rPr>
              <a:t> 	Developmental history</a:t>
            </a:r>
          </a:p>
          <a:p>
            <a:pPr>
              <a:buFont typeface="Wingdings" pitchFamily="2" charset="2"/>
              <a:buChar char="q"/>
            </a:pPr>
            <a:r>
              <a:rPr lang="en-GB" sz="3200" b="1" dirty="0">
                <a:latin typeface="Times New Roman" pitchFamily="18" charset="0"/>
                <a:cs typeface="Times New Roman" pitchFamily="18" charset="0"/>
              </a:rPr>
              <a:t> 	Nutritional history</a:t>
            </a:r>
          </a:p>
          <a:p>
            <a:pPr>
              <a:buFont typeface="Wingdings" pitchFamily="2" charset="2"/>
              <a:buChar char="q"/>
            </a:pPr>
            <a:r>
              <a:rPr lang="en-GB" sz="3200" b="1" dirty="0">
                <a:latin typeface="Times New Roman" pitchFamily="18" charset="0"/>
                <a:cs typeface="Times New Roman" pitchFamily="18" charset="0"/>
              </a:rPr>
              <a:t> 	Immunisation History</a:t>
            </a:r>
          </a:p>
          <a:p>
            <a:pPr>
              <a:buFont typeface="Wingdings" pitchFamily="2" charset="2"/>
              <a:buChar char="q"/>
            </a:pPr>
            <a:r>
              <a:rPr lang="en-GB" sz="3200" b="1" dirty="0">
                <a:latin typeface="Times New Roman" pitchFamily="18" charset="0"/>
                <a:cs typeface="Times New Roman" pitchFamily="18" charset="0"/>
              </a:rPr>
              <a:t> 	Family history</a:t>
            </a:r>
          </a:p>
        </p:txBody>
      </p:sp>
    </p:spTree>
    <p:extLst>
      <p:ext uri="{BB962C8B-B14F-4D97-AF65-F5344CB8AC3E}">
        <p14:creationId xmlns:p14="http://schemas.microsoft.com/office/powerpoint/2010/main" val="3392916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842AB-3AE0-4CF4-930F-92DDDC6E31C3}"/>
              </a:ext>
            </a:extLst>
          </p:cNvPr>
          <p:cNvSpPr>
            <a:spLocks noGrp="1"/>
          </p:cNvSpPr>
          <p:nvPr>
            <p:ph type="title"/>
          </p:nvPr>
        </p:nvSpPr>
        <p:spPr/>
        <p:txBody>
          <a:bodyPr/>
          <a:lstStyle/>
          <a:p>
            <a:pPr algn="ctr"/>
            <a:r>
              <a:rPr lang="en-GB" b="1" dirty="0">
                <a:latin typeface="Times New Roman" pitchFamily="18" charset="0"/>
                <a:cs typeface="Times New Roman" pitchFamily="18" charset="0"/>
              </a:rPr>
              <a:t>Components of History taking: Presenting Illness</a:t>
            </a:r>
            <a:endParaRPr lang="en-US" dirty="0"/>
          </a:p>
        </p:txBody>
      </p:sp>
      <p:sp>
        <p:nvSpPr>
          <p:cNvPr id="3" name="Content Placeholder 2">
            <a:extLst>
              <a:ext uri="{FF2B5EF4-FFF2-40B4-BE49-F238E27FC236}">
                <a16:creationId xmlns:a16="http://schemas.microsoft.com/office/drawing/2014/main" id="{52CE5DDE-F9DA-4983-ACB5-4BC0ECBF8DF2}"/>
              </a:ext>
            </a:extLst>
          </p:cNvPr>
          <p:cNvSpPr>
            <a:spLocks noGrp="1"/>
          </p:cNvSpPr>
          <p:nvPr>
            <p:ph idx="1"/>
          </p:nvPr>
        </p:nvSpPr>
        <p:spPr/>
        <p:txBody>
          <a:bodyPr/>
          <a:lstStyle/>
          <a:p>
            <a:pPr>
              <a:buFont typeface="Wingdings" panose="05000000000000000000" pitchFamily="2" charset="2"/>
              <a:buChar char="q"/>
            </a:pPr>
            <a:r>
              <a:rPr lang="en-GB" sz="3200" b="1" dirty="0">
                <a:latin typeface="Times New Roman" panose="02020603050405020304" pitchFamily="18" charset="0"/>
                <a:cs typeface="Times New Roman" panose="02020603050405020304" pitchFamily="18" charset="0"/>
              </a:rPr>
              <a:t> 	This finds out why the child was brought to the 	hospital. What did the parent or guardian notice as 	abnormal that made them seek medical help?</a:t>
            </a:r>
          </a:p>
          <a:p>
            <a:pPr>
              <a:buFont typeface="Wingdings" panose="05000000000000000000" pitchFamily="2" charset="2"/>
              <a:buChar char="q"/>
            </a:pPr>
            <a:r>
              <a:rPr lang="en-GB" sz="3200" b="1" dirty="0">
                <a:latin typeface="Times New Roman" panose="02020603050405020304" pitchFamily="18" charset="0"/>
                <a:cs typeface="Times New Roman" panose="02020603050405020304" pitchFamily="18" charset="0"/>
              </a:rPr>
              <a:t> 	The abnormal manifestations of illness is 	what we 	refer to as symptoms. Find out how they evolved and 	in what sequence and over what length of time.</a:t>
            </a:r>
          </a:p>
          <a:p>
            <a:pPr>
              <a:buFont typeface="Wingdings" panose="05000000000000000000" pitchFamily="2" charset="2"/>
              <a:buChar char="q"/>
            </a:pPr>
            <a:r>
              <a:rPr lang="en-GB" sz="3200" b="1" dirty="0">
                <a:latin typeface="Times New Roman" panose="02020603050405020304" pitchFamily="18" charset="0"/>
                <a:cs typeface="Times New Roman" panose="02020603050405020304" pitchFamily="18" charset="0"/>
              </a:rPr>
              <a:t> 	Determine the severity of the problems and how the 	normal way of life for the child was disrupted</a:t>
            </a:r>
            <a:endParaRPr lang="en-GB" sz="3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3176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0EF75-D96C-4694-B2E1-231DAE38E46F}"/>
              </a:ext>
            </a:extLst>
          </p:cNvPr>
          <p:cNvSpPr>
            <a:spLocks noGrp="1"/>
          </p:cNvSpPr>
          <p:nvPr>
            <p:ph type="title"/>
          </p:nvPr>
        </p:nvSpPr>
        <p:spPr/>
        <p:txBody>
          <a:bodyPr/>
          <a:lstStyle/>
          <a:p>
            <a:pPr algn="ctr"/>
            <a:r>
              <a:rPr lang="en-GB" b="1" dirty="0">
                <a:latin typeface="Times New Roman" pitchFamily="18" charset="0"/>
                <a:cs typeface="Times New Roman" pitchFamily="18" charset="0"/>
              </a:rPr>
              <a:t>Components of History taking: Presenting Illness</a:t>
            </a:r>
            <a:endParaRPr lang="en-US" dirty="0"/>
          </a:p>
        </p:txBody>
      </p:sp>
      <p:sp>
        <p:nvSpPr>
          <p:cNvPr id="3" name="Content Placeholder 2">
            <a:extLst>
              <a:ext uri="{FF2B5EF4-FFF2-40B4-BE49-F238E27FC236}">
                <a16:creationId xmlns:a16="http://schemas.microsoft.com/office/drawing/2014/main" id="{512EEAB3-B90D-4AE7-9702-C4E251E4B80B}"/>
              </a:ext>
            </a:extLst>
          </p:cNvPr>
          <p:cNvSpPr>
            <a:spLocks noGrp="1"/>
          </p:cNvSpPr>
          <p:nvPr>
            <p:ph idx="1"/>
          </p:nvPr>
        </p:nvSpPr>
        <p:spPr/>
        <p:txBody>
          <a:bodyPr/>
          <a:lstStyle/>
          <a:p>
            <a:pPr>
              <a:buFont typeface="Wingdings" panose="05000000000000000000" pitchFamily="2" charset="2"/>
              <a:buChar char="q"/>
            </a:pPr>
            <a:r>
              <a:rPr lang="en-GB" sz="3200" b="1" dirty="0">
                <a:latin typeface="Times New Roman" panose="02020603050405020304" pitchFamily="18" charset="0"/>
                <a:cs typeface="Times New Roman" panose="02020603050405020304" pitchFamily="18" charset="0"/>
              </a:rPr>
              <a:t> 	Find out what was done for the child before arrival in 	the health facility: was any form of treatment given 	and if so 	what was it and if a drug how much and 	how often and how long?</a:t>
            </a:r>
          </a:p>
          <a:p>
            <a:pPr>
              <a:buFont typeface="Wingdings" panose="05000000000000000000" pitchFamily="2" charset="2"/>
              <a:buChar char="q"/>
            </a:pPr>
            <a:r>
              <a:rPr lang="en-GB" sz="3200" b="1" dirty="0">
                <a:latin typeface="Times New Roman" panose="02020603050405020304" pitchFamily="18" charset="0"/>
                <a:cs typeface="Times New Roman" panose="02020603050405020304" pitchFamily="18" charset="0"/>
              </a:rPr>
              <a:t> 	Was the child taken to another health facility before 	coming to this facility and if so what was done to the 	child? If treatment was given, what was given and if a 	drug how much and how often and how long?</a:t>
            </a:r>
          </a:p>
          <a:p>
            <a:pPr>
              <a:buFont typeface="Wingdings" panose="05000000000000000000" pitchFamily="2" charset="2"/>
              <a:buChar char="q"/>
            </a:pPr>
            <a:r>
              <a:rPr lang="en-GB" sz="3200" b="1" dirty="0">
                <a:latin typeface="Times New Roman" panose="02020603050405020304" pitchFamily="18" charset="0"/>
                <a:cs typeface="Times New Roman" panose="02020603050405020304" pitchFamily="18" charset="0"/>
              </a:rPr>
              <a:t> 	Find out the response to treatments given </a:t>
            </a:r>
          </a:p>
          <a:p>
            <a:endParaRPr lang="en-US" dirty="0"/>
          </a:p>
        </p:txBody>
      </p:sp>
    </p:spTree>
    <p:extLst>
      <p:ext uri="{BB962C8B-B14F-4D97-AF65-F5344CB8AC3E}">
        <p14:creationId xmlns:p14="http://schemas.microsoft.com/office/powerpoint/2010/main" val="2708447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127</Words>
  <Application>Microsoft Office PowerPoint</Application>
  <PresentationFormat>Widescreen</PresentationFormat>
  <Paragraphs>87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Office Theme</vt:lpstr>
      <vt:lpstr>History Taking  </vt:lpstr>
      <vt:lpstr>Outline of History Taking </vt:lpstr>
      <vt:lpstr>History Taking - Value </vt:lpstr>
      <vt:lpstr>Taking History - Value </vt:lpstr>
      <vt:lpstr>How to take a history </vt:lpstr>
      <vt:lpstr>How to take a history </vt:lpstr>
      <vt:lpstr>History Taking: Components  </vt:lpstr>
      <vt:lpstr>Components of History taking: Presenting Illness</vt:lpstr>
      <vt:lpstr>Components of History taking: Presenting Illness</vt:lpstr>
      <vt:lpstr>Components of History taking: Presenting Illness </vt:lpstr>
      <vt:lpstr>Components of History taking: Past medical history</vt:lpstr>
      <vt:lpstr>Components of History taking:  Past medical history</vt:lpstr>
      <vt:lpstr>Components of history: Birth History </vt:lpstr>
      <vt:lpstr>Components of history: Birth History </vt:lpstr>
      <vt:lpstr>Components of history: Birth History </vt:lpstr>
      <vt:lpstr>Components of history: Developmental history </vt:lpstr>
      <vt:lpstr>Components of History: Nutritional History </vt:lpstr>
      <vt:lpstr>Components of History: Immunisation </vt:lpstr>
      <vt:lpstr>Components of History: Family History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Taking</dc:title>
  <dc:creator>Prof. Ezekiel Wafula</dc:creator>
  <cp:lastModifiedBy>Prof. Ezekiel Wafula</cp:lastModifiedBy>
  <cp:revision>11</cp:revision>
  <dcterms:created xsi:type="dcterms:W3CDTF">2019-09-25T07:37:23Z</dcterms:created>
  <dcterms:modified xsi:type="dcterms:W3CDTF">2019-09-30T12:50:38Z</dcterms:modified>
</cp:coreProperties>
</file>