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0FCD-6A27-48BD-B8B5-A046B343A94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AD5-ABC8-4BEB-8AAB-B1680A7F7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5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0FCD-6A27-48BD-B8B5-A046B343A94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AD5-ABC8-4BEB-8AAB-B1680A7F7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3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0FCD-6A27-48BD-B8B5-A046B343A94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AD5-ABC8-4BEB-8AAB-B1680A7F789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3945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0FCD-6A27-48BD-B8B5-A046B343A94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AD5-ABC8-4BEB-8AAB-B1680A7F7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02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0FCD-6A27-48BD-B8B5-A046B343A94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AD5-ABC8-4BEB-8AAB-B1680A7F789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56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0FCD-6A27-48BD-B8B5-A046B343A94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AD5-ABC8-4BEB-8AAB-B1680A7F7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51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0FCD-6A27-48BD-B8B5-A046B343A94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AD5-ABC8-4BEB-8AAB-B1680A7F7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2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0FCD-6A27-48BD-B8B5-A046B343A94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AD5-ABC8-4BEB-8AAB-B1680A7F7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7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0FCD-6A27-48BD-B8B5-A046B343A94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AD5-ABC8-4BEB-8AAB-B1680A7F7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5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0FCD-6A27-48BD-B8B5-A046B343A94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AD5-ABC8-4BEB-8AAB-B1680A7F7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0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0FCD-6A27-48BD-B8B5-A046B343A94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AD5-ABC8-4BEB-8AAB-B1680A7F7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9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0FCD-6A27-48BD-B8B5-A046B343A94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AD5-ABC8-4BEB-8AAB-B1680A7F7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7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0FCD-6A27-48BD-B8B5-A046B343A94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AD5-ABC8-4BEB-8AAB-B1680A7F7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9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0FCD-6A27-48BD-B8B5-A046B343A94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AD5-ABC8-4BEB-8AAB-B1680A7F7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2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0FCD-6A27-48BD-B8B5-A046B343A94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AD5-ABC8-4BEB-8AAB-B1680A7F7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9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0FCD-6A27-48BD-B8B5-A046B343A94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AD5-ABC8-4BEB-8AAB-B1680A7F7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2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60FCD-6A27-48BD-B8B5-A046B343A94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551AD5-ABC8-4BEB-8AAB-B1680A7F7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09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  KINYUA FRANCIS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 AND POST OPERATIVE NURSING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7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PREOPERATIVE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care given to the patient from the time the </a:t>
            </a:r>
            <a:r>
              <a:rPr lang="en-US" dirty="0" err="1" smtClean="0"/>
              <a:t>pt</a:t>
            </a:r>
            <a:r>
              <a:rPr lang="en-US" dirty="0" smtClean="0"/>
              <a:t> is diagnosed with a surgical condition to the time the </a:t>
            </a:r>
            <a:r>
              <a:rPr lang="en-US" dirty="0" err="1" smtClean="0"/>
              <a:t>pt</a:t>
            </a:r>
            <a:r>
              <a:rPr lang="en-US" dirty="0" smtClean="0"/>
              <a:t> is taken to theatre.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4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PREOPERATIVE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Make sure that the surgeon explain clearly to the patient the surgical procedure.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Obtain an informed consent from the patient or guardian , next of kin for those under age or not in position to sign or unconscious.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The nurse to ensure patient has signed an informed consent.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Give preoperative medications &amp; treatment as prescribed.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Ensure the </a:t>
            </a:r>
            <a:r>
              <a:rPr lang="en-US" dirty="0" err="1" smtClean="0"/>
              <a:t>pt</a:t>
            </a:r>
            <a:r>
              <a:rPr lang="en-US" dirty="0" smtClean="0"/>
              <a:t> understand and observe  nil by mouth orders</a:t>
            </a:r>
            <a:r>
              <a:rPr lang="en-US" dirty="0"/>
              <a:t> </a:t>
            </a:r>
            <a:r>
              <a:rPr lang="en-US" dirty="0" smtClean="0"/>
              <a:t>that is 6 hours before the operation.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Ensure all the investigation ordered are done and get the result for the surgeon  </a:t>
            </a:r>
            <a:r>
              <a:rPr lang="en-US" dirty="0" err="1" smtClean="0"/>
              <a:t>eg</a:t>
            </a:r>
            <a:r>
              <a:rPr lang="en-US" dirty="0" smtClean="0"/>
              <a:t>. FHG ,urea , electrolytes , creatinine.</a:t>
            </a:r>
          </a:p>
        </p:txBody>
      </p:sp>
    </p:spTree>
    <p:extLst>
      <p:ext uri="{BB962C8B-B14F-4D97-AF65-F5344CB8AC3E}">
        <p14:creationId xmlns:p14="http://schemas.microsoft.com/office/powerpoint/2010/main" val="11282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7.On morning of the surgery check client identification band.</a:t>
            </a:r>
          </a:p>
          <a:p>
            <a:r>
              <a:rPr lang="en-US" dirty="0" smtClean="0"/>
              <a:t>8.Obtain the present  vital signs.</a:t>
            </a:r>
          </a:p>
          <a:p>
            <a:r>
              <a:rPr lang="en-US" dirty="0" smtClean="0"/>
              <a:t>9.Remove </a:t>
            </a:r>
            <a:r>
              <a:rPr lang="en-US" dirty="0" err="1" smtClean="0"/>
              <a:t>jewellerys</a:t>
            </a:r>
            <a:r>
              <a:rPr lang="en-US" dirty="0" smtClean="0"/>
              <a:t> &amp; artificial teeth(Dentures),chain $ </a:t>
            </a:r>
            <a:r>
              <a:rPr lang="en-US" dirty="0" err="1" smtClean="0"/>
              <a:t>earings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10.Ensure blood for transfusion is ready in the laboratory.</a:t>
            </a:r>
          </a:p>
          <a:p>
            <a:r>
              <a:rPr lang="en-US" dirty="0" smtClean="0"/>
              <a:t>11.The patient should be counselled and reassured especially those receiving operations such as amputation or mastectomy.</a:t>
            </a:r>
          </a:p>
          <a:p>
            <a:r>
              <a:rPr lang="en-US" dirty="0" smtClean="0"/>
              <a:t>12. The site to be  operated should be shaved  and cleaned with warm soapy water to reduce the bacteria on the patient skin thus  preventing infection.</a:t>
            </a:r>
          </a:p>
          <a:p>
            <a:r>
              <a:rPr lang="en-US" dirty="0" smtClean="0"/>
              <a:t>13. </a:t>
            </a:r>
            <a:r>
              <a:rPr lang="en-US" dirty="0" err="1" smtClean="0"/>
              <a:t>Catheterisation</a:t>
            </a:r>
            <a:r>
              <a:rPr lang="en-US" dirty="0" smtClean="0"/>
              <a:t> and  iv </a:t>
            </a:r>
            <a:r>
              <a:rPr lang="en-US" dirty="0" err="1" smtClean="0"/>
              <a:t>branular</a:t>
            </a:r>
            <a:r>
              <a:rPr lang="en-US" dirty="0" smtClean="0"/>
              <a:t> insertion may be necessary depending on the surgery.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5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14.Ensure </a:t>
            </a:r>
            <a:r>
              <a:rPr lang="en-US" dirty="0" err="1" smtClean="0"/>
              <a:t>pt</a:t>
            </a:r>
            <a:r>
              <a:rPr lang="en-US" dirty="0" smtClean="0"/>
              <a:t> notes are complete.</a:t>
            </a:r>
          </a:p>
          <a:p>
            <a:r>
              <a:rPr lang="en-US" dirty="0" smtClean="0"/>
              <a:t>15.Pre operative check list signed.</a:t>
            </a:r>
          </a:p>
          <a:p>
            <a:r>
              <a:rPr lang="en-US" dirty="0" smtClean="0"/>
              <a:t>16.Accompany the </a:t>
            </a:r>
            <a:r>
              <a:rPr lang="en-US" dirty="0" err="1" smtClean="0"/>
              <a:t>pt</a:t>
            </a:r>
            <a:r>
              <a:rPr lang="en-US" dirty="0" smtClean="0"/>
              <a:t> to theatre with the notes.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0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OPERATIVE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care give to the patient from the time he/she is received in recovery ward from theatre to the time the patient is discharged  from ward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9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STEPS IN POST OPERATIVE CARE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Wash your hands and organize supply of the patient to the ward.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Make the initial observations about the following ;Respiration ,level of consciousness ,operation site for any  bleeding.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Recieve</a:t>
            </a:r>
            <a:r>
              <a:rPr lang="en-US" dirty="0" smtClean="0"/>
              <a:t> report of the surgery done and post operative prescription.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Gently transfer the patient from stretcher to bed.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Ensure position of the head is tilted to one side unless contraindicated.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Support the chin to avoid tongue from dropping backward.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Take and record vital signs ,signs of shock immediately ,half hourly, until the patient is fully awake.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Connect appliance </a:t>
            </a:r>
            <a:r>
              <a:rPr lang="en-US" dirty="0" err="1" smtClean="0"/>
              <a:t>eg</a:t>
            </a:r>
            <a:r>
              <a:rPr lang="en-US" dirty="0" smtClean="0"/>
              <a:t>. Oxygen ,vacuum drainage, nasogastric tube , iv lines and urine bag.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6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9. Administer prescribed treatment.</a:t>
            </a:r>
          </a:p>
          <a:p>
            <a:r>
              <a:rPr lang="en-US" dirty="0" smtClean="0"/>
              <a:t>10.check intravenous infusion </a:t>
            </a:r>
            <a:r>
              <a:rPr lang="en-US" dirty="0" err="1" smtClean="0"/>
              <a:t>eg</a:t>
            </a:r>
            <a:r>
              <a:rPr lang="en-US" dirty="0" smtClean="0"/>
              <a:t> type, amount , flow rate.</a:t>
            </a:r>
          </a:p>
          <a:p>
            <a:r>
              <a:rPr lang="en-US" dirty="0" smtClean="0"/>
              <a:t>11. </a:t>
            </a:r>
            <a:r>
              <a:rPr lang="en-US" dirty="0"/>
              <a:t>O</a:t>
            </a:r>
            <a:r>
              <a:rPr lang="en-US" dirty="0" smtClean="0"/>
              <a:t>bserve  infusion site for warmth, edema ,and pain.</a:t>
            </a:r>
          </a:p>
          <a:p>
            <a:r>
              <a:rPr lang="en-US" dirty="0" smtClean="0"/>
              <a:t>12.Observe catheter and drainage systems  for patency ,obstruction , characteristics , and amount of drainage.</a:t>
            </a:r>
          </a:p>
          <a:p>
            <a:r>
              <a:rPr lang="en-US" dirty="0" smtClean="0"/>
              <a:t>13.When patient is fully awake give a mouth wash and wipe the face .</a:t>
            </a:r>
          </a:p>
          <a:p>
            <a:r>
              <a:rPr lang="en-US" dirty="0" smtClean="0"/>
              <a:t>14 .Assist the patient with daily activities .</a:t>
            </a:r>
          </a:p>
          <a:p>
            <a:r>
              <a:rPr lang="en-US" dirty="0" smtClean="0"/>
              <a:t>15 .care for pressure areas as appropriate .</a:t>
            </a:r>
          </a:p>
          <a:p>
            <a:r>
              <a:rPr lang="en-US" dirty="0" smtClean="0"/>
              <a:t>16.Encourage exercise , change wound dressing and remove stitches.</a:t>
            </a:r>
          </a:p>
          <a:p>
            <a:r>
              <a:rPr lang="en-US" dirty="0" smtClean="0"/>
              <a:t>17 .</a:t>
            </a:r>
            <a:r>
              <a:rPr lang="en-US" dirty="0" err="1" smtClean="0"/>
              <a:t>Ddischarge</a:t>
            </a:r>
            <a:r>
              <a:rPr lang="en-US" dirty="0" smtClean="0"/>
              <a:t> the patient through SOPC.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5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SO MUCH .GOD BLESS. LOVE U.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BY KINYUA FRANK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508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523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PRE AND POST OPERATIVE NURSING</vt:lpstr>
      <vt:lpstr>PREOPERATIVE CARE</vt:lpstr>
      <vt:lpstr>STEPS IN PREOPERATIVE CARE</vt:lpstr>
      <vt:lpstr>ct</vt:lpstr>
      <vt:lpstr>CT</vt:lpstr>
      <vt:lpstr>POST OPERATIVE CARE</vt:lpstr>
      <vt:lpstr>STEPS IN POST OPERATIVE CARE</vt:lpstr>
      <vt:lpstr>ct</vt:lpstr>
      <vt:lpstr>THANKS SO MUCH .GOD BLESS. LOVE 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PREOPERATIVE NURSING</dc:title>
  <dc:creator>Dez-essyessy</dc:creator>
  <cp:lastModifiedBy>Dez-essyessy</cp:lastModifiedBy>
  <cp:revision>17</cp:revision>
  <dcterms:created xsi:type="dcterms:W3CDTF">2016-05-12T05:35:46Z</dcterms:created>
  <dcterms:modified xsi:type="dcterms:W3CDTF">2016-05-19T17:50:45Z</dcterms:modified>
</cp:coreProperties>
</file>