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06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9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143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370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76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221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48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487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53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5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08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8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94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35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6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5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4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28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Drugs that inhibit protein synthesis: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Chloramphenicol.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57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Adverse effects: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 smtClean="0"/>
              <a:t>Bonemarrow depression.</a:t>
            </a:r>
          </a:p>
          <a:p>
            <a:pPr>
              <a:buAutoNum type="arabicPeriod"/>
            </a:pPr>
            <a:r>
              <a:rPr lang="en-US" dirty="0" smtClean="0"/>
              <a:t>Hypersensitivity reaction.</a:t>
            </a:r>
          </a:p>
          <a:p>
            <a:pPr>
              <a:buAutoNum type="arabicPeriod"/>
            </a:pPr>
            <a:r>
              <a:rPr lang="en-US" dirty="0" smtClean="0"/>
              <a:t>Irritative effects.</a:t>
            </a:r>
          </a:p>
          <a:p>
            <a:pPr>
              <a:buAutoNum type="arabicPeriod"/>
            </a:pPr>
            <a:r>
              <a:rPr lang="en-US" dirty="0" smtClean="0"/>
              <a:t>Super infections.</a:t>
            </a:r>
          </a:p>
          <a:p>
            <a:pPr>
              <a:buAutoNum type="arabicPeriod"/>
            </a:pPr>
            <a:r>
              <a:rPr lang="en-US" dirty="0" smtClean="0"/>
              <a:t>Gray baby syndrome- occur due to inability of the baby to metabolize and excrete chloramphenicol.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40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Inhibits metabolism of tolbutamide, chlorpromide, warfarin cyclophosphamide and phenytoin.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Toxicity occurs if dose adjustment is not done,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Phenorbarbitone, phenytoin, rifampin enhance chloramphenicol metabolism &gt;  reduce its concentration.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Can antagonize the cidal action of beta- lactams/ aminoglycoside on certain bacteria.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9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Chloramphenicol: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Obtained from Streptomyces.</a:t>
            </a:r>
          </a:p>
          <a:p>
            <a:r>
              <a:rPr lang="en-US" dirty="0" smtClean="0"/>
              <a:t>Yellowish white crystalline solid, aqueous solution.</a:t>
            </a:r>
          </a:p>
          <a:p>
            <a:r>
              <a:rPr lang="en-US" dirty="0" smtClean="0"/>
              <a:t>Is stable, stands boiling, needs protection from light.</a:t>
            </a:r>
          </a:p>
          <a:p>
            <a:r>
              <a:rPr lang="en-US" dirty="0" smtClean="0"/>
              <a:t>Has a nitrobenzene substitution responsible for antibacterial activity and its intensely bitter taste.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0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 of action: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Chloramphenicol inhibits bacterial protein synthesis by interfering with “ transfer” of peptide chain.</a:t>
            </a:r>
          </a:p>
          <a:p>
            <a:r>
              <a:rPr lang="en-US" dirty="0" smtClean="0"/>
              <a:t>High doses, inhibit mitochondrial protein synthesis.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4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Antimicrobial spectrum: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bacteriostatic.</a:t>
            </a:r>
          </a:p>
          <a:p>
            <a:r>
              <a:rPr lang="en-US" dirty="0" smtClean="0"/>
              <a:t>High concentration exert cidal effect on bacteria e.g H. influenzae.</a:t>
            </a:r>
          </a:p>
          <a:p>
            <a:r>
              <a:rPr lang="en-US" dirty="0" smtClean="0"/>
              <a:t>Broad spectrum antibiotic.</a:t>
            </a:r>
          </a:p>
          <a:p>
            <a:r>
              <a:rPr lang="en-US" dirty="0" smtClean="0"/>
              <a:t>Active against gram positive and negative bacteria.</a:t>
            </a:r>
          </a:p>
          <a:p>
            <a:r>
              <a:rPr lang="en-US" dirty="0" smtClean="0"/>
              <a:t>Ineffective against mycobacteria, pseudomonas, proteus, viruses and fungi.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7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Resistance: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Being orally active, broad – spectrum and cheap, chloramphenicol was extensively and indiscriminately used , resulting in high incidence of resistance among gram positive and negative bacteria.</a:t>
            </a:r>
          </a:p>
          <a:p>
            <a:r>
              <a:rPr lang="en-US" dirty="0" smtClean="0"/>
              <a:t>Partial cross resistance between chloramphenicol and erythromycin / clindamycin has been noted.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5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Pharmacokinetics: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Rapidly and completely absorbed after oral ingestion.</a:t>
            </a:r>
          </a:p>
          <a:p>
            <a:r>
              <a:rPr lang="en-US" dirty="0" smtClean="0"/>
              <a:t>50 – 60 % plasma protein bound and widely distributed.</a:t>
            </a:r>
          </a:p>
          <a:p>
            <a:r>
              <a:rPr lang="en-US" dirty="0" smtClean="0"/>
              <a:t>Penetrates serious cavities and blood  - brain barrier.</a:t>
            </a:r>
          </a:p>
          <a:p>
            <a:r>
              <a:rPr lang="en-US" dirty="0" smtClean="0"/>
              <a:t>Crosses placenta and secreted in bile and milk</a:t>
            </a:r>
          </a:p>
          <a:p>
            <a:r>
              <a:rPr lang="en-US" dirty="0" smtClean="0"/>
              <a:t>Is conjugated with glucuronic acid in the liver and little is excreted unchanged in urine.</a:t>
            </a:r>
          </a:p>
          <a:p>
            <a:r>
              <a:rPr lang="en-US" dirty="0" smtClean="0"/>
              <a:t>Cirrhotic and neonates who have low conjugation ability , requires lower doses.</a:t>
            </a:r>
          </a:p>
          <a:p>
            <a:r>
              <a:rPr lang="en-US" dirty="0" smtClean="0"/>
              <a:t>Metabolites is excreted in urine.</a:t>
            </a:r>
          </a:p>
          <a:p>
            <a:r>
              <a:rPr lang="en-US" dirty="0" smtClean="0"/>
              <a:t>Plasma t ½ is 3 -5 hrs in adults. It’s increased in renal failure dose need to be modified.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3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AutoNum type="arabicPeriod"/>
            </a:pPr>
            <a:r>
              <a:rPr lang="en-US" dirty="0" smtClean="0"/>
              <a:t>Enteric fever.</a:t>
            </a:r>
          </a:p>
          <a:p>
            <a:pPr>
              <a:buFontTx/>
              <a:buChar char="-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antibiotic and drug of choice for typhoid fever.</a:t>
            </a:r>
          </a:p>
          <a:p>
            <a:pPr>
              <a:buAutoNum type="arabicPeriod" startAt="2"/>
            </a:pPr>
            <a:r>
              <a:rPr lang="en-US" dirty="0" smtClean="0"/>
              <a:t>Pyogenic meningitis.</a:t>
            </a:r>
          </a:p>
          <a:p>
            <a:pPr>
              <a:buFontTx/>
              <a:buChar char="-"/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generation cephalosporin + or -  ( vancomycin)  are the 1</a:t>
            </a:r>
            <a:r>
              <a:rPr lang="en-US" baseline="30000" dirty="0" smtClean="0"/>
              <a:t>st</a:t>
            </a:r>
            <a:r>
              <a:rPr lang="en-US" dirty="0" smtClean="0"/>
              <a:t> line drug for empirical therapy of bacterial meningitis.</a:t>
            </a:r>
          </a:p>
          <a:p>
            <a:pPr>
              <a:buAutoNum type="arabicPeriod" startAt="3"/>
            </a:pPr>
            <a:r>
              <a:rPr lang="en-US" dirty="0" smtClean="0"/>
              <a:t>Anaerobic infections.</a:t>
            </a:r>
          </a:p>
          <a:p>
            <a:pPr>
              <a:buFontTx/>
              <a:buChar char="-"/>
            </a:pPr>
            <a:r>
              <a:rPr lang="en-US" dirty="0" smtClean="0"/>
              <a:t>Wound infection, pelvic and brain abscess etc. respond well to chloramphenicol.</a:t>
            </a:r>
          </a:p>
          <a:p>
            <a:pPr>
              <a:buAutoNum type="arabicPeriod" startAt="4"/>
            </a:pPr>
            <a:r>
              <a:rPr lang="en-US" dirty="0" smtClean="0"/>
              <a:t>Intraocular infection.</a:t>
            </a:r>
          </a:p>
          <a:p>
            <a:pPr marL="0" indent="0">
              <a:buNone/>
            </a:pPr>
            <a:r>
              <a:rPr lang="en-US" dirty="0" smtClean="0"/>
              <a:t>- Chloramphenicol attains high concentration in ocular fluid.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54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5. As a second choice drug.</a:t>
            </a:r>
          </a:p>
          <a:p>
            <a:pPr>
              <a:buAutoNum type="alphaLcParenR"/>
            </a:pPr>
            <a:r>
              <a:rPr lang="en-US" dirty="0" smtClean="0"/>
              <a:t>To tetracycline for brucellosis and rickettsial infections in young children and pregnant woman whom tetracycline are contraindicated.</a:t>
            </a:r>
          </a:p>
          <a:p>
            <a:pPr>
              <a:buAutoNum type="alphaLcParenR"/>
            </a:pPr>
            <a:r>
              <a:rPr lang="en-US" dirty="0" smtClean="0"/>
              <a:t>To erythromycin for whooping cough.</a:t>
            </a:r>
          </a:p>
          <a:p>
            <a:pPr>
              <a:buAutoNum type="arabicPeriod" startAt="6"/>
            </a:pPr>
            <a:r>
              <a:rPr lang="en-US" dirty="0" smtClean="0"/>
              <a:t>Urinary tract infections.</a:t>
            </a:r>
          </a:p>
          <a:p>
            <a:pPr>
              <a:buFontTx/>
              <a:buChar char="-"/>
            </a:pPr>
            <a:r>
              <a:rPr lang="en-US" dirty="0" smtClean="0"/>
              <a:t>Should be used when the organism is sensitive only to this drug.</a:t>
            </a:r>
          </a:p>
          <a:p>
            <a:pPr>
              <a:buAutoNum type="arabicPeriod" startAt="7"/>
            </a:pPr>
            <a:r>
              <a:rPr lang="en-US" dirty="0" smtClean="0"/>
              <a:t>topically.</a:t>
            </a:r>
          </a:p>
          <a:p>
            <a:pPr>
              <a:buFontTx/>
              <a:buChar char="-"/>
            </a:pPr>
            <a:r>
              <a:rPr lang="en-US" dirty="0" smtClean="0"/>
              <a:t>In conjunctivitis, external ear infections.</a:t>
            </a:r>
          </a:p>
          <a:p>
            <a:pPr>
              <a:buFontTx/>
              <a:buChar char="-"/>
            </a:pPr>
            <a:r>
              <a:rPr lang="en-US" dirty="0" smtClean="0"/>
              <a:t>Topical use on skin or other areas is not recommended because of risk of sensitization.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7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Commonest route of administration is oral- as capsule 250mg – 500mg 6hrly( max total dose 28g)</a:t>
            </a:r>
          </a:p>
          <a:p>
            <a:r>
              <a:rPr lang="en-US" dirty="0" smtClean="0"/>
              <a:t>Children 25 -50mg / kg/ day.</a:t>
            </a:r>
          </a:p>
          <a:p>
            <a:r>
              <a:rPr lang="en-US" dirty="0" smtClean="0"/>
              <a:t>Available for application to ear/ eyes but tropical use at other sites is not recommended.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84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</TotalTime>
  <Words>527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Garamond</vt:lpstr>
      <vt:lpstr>Wingdings</vt:lpstr>
      <vt:lpstr>Organic</vt:lpstr>
      <vt:lpstr>Drugs that inhibit protein synthesis:</vt:lpstr>
      <vt:lpstr>Chloramphenicol:</vt:lpstr>
      <vt:lpstr>Mechanism of action:</vt:lpstr>
      <vt:lpstr>Antimicrobial spectrum:</vt:lpstr>
      <vt:lpstr>Resistance:</vt:lpstr>
      <vt:lpstr>Pharmacokinetics:</vt:lpstr>
      <vt:lpstr>Indications:</vt:lpstr>
      <vt:lpstr>Cont:</vt:lpstr>
      <vt:lpstr>Preparations:</vt:lpstr>
      <vt:lpstr>Adverse effects:</vt:lpstr>
      <vt:lpstr>Interaction: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Drugs that inhibit protein synthesis:</dc:title>
  <dc:creator>Admin</dc:creator>
  <cp:lastModifiedBy>user</cp:lastModifiedBy>
  <cp:revision>9</cp:revision>
  <dcterms:created xsi:type="dcterms:W3CDTF">2021-05-06T19:39:25Z</dcterms:created>
  <dcterms:modified xsi:type="dcterms:W3CDTF">2024-09-03T03:39:14Z</dcterms:modified>
</cp:coreProperties>
</file>