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3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0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84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8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4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6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96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2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5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1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3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Drugs that inhibit protein synthesis: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Clindamycin.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1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Clindamycin( lincosamide antibiotics).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Potent lincosamide antibiotics.</a:t>
            </a:r>
          </a:p>
          <a:p>
            <a:r>
              <a:rPr lang="en-US" dirty="0" smtClean="0"/>
              <a:t>Similar mechanism of action and spectrum of activity to erythromycin which exhibits partial cross resistance.</a:t>
            </a:r>
          </a:p>
          <a:p>
            <a:r>
              <a:rPr lang="en-US" dirty="0" smtClean="0"/>
              <a:t>Inhibits most gram- positive cocci, c. diphtheria, nocardia, actinomyces and toxoplasma.</a:t>
            </a:r>
          </a:p>
          <a:p>
            <a:r>
              <a:rPr lang="en-US" dirty="0" smtClean="0"/>
              <a:t>High activity against anaerobes  especially bact. Fragilis.</a:t>
            </a:r>
          </a:p>
          <a:p>
            <a:r>
              <a:rPr lang="en-US" dirty="0" smtClean="0"/>
              <a:t>Aerobic gram – negative bacilli, spirochetes, chlamydia, mycoplasma and rickettsia not affected.</a:t>
            </a:r>
          </a:p>
          <a:p>
            <a:r>
              <a:rPr lang="en-US" dirty="0" smtClean="0"/>
              <a:t>Oral absorption is good.</a:t>
            </a:r>
          </a:p>
          <a:p>
            <a:r>
              <a:rPr lang="en-US" dirty="0" smtClean="0"/>
              <a:t>Penetrate into most skeletal and soft tissue but not brain and CSF.</a:t>
            </a:r>
          </a:p>
          <a:p>
            <a:r>
              <a:rPr lang="en-US" dirty="0" smtClean="0"/>
              <a:t>Largely metabolized and metabolites are excreted in urine and bile.</a:t>
            </a:r>
          </a:p>
          <a:p>
            <a:r>
              <a:rPr lang="en-US" dirty="0" smtClean="0"/>
              <a:t>The t ½ is 3hr.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Sides effects: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Rashes.</a:t>
            </a:r>
          </a:p>
          <a:p>
            <a:r>
              <a:rPr lang="en-US" dirty="0" smtClean="0"/>
              <a:t>Urticaria.</a:t>
            </a:r>
          </a:p>
          <a:p>
            <a:r>
              <a:rPr lang="en-US" dirty="0" smtClean="0"/>
              <a:t>Abdominal pains.</a:t>
            </a:r>
          </a:p>
          <a:p>
            <a:r>
              <a:rPr lang="en-US" dirty="0" smtClean="0"/>
              <a:t>Diarrhea and pseudomembranous enterocolitis which is fatal, drug should be stopped and metronidazole ( alternative to vancomycin) given to treat it.</a:t>
            </a:r>
          </a:p>
          <a:p>
            <a:r>
              <a:rPr lang="en-US" dirty="0" smtClean="0"/>
              <a:t>Potential toxicity , clindamycin is restricted to anaerobic and mixed infection especially bact. Fragilis causing abdominal, pelvic and lung abscess.</a:t>
            </a:r>
          </a:p>
          <a:p>
            <a:r>
              <a:rPr lang="en-US" dirty="0" smtClean="0"/>
              <a:t>Combined with an aminoglycoside or cephalosporin.</a:t>
            </a:r>
          </a:p>
          <a:p>
            <a:r>
              <a:rPr lang="en-US" dirty="0"/>
              <a:t> </a:t>
            </a:r>
            <a:r>
              <a:rPr lang="en-US" dirty="0" smtClean="0"/>
              <a:t> metronidazole and chloramphenicol are alternative to clindamycin for covering the anaerobes.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9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Anaerobes streptococcal and cl. Perfringes infections and those involving bone and joints.</a:t>
            </a:r>
          </a:p>
          <a:p>
            <a:r>
              <a:rPr lang="en-US" dirty="0" smtClean="0"/>
              <a:t>For prophylaxis of endocarditis in penicillin allergic pts with valvular defects who undergo dental surgery.</a:t>
            </a:r>
          </a:p>
          <a:p>
            <a:r>
              <a:rPr lang="en-US" dirty="0" smtClean="0"/>
              <a:t>To prevent surgical site infections in colorectal / pelvic surgery.</a:t>
            </a:r>
          </a:p>
          <a:p>
            <a:r>
              <a:rPr lang="en-US" dirty="0" smtClean="0"/>
              <a:t>AIDs pts, it combined with pyrimethamine for toxoplasmosis.</a:t>
            </a:r>
          </a:p>
          <a:p>
            <a:r>
              <a:rPr lang="en-US" dirty="0" smtClean="0"/>
              <a:t>Also combined with primaquine for pneumocystis jiroveci pneumonia.</a:t>
            </a:r>
          </a:p>
          <a:p>
            <a:r>
              <a:rPr lang="en-US" dirty="0" smtClean="0"/>
              <a:t>Topically can be used for infected acne vulgaris.</a:t>
            </a:r>
          </a:p>
          <a:p>
            <a:r>
              <a:rPr lang="en-US" dirty="0" smtClean="0"/>
              <a:t>Clindamycin, erythromycin and chloramphenicol can exhibit mutual antagonism.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7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Clindamycin weakly potentiate neuromuscular blocker.</a:t>
            </a:r>
          </a:p>
          <a:p>
            <a:r>
              <a:rPr lang="en-US" dirty="0" smtClean="0"/>
              <a:t>Dose: 150mg – 300mg Q.I.D ( oral),  200mg – 600mg IV 8hly.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290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Drugs that inhibit protein synthesis:</vt:lpstr>
      <vt:lpstr>Clindamycin( lincosamide antibiotics).</vt:lpstr>
      <vt:lpstr>Sides effects:</vt:lpstr>
      <vt:lpstr>cont.</vt:lpstr>
      <vt:lpstr>Cont: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that inhibit protein synthesis:</dc:title>
  <dc:creator>Admin</dc:creator>
  <cp:lastModifiedBy>user</cp:lastModifiedBy>
  <cp:revision>6</cp:revision>
  <dcterms:created xsi:type="dcterms:W3CDTF">2021-05-09T07:36:07Z</dcterms:created>
  <dcterms:modified xsi:type="dcterms:W3CDTF">2024-09-23T03:27:08Z</dcterms:modified>
</cp:coreProperties>
</file>