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2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7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85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0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2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87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3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7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67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3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57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6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7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Drugs that inhibit protein synthesis: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Fucidic acid.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Fucidic acid.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narrow spectrum steroidal antibiotic.</a:t>
            </a:r>
          </a:p>
          <a:p>
            <a:r>
              <a:rPr lang="en-US" dirty="0" smtClean="0"/>
              <a:t>Block bacterial protein synthesis and is active against penicillinase producing staphylococci and other gram- positive bacteria.</a:t>
            </a:r>
          </a:p>
          <a:p>
            <a:r>
              <a:rPr lang="en-US" dirty="0" smtClean="0"/>
              <a:t>Used only topically for boils, folliculitis, sycosis barbae and other cutaneous infections.</a:t>
            </a:r>
          </a:p>
          <a:p>
            <a:r>
              <a:rPr lang="en-US" dirty="0" smtClean="0"/>
              <a:t>Dose: fusiderm 2% oint or cream, fucibact, fucidin – 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2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</TotalTime>
  <Words>65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Drugs that inhibit protein synthesis:</vt:lpstr>
      <vt:lpstr>Fucidic acid.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that inhibit protein synthesis:</dc:title>
  <dc:creator>Admin</dc:creator>
  <cp:lastModifiedBy>user</cp:lastModifiedBy>
  <cp:revision>2</cp:revision>
  <dcterms:created xsi:type="dcterms:W3CDTF">2021-05-09T08:23:31Z</dcterms:created>
  <dcterms:modified xsi:type="dcterms:W3CDTF">2024-09-03T03:38:37Z</dcterms:modified>
</cp:coreProperties>
</file>