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0D488-496B-4345-8B82-90446D3916AF}" type="datetimeFigureOut">
              <a:rPr lang="en-US" smtClean="0"/>
              <a:t>11/2/2018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A3F0-5844-4A59-A3A1-FED59C162DD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Cough </a:t>
            </a:r>
            <a:r>
              <a:rPr lang="en-GB" dirty="0" err="1" smtClean="0"/>
              <a:t>suppressnts</a:t>
            </a:r>
            <a:r>
              <a:rPr lang="en-GB" dirty="0" smtClean="0"/>
              <a:t> and </a:t>
            </a:r>
            <a:r>
              <a:rPr lang="en-GB" dirty="0" err="1" smtClean="0"/>
              <a:t>mucolytics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Omari</a:t>
            </a:r>
            <a:r>
              <a:rPr lang="en-GB" dirty="0" smtClean="0"/>
              <a:t> B.G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 descr="Bronchodilatorsâ¢ Bronchospasm and can induce or aggravate cough. Pulmonaryreceptor stimulation can indcue both cough andb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347"/>
            <a:ext cx="8858280" cy="66506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 descr="Antihistaminesâ¢ H1 receptor antagonist have little effect on rhinitis associatedwith colds.â¢ Antihistamines reduce the p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3711"/>
            <a:ext cx="8929719" cy="67042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Cough suppressants &amp; Expectorantsâ¢ Cough is protective reflex, its purpose being expulsion of respiratorysecretions or fo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583"/>
            <a:ext cx="9144000" cy="68651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Mechanism of coughStimulation of mechano-or chemoreceptors(throat, respiratory passages or stretchreceptors in lungs)Affe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14290"/>
            <a:ext cx="9849130" cy="73945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 descr="Drugs for coughâ¢ Cough can be treated as a symptom (nonspecific therapy) or withspecific remedies (antibiotics, etc.)â¢ N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67"/>
            <a:ext cx="9144000" cy="6865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 descr="Demulcents and expectorantsâ¢ Expectorants: Increase the bronchial secretion or reduce its viscosity-facilitating its remov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712"/>
            <a:ext cx="8929718" cy="6704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8" name="Picture 2" descr="Demulcents and expectorantsâ¢ Ammonium salts (o.3-1 g):â Gastric irritantsâ Reflexly enhance bronchial secretion and sweat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021"/>
            <a:ext cx="9144000" cy="6167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 descr="Mucolyticsâ¢ Bromhexine/ Ambroxol:â Derivative of the alkaloid vasicine obtained from Adhantoda vasicaâ Potent mucolytic a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6276"/>
            <a:ext cx="8572528" cy="64361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 descr="Antitussivesâ¢ Opioids (Codeine/ pholcodeine):â¢ Codeine:â An opium alkaloid; less potent than morphine.â Codeine, hydrocod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8797"/>
            <a:ext cx="9144000" cy="63824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 descr="Antitussivesâ¢ Nonopioids:â¢ Noscapine (Narcotine):â Opium alkaloid of benzoisoquinoline .â It depresses cough but not narc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357166"/>
            <a:ext cx="8658729" cy="6500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Cough suppressnts and mucolytics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Cough suppressnts and mucolytics</dc:title>
  <dc:creator>Dr. Brian</dc:creator>
  <cp:lastModifiedBy>Dr. Brian</cp:lastModifiedBy>
  <cp:revision>10</cp:revision>
  <dcterms:created xsi:type="dcterms:W3CDTF">2018-11-02T05:58:59Z</dcterms:created>
  <dcterms:modified xsi:type="dcterms:W3CDTF">2018-11-02T06:10:22Z</dcterms:modified>
</cp:coreProperties>
</file>