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slides/slide14.xml" ContentType="application/vnd.openxmlformats-officedocument.presentationml.slide+xml"/>
  <Override PartName="/ppt/notesSlides/notesSlide14.xml" ContentType="application/vnd.openxmlformats-officedocument.presentationml.notesSlide+xml"/>
  <Override PartName="/ppt/slides/slide15.xml" ContentType="application/vnd.openxmlformats-officedocument.presentationml.slide+xml"/>
  <Override PartName="/ppt/notesSlides/notesSlide15.xml" ContentType="application/vnd.openxmlformats-officedocument.presentationml.notesSlide+xml"/>
  <Override PartName="/ppt/slides/slide16.xml" ContentType="application/vnd.openxmlformats-officedocument.presentationml.slide+xml"/>
  <Override PartName="/ppt/notesSlides/notesSlide16.xml" ContentType="application/vnd.openxmlformats-officedocument.presentationml.notesSlide+xml"/>
  <Override PartName="/ppt/slides/slide17.xml" ContentType="application/vnd.openxmlformats-officedocument.presentationml.slide+xml"/>
  <Override PartName="/ppt/notesSlides/notesSlide17.xml" ContentType="application/vnd.openxmlformats-officedocument.presentationml.notesSlide+xml"/>
  <Override PartName="/ppt/slides/slide18.xml" ContentType="application/vnd.openxmlformats-officedocument.presentationml.slide+xml"/>
  <Override PartName="/ppt/notesSlides/notesSlide18.xml" ContentType="application/vnd.openxmlformats-officedocument.presentationml.notesSlide+xml"/>
  <Override PartName="/ppt/slides/slide19.xml" ContentType="application/vnd.openxmlformats-officedocument.presentationml.slide+xml"/>
  <Override PartName="/ppt/notesSlides/notesSlide19.xml" ContentType="application/vnd.openxmlformats-officedocument.presentationml.notesSlide+xml"/>
  <Override PartName="/ppt/slides/slide20.xml" ContentType="application/vnd.openxmlformats-officedocument.presentationml.slide+xml"/>
  <Override PartName="/ppt/notesSlides/notesSlide20.xml" ContentType="application/vnd.openxmlformats-officedocument.presentationml.notesSlide+xml"/>
  <Override PartName="/ppt/slides/slide21.xml" ContentType="application/vnd.openxmlformats-officedocument.presentationml.slide+xml"/>
  <Override PartName="/ppt/notesSlides/notesSlide21.xml" ContentType="application/vnd.openxmlformats-officedocument.presentationml.notesSlide+xml"/>
  <Override PartName="/ppt/slides/slide22.xml" ContentType="application/vnd.openxmlformats-officedocument.presentationml.slide+xml"/>
  <Override PartName="/ppt/notesSlides/notesSlide22.xml" ContentType="application/vnd.openxmlformats-officedocument.presentationml.notesSlide+xml"/>
  <Override PartName="/ppt/slides/slide23.xml" ContentType="application/vnd.openxmlformats-officedocument.presentationml.slide+xml"/>
  <Override PartName="/ppt/notesSlides/notesSlide23.xml" ContentType="application/vnd.openxmlformats-officedocument.presentationml.notesSlide+xml"/>
  <Override PartName="/ppt/slides/slide24.xml" ContentType="application/vnd.openxmlformats-officedocument.presentationml.slide+xml"/>
  <Override PartName="/ppt/notesSlides/notesSlide24.xml" ContentType="application/vnd.openxmlformats-officedocument.presentationml.notesSlide+xml"/>
  <Override PartName="/ppt/slides/slide25.xml" ContentType="application/vnd.openxmlformats-officedocument.presentationml.slide+xml"/>
  <Override PartName="/ppt/notesSlides/notesSlide25.xml" ContentType="application/vnd.openxmlformats-officedocument.presentationml.notesSlide+xml"/>
  <Override PartName="/ppt/slides/slide26.xml" ContentType="application/vnd.openxmlformats-officedocument.presentationml.slide+xml"/>
  <Override PartName="/ppt/notesSlides/notesSlide26.xml" ContentType="application/vnd.openxmlformats-officedocument.presentationml.notesSlide+xml"/>
  <Override PartName="/ppt/slides/slide27.xml" ContentType="application/vnd.openxmlformats-officedocument.presentationml.slide+xml"/>
  <Override PartName="/ppt/notesSlides/notesSlide27.xml" ContentType="application/vnd.openxmlformats-officedocument.presentationml.notesSlide+xml"/>
  <Override PartName="/ppt/slides/slide28.xml" ContentType="application/vnd.openxmlformats-officedocument.presentationml.slide+xml"/>
  <Override PartName="/ppt/notesSlides/notesSlide28.xml" ContentType="application/vnd.openxmlformats-officedocument.presentationml.notesSlide+xml"/>
  <Override PartName="/ppt/slides/slide29.xml" ContentType="application/vnd.openxmlformats-officedocument.presentationml.slide+xml"/>
  <Override PartName="/ppt/notesSlides/notesSlide29.xml" ContentType="application/vnd.openxmlformats-officedocument.presentationml.notesSlide+xml"/>
  <Override PartName="/ppt/slides/slide30.xml" ContentType="application/vnd.openxmlformats-officedocument.presentationml.slide+xml"/>
  <Override PartName="/ppt/notesSlides/notesSlide30.xml" ContentType="application/vnd.openxmlformats-officedocument.presentationml.notesSlide+xml"/>
  <Override PartName="/ppt/slides/slide31.xml" ContentType="application/vnd.openxmlformats-officedocument.presentationml.slide+xml"/>
  <Override PartName="/ppt/notesSlides/notesSlide31.xml" ContentType="application/vnd.openxmlformats-officedocument.presentationml.notesSlide+xml"/>
  <Override PartName="/ppt/slides/slide32.xml" ContentType="application/vnd.openxmlformats-officedocument.presentationml.slide+xml"/>
  <Override PartName="/ppt/notesSlides/notesSlide32.xml" ContentType="application/vnd.openxmlformats-officedocument.presentationml.notesSlide+xml"/>
  <Override PartName="/ppt/slides/slide33.xml" ContentType="application/vnd.openxmlformats-officedocument.presentationml.slide+xml"/>
  <Override PartName="/ppt/notesSlides/notesSlide33.xml" ContentType="application/vnd.openxmlformats-officedocument.presentationml.notesSlide+xml"/>
  <Override PartName="/ppt/slides/slide34.xml" ContentType="application/vnd.openxmlformats-officedocument.presentationml.slide+xml"/>
  <Override PartName="/ppt/notesSlides/notesSlide34.xml" ContentType="application/vnd.openxmlformats-officedocument.presentationml.notesSlide+xml"/>
  <Override PartName="/ppt/slides/slide35.xml" ContentType="application/vnd.openxmlformats-officedocument.presentationml.slide+xml"/>
  <Override PartName="/ppt/notesSlides/notesSlide35.xml" ContentType="application/vnd.openxmlformats-officedocument.presentationml.notesSlide+xml"/>
  <Override PartName="/ppt/slides/slide36.xml" ContentType="application/vnd.openxmlformats-officedocument.presentationml.slide+xml"/>
  <Override PartName="/ppt/notesSlides/notesSlide36.xml" ContentType="application/vnd.openxmlformats-officedocument.presentationml.notesSlide+xml"/>
  <Override PartName="/ppt/slides/slide37.xml" ContentType="application/vnd.openxmlformats-officedocument.presentationml.slide+xml"/>
  <Override PartName="/ppt/notesSlides/notesSlide37.xml" ContentType="application/vnd.openxmlformats-officedocument.presentationml.notesSlide+xml"/>
  <Override PartName="/ppt/slides/slide38.xml" ContentType="application/vnd.openxmlformats-officedocument.presentationml.slide+xml"/>
  <Override PartName="/ppt/notesSlides/notesSlide38.xml" ContentType="application/vnd.openxmlformats-officedocument.presentationml.notesSlide+xml"/>
  <Override PartName="/ppt/slides/slide39.xml" ContentType="application/vnd.openxmlformats-officedocument.presentationml.slide+xml"/>
  <Override PartName="/ppt/notesSlides/notesSlide39.xml" ContentType="application/vnd.openxmlformats-officedocument.presentationml.notesSlide+xml"/>
  <Override PartName="/ppt/slides/slide40.xml" ContentType="application/vnd.openxmlformats-officedocument.presentationml.slide+xml"/>
  <Override PartName="/ppt/notesSlides/notesSlide40.xml" ContentType="application/vnd.openxmlformats-officedocument.presentationml.notesSlide+xml"/>
  <Override PartName="/ppt/slides/slide41.xml" ContentType="application/vnd.openxmlformats-officedocument.presentationml.slide+xml"/>
  <Override PartName="/ppt/notesSlides/notesSlide41.xml" ContentType="application/vnd.openxmlformats-officedocument.presentationml.notesSlide+xml"/>
  <Override PartName="/ppt/slides/slide42.xml" ContentType="application/vnd.openxmlformats-officedocument.presentationml.slide+xml"/>
  <Override PartName="/ppt/notesSlides/notesSlide42.xml" ContentType="application/vnd.openxmlformats-officedocument.presentationml.notesSlide+xml"/>
  <Override PartName="/ppt/slides/slide43.xml" ContentType="application/vnd.openxmlformats-officedocument.presentationml.slide+xml"/>
  <Override PartName="/ppt/notesSlides/notesSlide43.xml" ContentType="application/vnd.openxmlformats-officedocument.presentationml.notesSlide+xml"/>
  <Override PartName="/ppt/slides/slide44.xml" ContentType="application/vnd.openxmlformats-officedocument.presentationml.slide+xml"/>
  <Override PartName="/ppt/notesSlides/notesSlide44.xml" ContentType="application/vnd.openxmlformats-officedocument.presentationml.notesSlide+xml"/>
  <Override PartName="/ppt/slides/slide45.xml" ContentType="application/vnd.openxmlformats-officedocument.presentationml.slide+xml"/>
  <Override PartName="/ppt/notesSlides/notesSlide45.xml" ContentType="application/vnd.openxmlformats-officedocument.presentationml.notesSlide+xml"/>
  <Override PartName="/ppt/slides/slide46.xml" ContentType="application/vnd.openxmlformats-officedocument.presentationml.slide+xml"/>
  <Override PartName="/ppt/notesSlides/notesSlide46.xml" ContentType="application/vnd.openxmlformats-officedocument.presentationml.notesSlide+xml"/>
  <Override PartName="/ppt/slides/slide47.xml" ContentType="application/vnd.openxmlformats-officedocument.presentationml.slide+xml"/>
  <Override PartName="/ppt/notesSlides/notesSlide47.xml" ContentType="application/vnd.openxmlformats-officedocument.presentationml.notesSlide+xml"/>
  <Override PartName="/ppt/slides/slide48.xml" ContentType="application/vnd.openxmlformats-officedocument.presentationml.slide+xml"/>
  <Override PartName="/ppt/notesSlides/notesSlide48.xml" ContentType="application/vnd.openxmlformats-officedocument.presentationml.notesSlide+xml"/>
  <Override PartName="/ppt/slides/slide49.xml" ContentType="application/vnd.openxmlformats-officedocument.presentationml.slide+xml"/>
  <Override PartName="/ppt/notesSlides/notesSlide49.xml" ContentType="application/vnd.openxmlformats-officedocument.presentationml.notesSlide+xml"/>
  <Override PartName="/ppt/slides/slide50.xml" ContentType="application/vnd.openxmlformats-officedocument.presentationml.slide+xml"/>
  <Override PartName="/ppt/notesSlides/notesSlide50.xml" ContentType="application/vnd.openxmlformats-officedocument.presentationml.notesSlide+xml"/>
  <Override PartName="/ppt/slides/slide51.xml" ContentType="application/vnd.openxmlformats-officedocument.presentationml.slide+xml"/>
  <Override PartName="/ppt/notesSlides/notesSlide51.xml" ContentType="application/vnd.openxmlformats-officedocument.presentationml.notesSlide+xml"/>
  <Override PartName="/ppt/slides/slide52.xml" ContentType="application/vnd.openxmlformats-officedocument.presentationml.slide+xml"/>
  <Override PartName="/ppt/notesSlides/notesSlide52.xml" ContentType="application/vnd.openxmlformats-officedocument.presentationml.notesSlide+xml"/>
  <Override PartName="/ppt/slides/slide53.xml" ContentType="application/vnd.openxmlformats-officedocument.presentationml.slide+xml"/>
  <Override PartName="/ppt/notesSlides/notesSlide53.xml" ContentType="application/vnd.openxmlformats-officedocument.presentationml.notesSlide+xml"/>
  <Override PartName="/ppt/slides/slide54.xml" ContentType="application/vnd.openxmlformats-officedocument.presentationml.slide+xml"/>
  <Override PartName="/ppt/notesSlides/notesSlide54.xml" ContentType="application/vnd.openxmlformats-officedocument.presentationml.notesSlide+xml"/>
  <Override PartName="/ppt/slides/slide55.xml" ContentType="application/vnd.openxmlformats-officedocument.presentationml.slide+xml"/>
  <Override PartName="/ppt/notesSlides/notesSlide55.xml" ContentType="application/vnd.openxmlformats-officedocument.presentationml.notesSlide+xml"/>
  <Override PartName="/ppt/slides/slide56.xml" ContentType="application/vnd.openxmlformats-officedocument.presentationml.slide+xml"/>
  <Override PartName="/ppt/notesSlides/notesSlide56.xml" ContentType="application/vnd.openxmlformats-officedocument.presentationml.notesSlide+xml"/>
  <Override PartName="/ppt/slides/slide57.xml" ContentType="application/vnd.openxmlformats-officedocument.presentationml.slide+xml"/>
  <Override PartName="/ppt/notesSlides/notesSlide57.xml" ContentType="application/vnd.openxmlformats-officedocument.presentationml.notesSlide+xml"/>
  <Override PartName="/ppt/slides/slide58.xml" ContentType="application/vnd.openxmlformats-officedocument.presentationml.slide+xml"/>
  <Override PartName="/ppt/notesSlides/notesSlide58.xml" ContentType="application/vnd.openxmlformats-officedocument.presentationml.notesSlide+xml"/>
  <Override PartName="/ppt/slides/slide59.xml" ContentType="application/vnd.openxmlformats-officedocument.presentationml.slide+xml"/>
  <Override PartName="/ppt/notesSlides/notesSlide59.xml" ContentType="application/vnd.openxmlformats-officedocument.presentationml.notesSlide+xml"/>
  <Override PartName="/ppt/slides/slide60.xml" ContentType="application/vnd.openxmlformats-officedocument.presentationml.slide+xml"/>
  <Override PartName="/ppt/notesSlides/notesSlide60.xml" ContentType="application/vnd.openxmlformats-officedocument.presentationml.notesSlide+xml"/>
  <Override PartName="/ppt/slides/slide61.xml" ContentType="application/vnd.openxmlformats-officedocument.presentationml.slide+xml"/>
  <Override PartName="/ppt/notesSlides/notesSlide61.xml" ContentType="application/vnd.openxmlformats-officedocument.presentationml.notesSlide+xml"/>
  <Override PartName="/ppt/slides/slide62.xml" ContentType="application/vnd.openxmlformats-officedocument.presentationml.slide+xml"/>
  <Override PartName="/ppt/notesSlides/notesSlide62.xml" ContentType="application/vnd.openxmlformats-officedocument.presentationml.notesSlide+xml"/>
  <Override PartName="/ppt/slides/slide63.xml" ContentType="application/vnd.openxmlformats-officedocument.presentationml.slide+xml"/>
  <Override PartName="/ppt/notesSlides/notesSlide63.xml" ContentType="application/vnd.openxmlformats-officedocument.presentationml.notesSlide+xml"/>
  <Override PartName="/ppt/slides/slide64.xml" ContentType="application/vnd.openxmlformats-officedocument.presentationml.slide+xml"/>
  <Override PartName="/ppt/notesSlides/notesSlide64.xml" ContentType="application/vnd.openxmlformats-officedocument.presentationml.notesSlide+xml"/>
  <Override PartName="/ppt/slides/slide65.xml" ContentType="application/vnd.openxmlformats-officedocument.presentationml.slide+xml"/>
  <Override PartName="/ppt/notesSlides/notesSlide65.xml" ContentType="application/vnd.openxmlformats-officedocument.presentationml.notesSlide+xml"/>
  <Override PartName="/ppt/slides/slide66.xml" ContentType="application/vnd.openxmlformats-officedocument.presentationml.slide+xml"/>
  <Override PartName="/ppt/notesSlides/notesSlide66.xml" ContentType="application/vnd.openxmlformats-officedocument.presentationml.notesSlide+xml"/>
  <Override PartName="/ppt/slides/slide67.xml" ContentType="application/vnd.openxmlformats-officedocument.presentationml.slide+xml"/>
  <Override PartName="/ppt/notesSlides/notesSlide67.xml" ContentType="application/vnd.openxmlformats-officedocument.presentationml.notesSlide+xml"/>
  <Override PartName="/ppt/slides/slide68.xml" ContentType="application/vnd.openxmlformats-officedocument.presentationml.slide+xml"/>
  <Override PartName="/ppt/notesSlides/notesSlide68.xml" ContentType="application/vnd.openxmlformats-officedocument.presentationml.notesSlide+xml"/>
  <Override PartName="/ppt/slides/slide69.xml" ContentType="application/vnd.openxmlformats-officedocument.presentationml.slide+xml"/>
  <Override PartName="/ppt/notesSlides/notesSlide69.xml" ContentType="application/vnd.openxmlformats-officedocument.presentationml.notesSlide+xml"/>
  <Override PartName="/ppt/slides/slide70.xml" ContentType="application/vnd.openxmlformats-officedocument.presentationml.slide+xml"/>
  <Override PartName="/ppt/notesSlides/notesSlide70.xml" ContentType="application/vnd.openxmlformats-officedocument.presentationml.notesSlide+xml"/>
  <Override PartName="/ppt/slides/slide71.xml" ContentType="application/vnd.openxmlformats-officedocument.presentationml.slide+xml"/>
  <Override PartName="/ppt/notesSlides/notesSlide71.xml" ContentType="application/vnd.openxmlformats-officedocument.presentationml.notesSlide+xml"/>
  <Override PartName="/ppt/slides/slide72.xml" ContentType="application/vnd.openxmlformats-officedocument.presentationml.slide+xml"/>
  <Override PartName="/ppt/notesSlides/notesSlide72.xml" ContentType="application/vnd.openxmlformats-officedocument.presentationml.notesSlide+xml"/>
  <Override PartName="/ppt/slides/slide73.xml" ContentType="application/vnd.openxmlformats-officedocument.presentationml.slide+xml"/>
  <Override PartName="/ppt/notesSlides/notesSlide73.xml" ContentType="application/vnd.openxmlformats-officedocument.presentationml.notesSlide+xml"/>
  <Override PartName="/ppt/slides/slide74.xml" ContentType="application/vnd.openxmlformats-officedocument.presentationml.slide+xml"/>
  <Override PartName="/ppt/notesSlides/notesSlide74.xml" ContentType="application/vnd.openxmlformats-officedocument.presentationml.notesSlide+xml"/>
  <Override PartName="/ppt/slides/slide75.xml" ContentType="application/vnd.openxmlformats-officedocument.presentationml.slide+xml"/>
  <Override PartName="/ppt/notesSlides/notesSlide75.xml" ContentType="application/vnd.openxmlformats-officedocument.presentationml.notesSlide+xml"/>
  <Override PartName="/ppt/slides/slide76.xml" ContentType="application/vnd.openxmlformats-officedocument.presentationml.slide+xml"/>
  <Override PartName="/ppt/notesSlides/notesSlide76.xml" ContentType="application/vnd.openxmlformats-officedocument.presentationml.notesSlide+xml"/>
  <Override PartName="/ppt/slides/slide77.xml" ContentType="application/vnd.openxmlformats-officedocument.presentationml.slide+xml"/>
  <Override PartName="/ppt/notesSlides/notesSlide77.xml" ContentType="application/vnd.openxmlformats-officedocument.presentationml.notesSlide+xml"/>
  <Override PartName="/ppt/slides/slide78.xml" ContentType="application/vnd.openxmlformats-officedocument.presentationml.slide+xml"/>
  <Override PartName="/ppt/notesSlides/notesSlide78.xml" ContentType="application/vnd.openxmlformats-officedocument.presentationml.notesSlide+xml"/>
  <Override PartName="/ppt/slides/slide79.xml" ContentType="application/vnd.openxmlformats-officedocument.presentationml.slide+xml"/>
  <Override PartName="/ppt/notesSlides/notesSlide79.xml" ContentType="application/vnd.openxmlformats-officedocument.presentationml.notesSlide+xml"/>
  <Override PartName="/ppt/slides/slide80.xml" ContentType="application/vnd.openxmlformats-officedocument.presentationml.slide+xml"/>
  <Override PartName="/ppt/notesSlides/notesSlide80.xml" ContentType="application/vnd.openxmlformats-officedocument.presentationml.notesSlide+xml"/>
  <Override PartName="/ppt/slides/slide81.xml" ContentType="application/vnd.openxmlformats-officedocument.presentationml.slide+xml"/>
  <Override PartName="/ppt/notesSlides/notesSlide81.xml" ContentType="application/vnd.openxmlformats-officedocument.presentationml.notesSlide+xml"/>
  <Override PartName="/ppt/slides/slide82.xml" ContentType="application/vnd.openxmlformats-officedocument.presentationml.slide+xml"/>
  <Override PartName="/ppt/notesSlides/notesSlide82.xml" ContentType="application/vnd.openxmlformats-officedocument.presentationml.notesSlide+xml"/>
  <Override PartName="/ppt/slides/slide83.xml" ContentType="application/vnd.openxmlformats-officedocument.presentationml.slide+xml"/>
  <Override PartName="/ppt/notesSlides/notesSlide83.xml" ContentType="application/vnd.openxmlformats-officedocument.presentationml.notesSlide+xml"/>
  <Override PartName="/ppt/slides/slide84.xml" ContentType="application/vnd.openxmlformats-officedocument.presentationml.slide+xml"/>
  <Override PartName="/ppt/notesSlides/notesSlide84.xml" ContentType="application/vnd.openxmlformats-officedocument.presentationml.notesSlide+xml"/>
  <Override PartName="/ppt/slides/slide85.xml" ContentType="application/vnd.openxmlformats-officedocument.presentationml.slide+xml"/>
  <Override PartName="/ppt/notesSlides/notesSlide85.xml" ContentType="application/vnd.openxmlformats-officedocument.presentationml.notesSlide+xml"/>
  <Override PartName="/ppt/slides/slide86.xml" ContentType="application/vnd.openxmlformats-officedocument.presentationml.slide+xml"/>
  <Override PartName="/ppt/notesSlides/notesSlide86.xml" ContentType="application/vnd.openxmlformats-officedocument.presentationml.notesSlide+xml"/>
  <Override PartName="/ppt/slides/slide87.xml" ContentType="application/vnd.openxmlformats-officedocument.presentationml.slide+xml"/>
  <Override PartName="/ppt/notesSlides/notesSlide87.xml" ContentType="application/vnd.openxmlformats-officedocument.presentationml.notesSlide+xml"/>
  <Override PartName="/ppt/slides/slide88.xml" ContentType="application/vnd.openxmlformats-officedocument.presentationml.slide+xml"/>
  <Override PartName="/ppt/notesSlides/notesSlide88.xml" ContentType="application/vnd.openxmlformats-officedocument.presentationml.notesSlide+xml"/>
  <Override PartName="/ppt/slides/slide89.xml" ContentType="application/vnd.openxmlformats-officedocument.presentationml.slide+xml"/>
  <Override PartName="/ppt/notesSlides/notesSlide89.xml" ContentType="application/vnd.openxmlformats-officedocument.presentationml.notesSlide+xml"/>
  <Override PartName="/ppt/slides/slide90.xml" ContentType="application/vnd.openxmlformats-officedocument.presentationml.slide+xml"/>
  <Override PartName="/ppt/notesSlides/notesSlide90.xml" ContentType="application/vnd.openxmlformats-officedocument.presentationml.notesSlide+xml"/>
  <Override PartName="/ppt/slides/slide91.xml" ContentType="application/vnd.openxmlformats-officedocument.presentationml.slide+xml"/>
  <Override PartName="/ppt/notesSlides/notesSlide91.xml" ContentType="application/vnd.openxmlformats-officedocument.presentationml.notesSlide+xml"/>
  <Override PartName="/ppt/slides/slide92.xml" ContentType="application/vnd.openxmlformats-officedocument.presentationml.slide+xml"/>
  <Override PartName="/ppt/notesSlides/notesSlide92.xml" ContentType="application/vnd.openxmlformats-officedocument.presentationml.notesSlide+xml"/>
  <Override PartName="/ppt/slides/slide93.xml" ContentType="application/vnd.openxmlformats-officedocument.presentationml.slide+xml"/>
  <Override PartName="/ppt/notesSlides/notesSlide93.xml" ContentType="application/vnd.openxmlformats-officedocument.presentationml.notesSlide+xml"/>
  <Override PartName="/ppt/slides/slide94.xml" ContentType="application/vnd.openxmlformats-officedocument.presentationml.slide+xml"/>
  <Override PartName="/ppt/notesSlides/notesSlide94.xml" ContentType="application/vnd.openxmlformats-officedocument.presentationml.notesSlide+xml"/>
  <Override PartName="/ppt/slides/slide95.xml" ContentType="application/vnd.openxmlformats-officedocument.presentationml.slide+xml"/>
  <Override PartName="/ppt/notesSlides/notesSlide95.xml" ContentType="application/vnd.openxmlformats-officedocument.presentationml.notesSlide+xml"/>
  <Override PartName="/ppt/slides/slide96.xml" ContentType="application/vnd.openxmlformats-officedocument.presentationml.slide+xml"/>
  <Override PartName="/ppt/notesSlides/notesSlide96.xml" ContentType="application/vnd.openxmlformats-officedocument.presentationml.notesSlide+xml"/>
  <Override PartName="/ppt/slides/slide97.xml" ContentType="application/vnd.openxmlformats-officedocument.presentationml.slide+xml"/>
  <Override PartName="/ppt/notesSlides/notesSlide97.xml" ContentType="application/vnd.openxmlformats-officedocument.presentationml.notesSlide+xml"/>
  <Override PartName="/ppt/slides/slide98.xml" ContentType="application/vnd.openxmlformats-officedocument.presentationml.slide+xml"/>
  <Override PartName="/ppt/notesSlides/notesSlide98.xml" ContentType="application/vnd.openxmlformats-officedocument.presentationml.notesSlide+xml"/>
  <Override PartName="/ppt/slides/slide99.xml" ContentType="application/vnd.openxmlformats-officedocument.presentationml.slide+xml"/>
  <Override PartName="/ppt/notesSlides/notesSlide99.xml" ContentType="application/vnd.openxmlformats-officedocument.presentationml.notesSlide+xml"/>
  <Override PartName="/ppt/slides/slide100.xml" ContentType="application/vnd.openxmlformats-officedocument.presentationml.slide+xml"/>
  <Override PartName="/ppt/notesSlides/notesSlide100.xml" ContentType="application/vnd.openxmlformats-officedocument.presentationml.notesSlide+xml"/>
  <Override PartName="/ppt/slides/slide101.xml" ContentType="application/vnd.openxmlformats-officedocument.presentationml.slide+xml"/>
  <Override PartName="/ppt/notesSlides/notesSlide101.xml" ContentType="application/vnd.openxmlformats-officedocument.presentationml.notesSlide+xml"/>
  <Override PartName="/ppt/slides/slide102.xml" ContentType="application/vnd.openxmlformats-officedocument.presentationml.slide+xml"/>
  <Override PartName="/ppt/notesSlides/notesSlide102.xml" ContentType="application/vnd.openxmlformats-officedocument.presentationml.notesSlide+xml"/>
  <Override PartName="/ppt/slides/slide103.xml" ContentType="application/vnd.openxmlformats-officedocument.presentationml.slide+xml"/>
  <Override PartName="/ppt/notesSlides/notesSlide103.xml" ContentType="application/vnd.openxmlformats-officedocument.presentationml.notesSlide+xml"/>
  <Override PartName="/ppt/slides/slide104.xml" ContentType="application/vnd.openxmlformats-officedocument.presentationml.slide+xml"/>
  <Override PartName="/ppt/notesSlides/notesSlide104.xml" ContentType="application/vnd.openxmlformats-officedocument.presentationml.notesSlide+xml"/>
  <Override PartName="/ppt/slides/slide105.xml" ContentType="application/vnd.openxmlformats-officedocument.presentationml.slide+xml"/>
  <Override PartName="/ppt/notesSlides/notesSlide105.xml" ContentType="application/vnd.openxmlformats-officedocument.presentationml.notesSlide+xml"/>
  <Override PartName="/ppt/slides/slide106.xml" ContentType="application/vnd.openxmlformats-officedocument.presentationml.slide+xml"/>
  <Override PartName="/ppt/notesSlides/notesSlide106.xml" ContentType="application/vnd.openxmlformats-officedocument.presentationml.notesSlide+xml"/>
  <Override PartName="/ppt/slides/slide107.xml" ContentType="application/vnd.openxmlformats-officedocument.presentationml.slide+xml"/>
  <Override PartName="/ppt/notesSlides/notesSlide107.xml" ContentType="application/vnd.openxmlformats-officedocument.presentationml.notesSlide+xml"/>
  <Override PartName="/ppt/slides/slide108.xml" ContentType="application/vnd.openxmlformats-officedocument.presentationml.slide+xml"/>
  <Override PartName="/ppt/notesSlides/notesSlide108.xml" ContentType="application/vnd.openxmlformats-officedocument.presentationml.notesSlide+xml"/>
  <Override PartName="/ppt/slides/slide109.xml" ContentType="application/vnd.openxmlformats-officedocument.presentationml.slide+xml"/>
  <Override PartName="/ppt/notesSlides/notesSlide109.xml" ContentType="application/vnd.openxmlformats-officedocument.presentationml.notesSlide+xml"/>
  <Override PartName="/ppt/slides/slide110.xml" ContentType="application/vnd.openxmlformats-officedocument.presentationml.slide+xml"/>
  <Override PartName="/ppt/notesSlides/notesSlide110.xml" ContentType="application/vnd.openxmlformats-officedocument.presentationml.notesSlide+xml"/>
  <Override PartName="/ppt/slides/slide111.xml" ContentType="application/vnd.openxmlformats-officedocument.presentationml.slide+xml"/>
  <Override PartName="/ppt/notesSlides/notesSlide111.xml" ContentType="application/vnd.openxmlformats-officedocument.presentationml.notesSlide+xml"/>
  <Override PartName="/ppt/slides/slide112.xml" ContentType="application/vnd.openxmlformats-officedocument.presentationml.slide+xml"/>
  <Override PartName="/ppt/notesSlides/notesSlide112.xml" ContentType="application/vnd.openxmlformats-officedocument.presentationml.notesSlide+xml"/>
  <Override PartName="/ppt/slides/slide113.xml" ContentType="application/vnd.openxmlformats-officedocument.presentationml.slide+xml"/>
  <Override PartName="/ppt/notesSlides/notesSlide113.xml" ContentType="application/vnd.openxmlformats-officedocument.presentationml.notesSlide+xml"/>
  <Override PartName="/ppt/slides/slide114.xml" ContentType="application/vnd.openxmlformats-officedocument.presentationml.slide+xml"/>
  <Override PartName="/ppt/notesSlides/notesSlide114.xml" ContentType="application/vnd.openxmlformats-officedocument.presentationml.notesSlide+xml"/>
  <Override PartName="/ppt/slides/slide115.xml" ContentType="application/vnd.openxmlformats-officedocument.presentationml.slide+xml"/>
  <Override PartName="/ppt/notesSlides/notesSlide115.xml" ContentType="application/vnd.openxmlformats-officedocument.presentationml.notesSlide+xml"/>
  <Override PartName="/ppt/slides/slide116.xml" ContentType="application/vnd.openxmlformats-officedocument.presentationml.slide+xml"/>
  <Override PartName="/ppt/notesSlides/notesSlide116.xml" ContentType="application/vnd.openxmlformats-officedocument.presentationml.notesSlide+xml"/>
  <Override PartName="/ppt/slides/slide117.xml" ContentType="application/vnd.openxmlformats-officedocument.presentationml.slide+xml"/>
  <Override PartName="/ppt/notesSlides/notesSlide117.xml" ContentType="application/vnd.openxmlformats-officedocument.presentationml.notesSlide+xml"/>
  <Override PartName="/ppt/slides/slide118.xml" ContentType="application/vnd.openxmlformats-officedocument.presentationml.slide+xml"/>
  <Override PartName="/ppt/notesSlides/notesSlide118.xml" ContentType="application/vnd.openxmlformats-officedocument.presentationml.notesSlide+xml"/>
  <Override PartName="/ppt/slides/slide119.xml" ContentType="application/vnd.openxmlformats-officedocument.presentationml.slide+xml"/>
  <Override PartName="/ppt/notesSlides/notesSlide119.xml" ContentType="application/vnd.openxmlformats-officedocument.presentationml.notesSlide+xml"/>
  <Override PartName="/ppt/slides/slide120.xml" ContentType="application/vnd.openxmlformats-officedocument.presentationml.slide+xml"/>
  <Override PartName="/ppt/notesSlides/notesSlide120.xml" ContentType="application/vnd.openxmlformats-officedocument.presentationml.notesSlide+xml"/>
  <Override PartName="/ppt/slides/slide121.xml" ContentType="application/vnd.openxmlformats-officedocument.presentationml.slide+xml"/>
  <Override PartName="/ppt/notesSlides/notesSlide121.xml" ContentType="application/vnd.openxmlformats-officedocument.presentationml.notesSlide+xml"/>
  <Override PartName="/ppt/slides/slide122.xml" ContentType="application/vnd.openxmlformats-officedocument.presentationml.slide+xml"/>
  <Override PartName="/ppt/notesSlides/notesSlide122.xml" ContentType="application/vnd.openxmlformats-officedocument.presentationml.notesSlide+xml"/>
  <Override PartName="/ppt/slides/slide123.xml" ContentType="application/vnd.openxmlformats-officedocument.presentationml.slide+xml"/>
  <Override PartName="/ppt/notesSlides/notesSlide123.xml" ContentType="application/vnd.openxmlformats-officedocument.presentationml.notesSlide+xml"/>
  <Override PartName="/ppt/slides/slide124.xml" ContentType="application/vnd.openxmlformats-officedocument.presentationml.slide+xml"/>
  <Override PartName="/ppt/notesSlides/notesSlide124.xml" ContentType="application/vnd.openxmlformats-officedocument.presentationml.notesSlide+xml"/>
  <Override PartName="/ppt/slides/slide125.xml" ContentType="application/vnd.openxmlformats-officedocument.presentationml.slide+xml"/>
  <Override PartName="/ppt/notesSlides/notesSlide125.xml" ContentType="application/vnd.openxmlformats-officedocument.presentationml.notesSlide+xml"/>
  <Override PartName="/ppt/slides/slide126.xml" ContentType="application/vnd.openxmlformats-officedocument.presentationml.slide+xml"/>
  <Override PartName="/ppt/notesSlides/notesSlide126.xml" ContentType="application/vnd.openxmlformats-officedocument.presentationml.notesSlide+xml"/>
  <Override PartName="/ppt/slides/slide127.xml" ContentType="application/vnd.openxmlformats-officedocument.presentationml.slide+xml"/>
  <Override PartName="/ppt/notesSlides/notesSlide127.xml" ContentType="application/vnd.openxmlformats-officedocument.presentationml.notesSlide+xml"/>
  <Override PartName="/ppt/slides/slide128.xml" ContentType="application/vnd.openxmlformats-officedocument.presentationml.slide+xml"/>
  <Override PartName="/ppt/notesSlides/notesSlide128.xml" ContentType="application/vnd.openxmlformats-officedocument.presentationml.notesSlide+xml"/>
  <Override PartName="/ppt/slides/slide129.xml" ContentType="application/vnd.openxmlformats-officedocument.presentationml.slide+xml"/>
  <Override PartName="/ppt/notesSlides/notesSlide129.xml" ContentType="application/vnd.openxmlformats-officedocument.presentationml.notesSlide+xml"/>
  <Override PartName="/ppt/slides/slide130.xml" ContentType="application/vnd.openxmlformats-officedocument.presentationml.slide+xml"/>
  <Override PartName="/ppt/notesSlides/notesSlide130.xml" ContentType="application/vnd.openxmlformats-officedocument.presentationml.notesSlide+xml"/>
  <Override PartName="/ppt/slides/slide131.xml" ContentType="application/vnd.openxmlformats-officedocument.presentationml.slide+xml"/>
  <Override PartName="/ppt/notesSlides/notesSlide131.xml" ContentType="application/vnd.openxmlformats-officedocument.presentationml.notesSlide+xml"/>
  <Override PartName="/ppt/slides/slide132.xml" ContentType="application/vnd.openxmlformats-officedocument.presentationml.slide+xml"/>
  <Override PartName="/ppt/notesSlides/notesSlide132.xml" ContentType="application/vnd.openxmlformats-officedocument.presentationml.notesSlide+xml"/>
  <Override PartName="/ppt/slides/slide133.xml" ContentType="application/vnd.openxmlformats-officedocument.presentationml.slide+xml"/>
  <Override PartName="/ppt/notesSlides/notesSlide133.xml" ContentType="application/vnd.openxmlformats-officedocument.presentationml.notesSlide+xml"/>
  <Override PartName="/ppt/slides/slide134.xml" ContentType="application/vnd.openxmlformats-officedocument.presentationml.slide+xml"/>
  <Override PartName="/ppt/notesSlides/notesSlide134.xml" ContentType="application/vnd.openxmlformats-officedocument.presentationml.notesSlide+xml"/>
  <Override PartName="/ppt/slides/slide135.xml" ContentType="application/vnd.openxmlformats-officedocument.presentationml.slide+xml"/>
  <Override PartName="/ppt/notesSlides/notesSlide135.xml" ContentType="application/vnd.openxmlformats-officedocument.presentationml.notesSlide+xml"/>
  <Override PartName="/ppt/slides/slide136.xml" ContentType="application/vnd.openxmlformats-officedocument.presentationml.slide+xml"/>
  <Override PartName="/ppt/notesSlides/notesSlide136.xml" ContentType="application/vnd.openxmlformats-officedocument.presentationml.notesSlide+xml"/>
  <Override PartName="/ppt/slides/slide137.xml" ContentType="application/vnd.openxmlformats-officedocument.presentationml.slide+xml"/>
  <Override PartName="/ppt/notesSlides/notesSlide137.xml" ContentType="application/vnd.openxmlformats-officedocument.presentationml.notesSlide+xml"/>
  <Override PartName="/ppt/slides/slide138.xml" ContentType="application/vnd.openxmlformats-officedocument.presentationml.slide+xml"/>
  <Override PartName="/ppt/notesSlides/notesSlide138.xml" ContentType="application/vnd.openxmlformats-officedocument.presentationml.notesSlide+xml"/>
  <Override PartName="/ppt/slides/slide139.xml" ContentType="application/vnd.openxmlformats-officedocument.presentationml.slide+xml"/>
  <Override PartName="/ppt/notesSlides/notesSlide139.xml" ContentType="application/vnd.openxmlformats-officedocument.presentationml.notesSlide+xml"/>
  <Override PartName="/ppt/slides/slide140.xml" ContentType="application/vnd.openxmlformats-officedocument.presentationml.slide+xml"/>
  <Override PartName="/ppt/notesSlides/notesSlide140.xml" ContentType="application/vnd.openxmlformats-officedocument.presentationml.notesSlide+xml"/>
  <Override PartName="/ppt/slides/slide141.xml" ContentType="application/vnd.openxmlformats-officedocument.presentationml.slide+xml"/>
  <Override PartName="/ppt/notesSlides/notesSlide141.xml" ContentType="application/vnd.openxmlformats-officedocument.presentationml.notesSlide+xml"/>
  <Override PartName="/ppt/slides/slide142.xml" ContentType="application/vnd.openxmlformats-officedocument.presentationml.slide+xml"/>
  <Override PartName="/ppt/notesSlides/notesSlide142.xml" ContentType="application/vnd.openxmlformats-officedocument.presentationml.notesSlide+xml"/>
  <Override PartName="/ppt/slides/slide143.xml" ContentType="application/vnd.openxmlformats-officedocument.presentationml.slide+xml"/>
  <Override PartName="/ppt/notesSlides/notesSlide143.xml" ContentType="application/vnd.openxmlformats-officedocument.presentationml.notesSlide+xml"/>
  <Override PartName="/ppt/slides/slide144.xml" ContentType="application/vnd.openxmlformats-officedocument.presentationml.slide+xml"/>
  <Override PartName="/ppt/notesSlides/notesSlide144.xml" ContentType="application/vnd.openxmlformats-officedocument.presentationml.notesSlide+xml"/>
  <Override PartName="/ppt/slides/slide145.xml" ContentType="application/vnd.openxmlformats-officedocument.presentationml.slide+xml"/>
  <Override PartName="/ppt/notesSlides/notesSlide145.xml" ContentType="application/vnd.openxmlformats-officedocument.presentationml.notesSlide+xml"/>
  <Override PartName="/ppt/slides/slide146.xml" ContentType="application/vnd.openxmlformats-officedocument.presentationml.slide+xml"/>
  <Override PartName="/ppt/notesSlides/notesSlide146.xml" ContentType="application/vnd.openxmlformats-officedocument.presentationml.notesSlide+xml"/>
  <Override PartName="/ppt/slides/slide147.xml" ContentType="application/vnd.openxmlformats-officedocument.presentationml.slide+xml"/>
  <Override PartName="/ppt/notesSlides/notesSlide147.xml" ContentType="application/vnd.openxmlformats-officedocument.presentationml.notesSlide+xml"/>
  <Override PartName="/ppt/slides/slide148.xml" ContentType="application/vnd.openxmlformats-officedocument.presentationml.slide+xml"/>
  <Override PartName="/ppt/notesSlides/notesSlide148.xml" ContentType="application/vnd.openxmlformats-officedocument.presentationml.notesSlide+xml"/>
  <Override PartName="/ppt/slides/slide149.xml" ContentType="application/vnd.openxmlformats-officedocument.presentationml.slide+xml"/>
  <Override PartName="/ppt/notesSlides/notesSlide149.xml" ContentType="application/vnd.openxmlformats-officedocument.presentationml.notesSlide+xml"/>
  <Override PartName="/ppt/slides/slide150.xml" ContentType="application/vnd.openxmlformats-officedocument.presentationml.slide+xml"/>
  <Override PartName="/ppt/notesSlides/notesSlide150.xml" ContentType="application/vnd.openxmlformats-officedocument.presentationml.notesSlide+xml"/>
  <Override PartName="/ppt/slides/slide151.xml" ContentType="application/vnd.openxmlformats-officedocument.presentationml.slide+xml"/>
  <Override PartName="/ppt/notesSlides/notesSlide151.xml" ContentType="application/vnd.openxmlformats-officedocument.presentationml.notesSlide+xml"/>
  <Override PartName="/ppt/slides/slide152.xml" ContentType="application/vnd.openxmlformats-officedocument.presentationml.slide+xml"/>
  <Override PartName="/ppt/notesSlides/notesSlide152.xml" ContentType="application/vnd.openxmlformats-officedocument.presentationml.notesSlide+xml"/>
  <Override PartName="/ppt/slides/slide153.xml" ContentType="application/vnd.openxmlformats-officedocument.presentationml.slide+xml"/>
  <Override PartName="/ppt/notesSlides/notesSlide153.xml" ContentType="application/vnd.openxmlformats-officedocument.presentationml.notesSlide+xml"/>
  <Override PartName="/ppt/slides/slide154.xml" ContentType="application/vnd.openxmlformats-officedocument.presentationml.slide+xml"/>
  <Override PartName="/ppt/notesSlides/notesSlide154.xml" ContentType="application/vnd.openxmlformats-officedocument.presentationml.notesSlide+xml"/>
  <Override PartName="/ppt/slides/slide155.xml" ContentType="application/vnd.openxmlformats-officedocument.presentationml.slide+xml"/>
  <Override PartName="/ppt/notesSlides/notesSlide155.xml" ContentType="application/vnd.openxmlformats-officedocument.presentationml.notesSlide+xml"/>
  <Override PartName="/ppt/slides/slide156.xml" ContentType="application/vnd.openxmlformats-officedocument.presentationml.slide+xml"/>
  <Override PartName="/ppt/notesSlides/notesSlide156.xml" ContentType="application/vnd.openxmlformats-officedocument.presentationml.notesSlide+xml"/>
  <Override PartName="/ppt/slides/slide157.xml" ContentType="application/vnd.openxmlformats-officedocument.presentationml.slide+xml"/>
  <Override PartName="/ppt/notesSlides/notesSlide157.xml" ContentType="application/vnd.openxmlformats-officedocument.presentationml.notesSlide+xml"/>
  <Override PartName="/ppt/slides/slide158.xml" ContentType="application/vnd.openxmlformats-officedocument.presentationml.slide+xml"/>
  <Override PartName="/ppt/notesSlides/notesSlide158.xml" ContentType="application/vnd.openxmlformats-officedocument.presentationml.notesSlide+xml"/>
  <Override PartName="/ppt/slides/slide159.xml" ContentType="application/vnd.openxmlformats-officedocument.presentationml.slide+xml"/>
  <Override PartName="/ppt/notesSlides/notesSlide159.xml" ContentType="application/vnd.openxmlformats-officedocument.presentationml.notesSlide+xml"/>
  <Override PartName="/ppt/slides/slide160.xml" ContentType="application/vnd.openxmlformats-officedocument.presentationml.slide+xml"/>
  <Override PartName="/ppt/notesSlides/notesSlide160.xml" ContentType="application/vnd.openxmlformats-officedocument.presentationml.notesSlide+xml"/>
  <Override PartName="/ppt/slides/slide161.xml" ContentType="application/vnd.openxmlformats-officedocument.presentationml.slide+xml"/>
  <Override PartName="/ppt/notesSlides/notesSlide161.xml" ContentType="application/vnd.openxmlformats-officedocument.presentationml.notesSlide+xml"/>
  <Override PartName="/ppt/slides/slide162.xml" ContentType="application/vnd.openxmlformats-officedocument.presentationml.slide+xml"/>
  <Override PartName="/ppt/notesSlides/notesSlide162.xml" ContentType="application/vnd.openxmlformats-officedocument.presentationml.notesSlide+xml"/>
  <Override PartName="/ppt/slides/slide163.xml" ContentType="application/vnd.openxmlformats-officedocument.presentationml.slide+xml"/>
  <Override PartName="/ppt/notesSlides/notesSlide163.xml" ContentType="application/vnd.openxmlformats-officedocument.presentationml.notesSlide+xml"/>
  <Override PartName="/ppt/slides/slide164.xml" ContentType="application/vnd.openxmlformats-officedocument.presentationml.slide+xml"/>
  <Override PartName="/ppt/notesSlides/notesSlide164.xml" ContentType="application/vnd.openxmlformats-officedocument.presentationml.notesSlide+xml"/>
  <Override PartName="/ppt/slides/slide165.xml" ContentType="application/vnd.openxmlformats-officedocument.presentationml.slide+xml"/>
  <Override PartName="/ppt/notesSlides/notesSlide165.xml" ContentType="application/vnd.openxmlformats-officedocument.presentationml.notesSlide+xml"/>
  <Override PartName="/ppt/slides/slide166.xml" ContentType="application/vnd.openxmlformats-officedocument.presentationml.slide+xml"/>
  <Override PartName="/ppt/notesSlides/notesSlide166.xml" ContentType="application/vnd.openxmlformats-officedocument.presentationml.notesSlide+xml"/>
  <Override PartName="/ppt/slides/slide167.xml" ContentType="application/vnd.openxmlformats-officedocument.presentationml.slide+xml"/>
  <Override PartName="/ppt/notesSlides/notesSlide167.xml" ContentType="application/vnd.openxmlformats-officedocument.presentationml.notesSlide+xml"/>
  <Override PartName="/ppt/slides/slide168.xml" ContentType="application/vnd.openxmlformats-officedocument.presentationml.slide+xml"/>
  <Override PartName="/ppt/notesSlides/notesSlide168.xml" ContentType="application/vnd.openxmlformats-officedocument.presentationml.notesSlide+xml"/>
  <Override PartName="/ppt/slides/slide169.xml" ContentType="application/vnd.openxmlformats-officedocument.presentationml.slide+xml"/>
  <Override PartName="/ppt/notesSlides/notesSlide169.xml" ContentType="application/vnd.openxmlformats-officedocument.presentationml.notesSlide+xml"/>
  <Override PartName="/ppt/slides/slide170.xml" ContentType="application/vnd.openxmlformats-officedocument.presentationml.slide+xml"/>
  <Override PartName="/ppt/notesSlides/notesSlide170.xml" ContentType="application/vnd.openxmlformats-officedocument.presentationml.notesSlide+xml"/>
  <Override PartName="/ppt/slides/slide171.xml" ContentType="application/vnd.openxmlformats-officedocument.presentationml.slide+xml"/>
  <Override PartName="/ppt/notesSlides/notesSlide171.xml" ContentType="application/vnd.openxmlformats-officedocument.presentationml.notesSlide+xml"/>
  <Override PartName="/ppt/slides/slide172.xml" ContentType="application/vnd.openxmlformats-officedocument.presentationml.slide+xml"/>
  <Override PartName="/ppt/notesSlides/notesSlide172.xml" ContentType="application/vnd.openxmlformats-officedocument.presentationml.notesSlide+xml"/>
  <Override PartName="/ppt/slides/slide173.xml" ContentType="application/vnd.openxmlformats-officedocument.presentationml.slide+xml"/>
  <Override PartName="/ppt/notesSlides/notesSlide173.xml" ContentType="application/vnd.openxmlformats-officedocument.presentationml.notesSlide+xml"/>
  <Override PartName="/ppt/slides/slide174.xml" ContentType="application/vnd.openxmlformats-officedocument.presentationml.slide+xml"/>
  <Override PartName="/ppt/notesSlides/notesSlide174.xml" ContentType="application/vnd.openxmlformats-officedocument.presentationml.notesSlide+xml"/>
  <Override PartName="/ppt/slides/slide175.xml" ContentType="application/vnd.openxmlformats-officedocument.presentationml.slide+xml"/>
  <Override PartName="/ppt/notesSlides/notesSlide175.xml" ContentType="application/vnd.openxmlformats-officedocument.presentationml.notesSlide+xml"/>
  <Override PartName="/ppt/slides/slide176.xml" ContentType="application/vnd.openxmlformats-officedocument.presentationml.slide+xml"/>
  <Override PartName="/ppt/notesSlides/notesSlide176.xml" ContentType="application/vnd.openxmlformats-officedocument.presentationml.notesSlide+xml"/>
  <Override PartName="/ppt/slides/slide177.xml" ContentType="application/vnd.openxmlformats-officedocument.presentationml.slide+xml"/>
  <Override PartName="/ppt/notesSlides/notesSlide177.xml" ContentType="application/vnd.openxmlformats-officedocument.presentationml.notesSlide+xml"/>
  <Override PartName="/ppt/slides/slide178.xml" ContentType="application/vnd.openxmlformats-officedocument.presentationml.slide+xml"/>
  <Override PartName="/ppt/notesSlides/notesSlide178.xml" ContentType="application/vnd.openxmlformats-officedocument.presentationml.notesSlide+xml"/>
  <Override PartName="/ppt/slides/slide179.xml" ContentType="application/vnd.openxmlformats-officedocument.presentationml.slide+xml"/>
  <Override PartName="/ppt/notesSlides/notesSlide179.xml" ContentType="application/vnd.openxmlformats-officedocument.presentationml.notesSlide+xml"/>
  <Override PartName="/ppt/slides/slide180.xml" ContentType="application/vnd.openxmlformats-officedocument.presentationml.slide+xml"/>
  <Override PartName="/ppt/notesSlides/notesSlide180.xml" ContentType="application/vnd.openxmlformats-officedocument.presentationml.notesSlide+xml"/>
  <Override PartName="/ppt/slides/slide181.xml" ContentType="application/vnd.openxmlformats-officedocument.presentationml.slide+xml"/>
  <Override PartName="/ppt/notesSlides/notesSlide181.xml" ContentType="application/vnd.openxmlformats-officedocument.presentationml.notesSlide+xml"/>
  <Override PartName="/ppt/slides/slide182.xml" ContentType="application/vnd.openxmlformats-officedocument.presentationml.slide+xml"/>
  <Override PartName="/ppt/notesSlides/notesSlide182.xml" ContentType="application/vnd.openxmlformats-officedocument.presentationml.notesSlide+xml"/>
  <Override PartName="/ppt/slides/slide183.xml" ContentType="application/vnd.openxmlformats-officedocument.presentationml.slide+xml"/>
  <Override PartName="/ppt/notesSlides/notesSlide183.xml" ContentType="application/vnd.openxmlformats-officedocument.presentationml.notesSlide+xml"/>
  <Override PartName="/ppt/slides/slide184.xml" ContentType="application/vnd.openxmlformats-officedocument.presentationml.slide+xml"/>
  <Override PartName="/ppt/notesSlides/notesSlide184.xml" ContentType="application/vnd.openxmlformats-officedocument.presentationml.notesSlide+xml"/>
  <Override PartName="/ppt/slides/slide185.xml" ContentType="application/vnd.openxmlformats-officedocument.presentationml.slide+xml"/>
  <Override PartName="/ppt/notesSlides/notesSlide185.xml" ContentType="application/vnd.openxmlformats-officedocument.presentationml.notesSlide+xml"/>
  <Override PartName="/ppt/slides/slide186.xml" ContentType="application/vnd.openxmlformats-officedocument.presentationml.slide+xml"/>
  <Override PartName="/ppt/notesSlides/notesSlide186.xml" ContentType="application/vnd.openxmlformats-officedocument.presentationml.notesSlide+xml"/>
  <Override PartName="/ppt/slides/slide187.xml" ContentType="application/vnd.openxmlformats-officedocument.presentationml.slide+xml"/>
  <Override PartName="/ppt/notesSlides/notesSlide187.xml" ContentType="application/vnd.openxmlformats-officedocument.presentationml.notesSlide+xml"/>
  <Override PartName="/ppt/slides/slide188.xml" ContentType="application/vnd.openxmlformats-officedocument.presentationml.slide+xml"/>
  <Override PartName="/ppt/notesSlides/notesSlide188.xml" ContentType="application/vnd.openxmlformats-officedocument.presentationml.notesSlide+xml"/>
  <Override PartName="/ppt/slides/slide189.xml" ContentType="application/vnd.openxmlformats-officedocument.presentationml.slide+xml"/>
  <Override PartName="/ppt/notesSlides/notesSlide189.xml" ContentType="application/vnd.openxmlformats-officedocument.presentationml.notesSlide+xml"/>
  <Override PartName="/ppt/slides/slide190.xml" ContentType="application/vnd.openxmlformats-officedocument.presentationml.slide+xml"/>
  <Override PartName="/ppt/notesSlides/notesSlide190.xml" ContentType="application/vnd.openxmlformats-officedocument.presentationml.notesSlide+xml"/>
  <Override PartName="/ppt/slides/slide191.xml" ContentType="application/vnd.openxmlformats-officedocument.presentationml.slide+xml"/>
  <Override PartName="/ppt/notesSlides/notesSlide191.xml" ContentType="application/vnd.openxmlformats-officedocument.presentationml.notesSlide+xml"/>
  <Override PartName="/ppt/slides/slide192.xml" ContentType="application/vnd.openxmlformats-officedocument.presentationml.slide+xml"/>
  <Override PartName="/ppt/notesSlides/notesSlide192.xml" ContentType="application/vnd.openxmlformats-officedocument.presentationml.notesSlide+xml"/>
  <Override PartName="/ppt/slides/slide193.xml" ContentType="application/vnd.openxmlformats-officedocument.presentationml.slide+xml"/>
  <Override PartName="/ppt/notesSlides/notesSlide193.xml" ContentType="application/vnd.openxmlformats-officedocument.presentationml.notesSlide+xml"/>
  <Override PartName="/ppt/slides/slide194.xml" ContentType="application/vnd.openxmlformats-officedocument.presentationml.slide+xml"/>
  <Override PartName="/ppt/notesSlides/notesSlide194.xml" ContentType="application/vnd.openxmlformats-officedocument.presentationml.notesSlide+xml"/>
  <Override PartName="/ppt/slides/slide195.xml" ContentType="application/vnd.openxmlformats-officedocument.presentationml.slide+xml"/>
  <Override PartName="/ppt/notesSlides/notesSlide195.xml" ContentType="application/vnd.openxmlformats-officedocument.presentationml.notesSlide+xml"/>
  <Override PartName="/ppt/slides/slide196.xml" ContentType="application/vnd.openxmlformats-officedocument.presentationml.slide+xml"/>
  <Override PartName="/ppt/notesSlides/notesSlide196.xml" ContentType="application/vnd.openxmlformats-officedocument.presentationml.notesSlide+xml"/>
  <Override PartName="/ppt/slides/slide197.xml" ContentType="application/vnd.openxmlformats-officedocument.presentationml.slide+xml"/>
  <Override PartName="/ppt/notesSlides/notesSlide197.xml" ContentType="application/vnd.openxmlformats-officedocument.presentationml.notesSlide+xml"/>
  <Override PartName="/ppt/slides/slide198.xml" ContentType="application/vnd.openxmlformats-officedocument.presentationml.slide+xml"/>
  <Override PartName="/ppt/notesSlides/notesSlide198.xml" ContentType="application/vnd.openxmlformats-officedocument.presentationml.notesSlide+xml"/>
  <Override PartName="/ppt/slides/slide199.xml" ContentType="application/vnd.openxmlformats-officedocument.presentationml.slide+xml"/>
  <Override PartName="/ppt/notesSlides/notesSlide199.xml" ContentType="application/vnd.openxmlformats-officedocument.presentationml.notesSlide+xml"/>
  <Override PartName="/ppt/slides/slide200.xml" ContentType="application/vnd.openxmlformats-officedocument.presentationml.slide+xml"/>
  <Override PartName="/ppt/notesSlides/notesSlide200.xml" ContentType="application/vnd.openxmlformats-officedocument.presentationml.notesSlide+xml"/>
  <Override PartName="/ppt/slides/slide201.xml" ContentType="application/vnd.openxmlformats-officedocument.presentationml.slide+xml"/>
  <Override PartName="/ppt/notesSlides/notesSlide201.xml" ContentType="application/vnd.openxmlformats-officedocument.presentationml.notesSlide+xml"/>
  <Override PartName="/ppt/slides/slide202.xml" ContentType="application/vnd.openxmlformats-officedocument.presentationml.slide+xml"/>
  <Override PartName="/ppt/notesSlides/notesSlide202.xml" ContentType="application/vnd.openxmlformats-officedocument.presentationml.notesSlide+xml"/>
  <Override PartName="/ppt/slides/slide203.xml" ContentType="application/vnd.openxmlformats-officedocument.presentationml.slide+xml"/>
  <Override PartName="/ppt/notesSlides/notesSlide203.xml" ContentType="application/vnd.openxmlformats-officedocument.presentationml.notesSlide+xml"/>
  <Override PartName="/ppt/slides/slide204.xml" ContentType="application/vnd.openxmlformats-officedocument.presentationml.slide+xml"/>
  <Override PartName="/ppt/notesSlides/notesSlide204.xml" ContentType="application/vnd.openxmlformats-officedocument.presentationml.notesSlide+xml"/>
  <Override PartName="/ppt/slides/slide205.xml" ContentType="application/vnd.openxmlformats-officedocument.presentationml.slide+xml"/>
  <Override PartName="/ppt/notesSlides/notesSlide205.xml" ContentType="application/vnd.openxmlformats-officedocument.presentationml.notesSlide+xml"/>
  <Override PartName="/ppt/slides/slide206.xml" ContentType="application/vnd.openxmlformats-officedocument.presentationml.slide+xml"/>
  <Override PartName="/ppt/notesSlides/notesSlide206.xml" ContentType="application/vnd.openxmlformats-officedocument.presentationml.notesSlide+xml"/>
  <Override PartName="/ppt/slides/slide207.xml" ContentType="application/vnd.openxmlformats-officedocument.presentationml.slide+xml"/>
  <Override PartName="/ppt/notesSlides/notesSlide207.xml" ContentType="application/vnd.openxmlformats-officedocument.presentationml.notesSlide+xml"/>
  <Override PartName="/ppt/slides/slide208.xml" ContentType="application/vnd.openxmlformats-officedocument.presentationml.slide+xml"/>
  <Override PartName="/ppt/notesSlides/notesSlide208.xml" ContentType="application/vnd.openxmlformats-officedocument.presentationml.notesSlide+xml"/>
  <Override PartName="/ppt/slides/slide209.xml" ContentType="application/vnd.openxmlformats-officedocument.presentationml.slide+xml"/>
  <Override PartName="/ppt/notesSlides/notesSlide209.xml" ContentType="application/vnd.openxmlformats-officedocument.presentationml.notesSlide+xml"/>
  <Override PartName="/ppt/slides/slide210.xml" ContentType="application/vnd.openxmlformats-officedocument.presentationml.slide+xml"/>
  <Override PartName="/ppt/notesSlides/notesSlide210.xml" ContentType="application/vnd.openxmlformats-officedocument.presentationml.notesSlide+xml"/>
  <Override PartName="/ppt/slides/slide211.xml" ContentType="application/vnd.openxmlformats-officedocument.presentationml.slide+xml"/>
  <Override PartName="/ppt/notesSlides/notesSlide211.xml" ContentType="application/vnd.openxmlformats-officedocument.presentationml.notesSlide+xml"/>
  <Override PartName="/ppt/slides/slide212.xml" ContentType="application/vnd.openxmlformats-officedocument.presentationml.slide+xml"/>
  <Override PartName="/ppt/notesSlides/notesSlide212.xml" ContentType="application/vnd.openxmlformats-officedocument.presentationml.notesSlide+xml"/>
  <Override PartName="/ppt/slides/slide213.xml" ContentType="application/vnd.openxmlformats-officedocument.presentationml.slide+xml"/>
  <Override PartName="/ppt/notesSlides/notesSlide213.xml" ContentType="application/vnd.openxmlformats-officedocument.presentationml.notesSlide+xml"/>
  <Override PartName="/ppt/slides/slide214.xml" ContentType="application/vnd.openxmlformats-officedocument.presentationml.slide+xml"/>
  <Override PartName="/ppt/notesSlides/notesSlide214.xml" ContentType="application/vnd.openxmlformats-officedocument.presentationml.notesSlide+xml"/>
  <Override PartName="/ppt/slides/slide215.xml" ContentType="application/vnd.openxmlformats-officedocument.presentationml.slide+xml"/>
  <Override PartName="/ppt/notesSlides/notesSlide215.xml" ContentType="application/vnd.openxmlformats-officedocument.presentationml.notesSlide+xml"/>
  <Override PartName="/ppt/slides/slide216.xml" ContentType="application/vnd.openxmlformats-officedocument.presentationml.slide+xml"/>
  <Override PartName="/ppt/notesSlides/notesSlide216.xml" ContentType="application/vnd.openxmlformats-officedocument.presentationml.notesSlide+xml"/>
  <Override PartName="/ppt/slides/slide217.xml" ContentType="application/vnd.openxmlformats-officedocument.presentationml.slide+xml"/>
  <Override PartName="/ppt/notesSlides/notesSlide217.xml" ContentType="application/vnd.openxmlformats-officedocument.presentationml.notesSlide+xml"/>
  <Override PartName="/ppt/slides/slide218.xml" ContentType="application/vnd.openxmlformats-officedocument.presentationml.slide+xml"/>
  <Override PartName="/ppt/notesSlides/notesSlide218.xml" ContentType="application/vnd.openxmlformats-officedocument.presentationml.notesSlide+xml"/>
  <Override PartName="/ppt/slides/slide219.xml" ContentType="application/vnd.openxmlformats-officedocument.presentationml.slide+xml"/>
  <Override PartName="/ppt/notesSlides/notesSlide219.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0" r:id="rId1"/>
  </p:sldMasterIdLst>
  <p:notesMasterIdLst>
    <p:notesMasterId r:id="rId2"/>
  </p:notesMasterIdLst>
  <p:sldIdLst>
    <p:sldId id="696" r:id="rId3"/>
    <p:sldId id="697" r:id="rId4"/>
    <p:sldId id="698" r:id="rId5"/>
    <p:sldId id="699" r:id="rId6"/>
    <p:sldId id="700" r:id="rId7"/>
    <p:sldId id="701" r:id="rId8"/>
    <p:sldId id="702" r:id="rId9"/>
    <p:sldId id="703" r:id="rId10"/>
    <p:sldId id="704" r:id="rId11"/>
    <p:sldId id="705" r:id="rId12"/>
    <p:sldId id="706" r:id="rId13"/>
    <p:sldId id="707" r:id="rId14"/>
    <p:sldId id="708" r:id="rId15"/>
    <p:sldId id="709" r:id="rId16"/>
    <p:sldId id="710" r:id="rId17"/>
    <p:sldId id="711" r:id="rId18"/>
    <p:sldId id="712" r:id="rId19"/>
    <p:sldId id="713" r:id="rId20"/>
    <p:sldId id="714" r:id="rId21"/>
    <p:sldId id="715" r:id="rId22"/>
    <p:sldId id="716" r:id="rId23"/>
    <p:sldId id="717" r:id="rId24"/>
    <p:sldId id="718" r:id="rId25"/>
    <p:sldId id="719" r:id="rId26"/>
    <p:sldId id="720" r:id="rId27"/>
    <p:sldId id="721" r:id="rId28"/>
    <p:sldId id="722" r:id="rId29"/>
    <p:sldId id="723" r:id="rId30"/>
    <p:sldId id="724" r:id="rId31"/>
    <p:sldId id="725" r:id="rId32"/>
    <p:sldId id="726" r:id="rId33"/>
    <p:sldId id="727" r:id="rId34"/>
    <p:sldId id="728" r:id="rId35"/>
    <p:sldId id="729" r:id="rId36"/>
    <p:sldId id="730" r:id="rId37"/>
    <p:sldId id="731" r:id="rId38"/>
    <p:sldId id="732" r:id="rId39"/>
    <p:sldId id="733" r:id="rId40"/>
    <p:sldId id="734" r:id="rId41"/>
    <p:sldId id="735" r:id="rId42"/>
    <p:sldId id="736" r:id="rId43"/>
    <p:sldId id="737" r:id="rId44"/>
    <p:sldId id="738" r:id="rId45"/>
    <p:sldId id="739" r:id="rId46"/>
    <p:sldId id="740" r:id="rId47"/>
    <p:sldId id="741" r:id="rId48"/>
    <p:sldId id="742" r:id="rId49"/>
    <p:sldId id="743" r:id="rId50"/>
    <p:sldId id="744" r:id="rId51"/>
    <p:sldId id="745" r:id="rId52"/>
    <p:sldId id="746" r:id="rId53"/>
    <p:sldId id="747" r:id="rId54"/>
    <p:sldId id="748" r:id="rId55"/>
    <p:sldId id="749" r:id="rId56"/>
    <p:sldId id="750" r:id="rId57"/>
    <p:sldId id="751" r:id="rId58"/>
    <p:sldId id="752" r:id="rId59"/>
    <p:sldId id="753" r:id="rId60"/>
    <p:sldId id="754" r:id="rId61"/>
    <p:sldId id="755" r:id="rId62"/>
    <p:sldId id="756" r:id="rId63"/>
    <p:sldId id="757" r:id="rId64"/>
    <p:sldId id="758" r:id="rId65"/>
    <p:sldId id="759" r:id="rId66"/>
    <p:sldId id="761" r:id="rId67"/>
    <p:sldId id="762" r:id="rId68"/>
    <p:sldId id="763" r:id="rId69"/>
    <p:sldId id="764" r:id="rId70"/>
    <p:sldId id="765" r:id="rId71"/>
    <p:sldId id="766" r:id="rId72"/>
    <p:sldId id="767" r:id="rId73"/>
    <p:sldId id="768" r:id="rId74"/>
    <p:sldId id="769" r:id="rId75"/>
    <p:sldId id="770" r:id="rId76"/>
    <p:sldId id="771" r:id="rId77"/>
    <p:sldId id="772" r:id="rId78"/>
    <p:sldId id="773" r:id="rId79"/>
    <p:sldId id="774" r:id="rId80"/>
    <p:sldId id="775" r:id="rId81"/>
    <p:sldId id="776" r:id="rId82"/>
    <p:sldId id="777" r:id="rId83"/>
    <p:sldId id="778" r:id="rId84"/>
    <p:sldId id="779" r:id="rId85"/>
    <p:sldId id="780" r:id="rId86"/>
    <p:sldId id="781" r:id="rId87"/>
    <p:sldId id="782" r:id="rId88"/>
    <p:sldId id="783" r:id="rId89"/>
    <p:sldId id="784" r:id="rId90"/>
    <p:sldId id="785" r:id="rId91"/>
    <p:sldId id="786" r:id="rId92"/>
    <p:sldId id="787" r:id="rId93"/>
    <p:sldId id="788" r:id="rId94"/>
    <p:sldId id="789" r:id="rId95"/>
    <p:sldId id="790" r:id="rId96"/>
    <p:sldId id="791" r:id="rId97"/>
    <p:sldId id="792" r:id="rId98"/>
    <p:sldId id="793" r:id="rId99"/>
    <p:sldId id="794" r:id="rId100"/>
    <p:sldId id="795" r:id="rId101"/>
    <p:sldId id="796" r:id="rId102"/>
    <p:sldId id="797" r:id="rId103"/>
    <p:sldId id="798" r:id="rId104"/>
    <p:sldId id="799" r:id="rId105"/>
    <p:sldId id="800" r:id="rId106"/>
    <p:sldId id="801" r:id="rId107"/>
    <p:sldId id="802" r:id="rId108"/>
    <p:sldId id="803" r:id="rId109"/>
    <p:sldId id="804" r:id="rId110"/>
    <p:sldId id="805" r:id="rId111"/>
    <p:sldId id="806" r:id="rId112"/>
    <p:sldId id="807" r:id="rId113"/>
    <p:sldId id="808" r:id="rId114"/>
    <p:sldId id="809" r:id="rId115"/>
    <p:sldId id="810" r:id="rId116"/>
    <p:sldId id="811" r:id="rId117"/>
    <p:sldId id="812" r:id="rId118"/>
    <p:sldId id="813" r:id="rId119"/>
    <p:sldId id="814" r:id="rId120"/>
    <p:sldId id="815" r:id="rId121"/>
    <p:sldId id="816" r:id="rId122"/>
    <p:sldId id="817" r:id="rId123"/>
    <p:sldId id="818" r:id="rId124"/>
    <p:sldId id="819" r:id="rId125"/>
    <p:sldId id="820" r:id="rId126"/>
    <p:sldId id="821" r:id="rId127"/>
    <p:sldId id="822" r:id="rId128"/>
    <p:sldId id="823" r:id="rId129"/>
    <p:sldId id="824" r:id="rId130"/>
    <p:sldId id="825" r:id="rId131"/>
    <p:sldId id="826" r:id="rId132"/>
    <p:sldId id="827" r:id="rId133"/>
    <p:sldId id="828" r:id="rId134"/>
    <p:sldId id="829" r:id="rId135"/>
    <p:sldId id="830" r:id="rId136"/>
    <p:sldId id="831" r:id="rId137"/>
    <p:sldId id="832" r:id="rId138"/>
    <p:sldId id="833" r:id="rId139"/>
    <p:sldId id="834" r:id="rId140"/>
    <p:sldId id="835" r:id="rId141"/>
    <p:sldId id="836" r:id="rId142"/>
    <p:sldId id="837" r:id="rId143"/>
    <p:sldId id="838" r:id="rId144"/>
    <p:sldId id="839" r:id="rId145"/>
    <p:sldId id="840" r:id="rId146"/>
    <p:sldId id="841" r:id="rId147"/>
    <p:sldId id="842" r:id="rId148"/>
    <p:sldId id="843" r:id="rId149"/>
    <p:sldId id="844" r:id="rId150"/>
    <p:sldId id="845" r:id="rId151"/>
    <p:sldId id="846" r:id="rId152"/>
    <p:sldId id="847" r:id="rId153"/>
    <p:sldId id="848" r:id="rId154"/>
    <p:sldId id="849" r:id="rId155"/>
    <p:sldId id="850" r:id="rId156"/>
    <p:sldId id="851" r:id="rId157"/>
    <p:sldId id="852" r:id="rId158"/>
    <p:sldId id="853" r:id="rId159"/>
    <p:sldId id="854" r:id="rId160"/>
    <p:sldId id="855" r:id="rId161"/>
    <p:sldId id="856" r:id="rId162"/>
    <p:sldId id="857" r:id="rId163"/>
    <p:sldId id="858" r:id="rId164"/>
    <p:sldId id="859" r:id="rId165"/>
    <p:sldId id="860" r:id="rId166"/>
    <p:sldId id="861" r:id="rId167"/>
    <p:sldId id="862" r:id="rId168"/>
    <p:sldId id="863" r:id="rId169"/>
    <p:sldId id="864" r:id="rId170"/>
    <p:sldId id="865" r:id="rId171"/>
    <p:sldId id="866" r:id="rId172"/>
    <p:sldId id="867" r:id="rId173"/>
    <p:sldId id="868" r:id="rId174"/>
    <p:sldId id="869" r:id="rId175"/>
    <p:sldId id="870" r:id="rId176"/>
    <p:sldId id="871" r:id="rId177"/>
    <p:sldId id="872" r:id="rId178"/>
    <p:sldId id="873" r:id="rId179"/>
    <p:sldId id="874" r:id="rId180"/>
    <p:sldId id="875" r:id="rId181"/>
    <p:sldId id="876" r:id="rId182"/>
    <p:sldId id="877" r:id="rId183"/>
    <p:sldId id="878" r:id="rId184"/>
    <p:sldId id="879" r:id="rId185"/>
    <p:sldId id="880" r:id="rId186"/>
    <p:sldId id="881" r:id="rId187"/>
    <p:sldId id="882" r:id="rId188"/>
    <p:sldId id="883" r:id="rId189"/>
    <p:sldId id="884" r:id="rId190"/>
    <p:sldId id="885" r:id="rId191"/>
    <p:sldId id="886" r:id="rId192"/>
    <p:sldId id="887" r:id="rId193"/>
    <p:sldId id="888" r:id="rId194"/>
    <p:sldId id="889" r:id="rId195"/>
    <p:sldId id="890" r:id="rId196"/>
    <p:sldId id="891" r:id="rId197"/>
    <p:sldId id="892" r:id="rId198"/>
    <p:sldId id="893" r:id="rId199"/>
    <p:sldId id="894" r:id="rId200"/>
    <p:sldId id="895" r:id="rId201"/>
    <p:sldId id="896" r:id="rId202"/>
    <p:sldId id="897" r:id="rId203"/>
    <p:sldId id="898" r:id="rId204"/>
    <p:sldId id="899" r:id="rId205"/>
    <p:sldId id="900" r:id="rId206"/>
    <p:sldId id="901" r:id="rId207"/>
    <p:sldId id="902" r:id="rId208"/>
    <p:sldId id="903" r:id="rId209"/>
    <p:sldId id="904" r:id="rId210"/>
    <p:sldId id="905" r:id="rId211"/>
    <p:sldId id="906" r:id="rId212"/>
    <p:sldId id="907" r:id="rId213"/>
    <p:sldId id="908" r:id="rId214"/>
    <p:sldId id="909" r:id="rId215"/>
    <p:sldId id="910" r:id="rId216"/>
    <p:sldId id="911" r:id="rId217"/>
    <p:sldId id="912" r:id="rId218"/>
    <p:sldId id="913" r:id="rId219"/>
    <p:sldId id="914" r:id="rId220"/>
    <p:sldId id="915" r:id="rId221"/>
  </p:sldIdLst>
  <p:sldSz type="screen4x3" cy="6858000" cx="9144000"/>
  <p:notesSz cx="6858000" cy="9144000"/>
  <p:defaultTextStyle>
    <a:defPPr>
      <a:defRPr lang="en-US"/>
    </a:defPPr>
    <a:lvl1pPr algn="l" fontAlgn="base" rtl="0">
      <a:spcBef>
        <a:spcPct val="0"/>
      </a:spcBef>
      <a:spcAft>
        <a:spcPct val="0"/>
      </a:spcAft>
      <a:defRPr kern="1200">
        <a:solidFill>
          <a:schemeClr val="tx1"/>
        </a:solidFill>
        <a:latin typeface="Arial" charset="0"/>
        <a:ea typeface="+mn-ea"/>
        <a:cs typeface="Arial" charset="0"/>
      </a:defRPr>
    </a:lvl1pPr>
    <a:lvl2pPr algn="l" fontAlgn="base" marL="457200" rtl="0">
      <a:spcBef>
        <a:spcPct val="0"/>
      </a:spcBef>
      <a:spcAft>
        <a:spcPct val="0"/>
      </a:spcAft>
      <a:defRPr kern="1200">
        <a:solidFill>
          <a:schemeClr val="tx1"/>
        </a:solidFill>
        <a:latin typeface="Arial" charset="0"/>
        <a:ea typeface="+mn-ea"/>
        <a:cs typeface="Arial" charset="0"/>
      </a:defRPr>
    </a:lvl2pPr>
    <a:lvl3pPr algn="l" fontAlgn="base" marL="914400" rtl="0">
      <a:spcBef>
        <a:spcPct val="0"/>
      </a:spcBef>
      <a:spcAft>
        <a:spcPct val="0"/>
      </a:spcAft>
      <a:defRPr kern="1200">
        <a:solidFill>
          <a:schemeClr val="tx1"/>
        </a:solidFill>
        <a:latin typeface="Arial" charset="0"/>
        <a:ea typeface="+mn-ea"/>
        <a:cs typeface="Arial" charset="0"/>
      </a:defRPr>
    </a:lvl3pPr>
    <a:lvl4pPr algn="l" fontAlgn="base" marL="1371600" rtl="0">
      <a:spcBef>
        <a:spcPct val="0"/>
      </a:spcBef>
      <a:spcAft>
        <a:spcPct val="0"/>
      </a:spcAft>
      <a:defRPr kern="1200">
        <a:solidFill>
          <a:schemeClr val="tx1"/>
        </a:solidFill>
        <a:latin typeface="Arial" charset="0"/>
        <a:ea typeface="+mn-ea"/>
        <a:cs typeface="Arial" charset="0"/>
      </a:defRPr>
    </a:lvl4pPr>
    <a:lvl5pPr algn="l" fontAlgn="base" marL="1828800" rtl="0">
      <a:spcBef>
        <a:spcPct val="0"/>
      </a:spcBef>
      <a:spcAft>
        <a:spcPct val="0"/>
      </a:spcAft>
      <a:defRPr kern="1200">
        <a:solidFill>
          <a:schemeClr val="tx1"/>
        </a:solidFill>
        <a:latin typeface="Arial" charset="0"/>
        <a:ea typeface="+mn-ea"/>
        <a:cs typeface="Arial" charset="0"/>
      </a:defRPr>
    </a:lvl5pPr>
    <a:lvl6pPr algn="l" defTabSz="914400" eaLnBrk="1" hangingPunct="1" latinLnBrk="0" marL="2286000" rtl="0">
      <a:defRPr kern="1200">
        <a:solidFill>
          <a:schemeClr val="tx1"/>
        </a:solidFill>
        <a:latin typeface="Arial" charset="0"/>
        <a:ea typeface="+mn-ea"/>
        <a:cs typeface="Arial" charset="0"/>
      </a:defRPr>
    </a:lvl6pPr>
    <a:lvl7pPr algn="l" defTabSz="914400" eaLnBrk="1" hangingPunct="1" latinLnBrk="0" marL="2743200" rtl="0">
      <a:defRPr kern="1200">
        <a:solidFill>
          <a:schemeClr val="tx1"/>
        </a:solidFill>
        <a:latin typeface="Arial" charset="0"/>
        <a:ea typeface="+mn-ea"/>
        <a:cs typeface="Arial" charset="0"/>
      </a:defRPr>
    </a:lvl7pPr>
    <a:lvl8pPr algn="l" defTabSz="914400" eaLnBrk="1" hangingPunct="1" latinLnBrk="0" marL="3200400" rtl="0">
      <a:defRPr kern="1200">
        <a:solidFill>
          <a:schemeClr val="tx1"/>
        </a:solidFill>
        <a:latin typeface="Arial" charset="0"/>
        <a:ea typeface="+mn-ea"/>
        <a:cs typeface="Arial" charset="0"/>
      </a:defRPr>
    </a:lvl8pPr>
    <a:lvl9pPr algn="l" defTabSz="914400" eaLnBrk="1" hangingPunct="1" latinLnBrk="0" marL="3657600" rtl="0">
      <a:defRPr kern="1200">
        <a:solidFill>
          <a:schemeClr val="tx1"/>
        </a:solidFill>
        <a:latin typeface="Arial" charset="0"/>
        <a:ea typeface="+mn-ea"/>
        <a:cs typeface="Arial"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clrMru>
    <a:srgbClr val="0000CC"/>
    <a:srgbClr val="EC700A"/>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80" autoAdjust="0"/>
    <p:restoredTop sz="99296" autoAdjust="0"/>
  </p:normalViewPr>
  <p:slideViewPr>
    <p:cSldViewPr>
      <p:cViewPr varScale="1">
        <p:scale>
          <a:sx n="84" d="100"/>
          <a:sy n="84" d="100"/>
        </p:scale>
        <p:origin x="-948"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466"/>
    </p:cViewPr>
  </p:sorter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slide" Target="slides/slide56.xml"/><Relationship Id="rId59" Type="http://schemas.openxmlformats.org/officeDocument/2006/relationships/slide" Target="slides/slide57.xml"/><Relationship Id="rId60" Type="http://schemas.openxmlformats.org/officeDocument/2006/relationships/slide" Target="slides/slide58.xml"/><Relationship Id="rId61" Type="http://schemas.openxmlformats.org/officeDocument/2006/relationships/slide" Target="slides/slide59.xml"/><Relationship Id="rId62" Type="http://schemas.openxmlformats.org/officeDocument/2006/relationships/slide" Target="slides/slide60.xml"/><Relationship Id="rId63" Type="http://schemas.openxmlformats.org/officeDocument/2006/relationships/slide" Target="slides/slide61.xml"/><Relationship Id="rId64" Type="http://schemas.openxmlformats.org/officeDocument/2006/relationships/slide" Target="slides/slide62.xml"/><Relationship Id="rId65" Type="http://schemas.openxmlformats.org/officeDocument/2006/relationships/slide" Target="slides/slide63.xml"/><Relationship Id="rId66" Type="http://schemas.openxmlformats.org/officeDocument/2006/relationships/slide" Target="slides/slide64.xml"/><Relationship Id="rId67" Type="http://schemas.openxmlformats.org/officeDocument/2006/relationships/slide" Target="slides/slide65.xml"/><Relationship Id="rId68" Type="http://schemas.openxmlformats.org/officeDocument/2006/relationships/slide" Target="slides/slide66.xml"/><Relationship Id="rId69" Type="http://schemas.openxmlformats.org/officeDocument/2006/relationships/slide" Target="slides/slide67.xml"/><Relationship Id="rId70" Type="http://schemas.openxmlformats.org/officeDocument/2006/relationships/slide" Target="slides/slide68.xml"/><Relationship Id="rId71" Type="http://schemas.openxmlformats.org/officeDocument/2006/relationships/slide" Target="slides/slide69.xml"/><Relationship Id="rId72" Type="http://schemas.openxmlformats.org/officeDocument/2006/relationships/slide" Target="slides/slide70.xml"/><Relationship Id="rId73" Type="http://schemas.openxmlformats.org/officeDocument/2006/relationships/slide" Target="slides/slide71.xml"/><Relationship Id="rId74" Type="http://schemas.openxmlformats.org/officeDocument/2006/relationships/slide" Target="slides/slide72.xml"/><Relationship Id="rId75" Type="http://schemas.openxmlformats.org/officeDocument/2006/relationships/slide" Target="slides/slide73.xml"/><Relationship Id="rId76" Type="http://schemas.openxmlformats.org/officeDocument/2006/relationships/slide" Target="slides/slide74.xml"/><Relationship Id="rId77" Type="http://schemas.openxmlformats.org/officeDocument/2006/relationships/slide" Target="slides/slide75.xml"/><Relationship Id="rId78" Type="http://schemas.openxmlformats.org/officeDocument/2006/relationships/slide" Target="slides/slide76.xml"/><Relationship Id="rId79" Type="http://schemas.openxmlformats.org/officeDocument/2006/relationships/slide" Target="slides/slide77.xml"/><Relationship Id="rId80" Type="http://schemas.openxmlformats.org/officeDocument/2006/relationships/slide" Target="slides/slide78.xml"/><Relationship Id="rId81" Type="http://schemas.openxmlformats.org/officeDocument/2006/relationships/slide" Target="slides/slide79.xml"/><Relationship Id="rId82" Type="http://schemas.openxmlformats.org/officeDocument/2006/relationships/slide" Target="slides/slide80.xml"/><Relationship Id="rId83" Type="http://schemas.openxmlformats.org/officeDocument/2006/relationships/slide" Target="slides/slide81.xml"/><Relationship Id="rId84" Type="http://schemas.openxmlformats.org/officeDocument/2006/relationships/slide" Target="slides/slide82.xml"/><Relationship Id="rId85" Type="http://schemas.openxmlformats.org/officeDocument/2006/relationships/slide" Target="slides/slide83.xml"/><Relationship Id="rId86" Type="http://schemas.openxmlformats.org/officeDocument/2006/relationships/slide" Target="slides/slide84.xml"/><Relationship Id="rId87" Type="http://schemas.openxmlformats.org/officeDocument/2006/relationships/slide" Target="slides/slide85.xml"/><Relationship Id="rId88" Type="http://schemas.openxmlformats.org/officeDocument/2006/relationships/slide" Target="slides/slide86.xml"/><Relationship Id="rId89" Type="http://schemas.openxmlformats.org/officeDocument/2006/relationships/slide" Target="slides/slide87.xml"/><Relationship Id="rId90" Type="http://schemas.openxmlformats.org/officeDocument/2006/relationships/slide" Target="slides/slide88.xml"/><Relationship Id="rId91" Type="http://schemas.openxmlformats.org/officeDocument/2006/relationships/slide" Target="slides/slide89.xml"/><Relationship Id="rId92" Type="http://schemas.openxmlformats.org/officeDocument/2006/relationships/slide" Target="slides/slide90.xml"/><Relationship Id="rId93" Type="http://schemas.openxmlformats.org/officeDocument/2006/relationships/slide" Target="slides/slide91.xml"/><Relationship Id="rId94" Type="http://schemas.openxmlformats.org/officeDocument/2006/relationships/slide" Target="slides/slide92.xml"/><Relationship Id="rId95" Type="http://schemas.openxmlformats.org/officeDocument/2006/relationships/slide" Target="slides/slide93.xml"/><Relationship Id="rId96" Type="http://schemas.openxmlformats.org/officeDocument/2006/relationships/slide" Target="slides/slide94.xml"/><Relationship Id="rId97" Type="http://schemas.openxmlformats.org/officeDocument/2006/relationships/slide" Target="slides/slide95.xml"/><Relationship Id="rId98" Type="http://schemas.openxmlformats.org/officeDocument/2006/relationships/slide" Target="slides/slide96.xml"/><Relationship Id="rId99" Type="http://schemas.openxmlformats.org/officeDocument/2006/relationships/slide" Target="slides/slide97.xml"/><Relationship Id="rId100" Type="http://schemas.openxmlformats.org/officeDocument/2006/relationships/slide" Target="slides/slide98.xml"/><Relationship Id="rId101" Type="http://schemas.openxmlformats.org/officeDocument/2006/relationships/slide" Target="slides/slide99.xml"/><Relationship Id="rId102" Type="http://schemas.openxmlformats.org/officeDocument/2006/relationships/slide" Target="slides/slide100.xml"/><Relationship Id="rId103" Type="http://schemas.openxmlformats.org/officeDocument/2006/relationships/slide" Target="slides/slide101.xml"/><Relationship Id="rId104" Type="http://schemas.openxmlformats.org/officeDocument/2006/relationships/slide" Target="slides/slide102.xml"/><Relationship Id="rId105" Type="http://schemas.openxmlformats.org/officeDocument/2006/relationships/slide" Target="slides/slide103.xml"/><Relationship Id="rId106" Type="http://schemas.openxmlformats.org/officeDocument/2006/relationships/slide" Target="slides/slide104.xml"/><Relationship Id="rId107" Type="http://schemas.openxmlformats.org/officeDocument/2006/relationships/slide" Target="slides/slide105.xml"/><Relationship Id="rId108" Type="http://schemas.openxmlformats.org/officeDocument/2006/relationships/slide" Target="slides/slide106.xml"/><Relationship Id="rId109" Type="http://schemas.openxmlformats.org/officeDocument/2006/relationships/slide" Target="slides/slide107.xml"/><Relationship Id="rId110" Type="http://schemas.openxmlformats.org/officeDocument/2006/relationships/slide" Target="slides/slide108.xml"/><Relationship Id="rId111" Type="http://schemas.openxmlformats.org/officeDocument/2006/relationships/slide" Target="slides/slide109.xml"/><Relationship Id="rId112" Type="http://schemas.openxmlformats.org/officeDocument/2006/relationships/slide" Target="slides/slide110.xml"/><Relationship Id="rId113" Type="http://schemas.openxmlformats.org/officeDocument/2006/relationships/slide" Target="slides/slide111.xml"/><Relationship Id="rId114" Type="http://schemas.openxmlformats.org/officeDocument/2006/relationships/slide" Target="slides/slide112.xml"/><Relationship Id="rId115" Type="http://schemas.openxmlformats.org/officeDocument/2006/relationships/slide" Target="slides/slide113.xml"/><Relationship Id="rId116" Type="http://schemas.openxmlformats.org/officeDocument/2006/relationships/slide" Target="slides/slide114.xml"/><Relationship Id="rId117" Type="http://schemas.openxmlformats.org/officeDocument/2006/relationships/slide" Target="slides/slide115.xml"/><Relationship Id="rId118" Type="http://schemas.openxmlformats.org/officeDocument/2006/relationships/slide" Target="slides/slide116.xml"/><Relationship Id="rId119" Type="http://schemas.openxmlformats.org/officeDocument/2006/relationships/slide" Target="slides/slide117.xml"/><Relationship Id="rId120" Type="http://schemas.openxmlformats.org/officeDocument/2006/relationships/slide" Target="slides/slide118.xml"/><Relationship Id="rId121" Type="http://schemas.openxmlformats.org/officeDocument/2006/relationships/slide" Target="slides/slide119.xml"/><Relationship Id="rId122" Type="http://schemas.openxmlformats.org/officeDocument/2006/relationships/slide" Target="slides/slide120.xml"/><Relationship Id="rId123" Type="http://schemas.openxmlformats.org/officeDocument/2006/relationships/slide" Target="slides/slide121.xml"/><Relationship Id="rId124" Type="http://schemas.openxmlformats.org/officeDocument/2006/relationships/slide" Target="slides/slide122.xml"/><Relationship Id="rId125" Type="http://schemas.openxmlformats.org/officeDocument/2006/relationships/slide" Target="slides/slide123.xml"/><Relationship Id="rId126" Type="http://schemas.openxmlformats.org/officeDocument/2006/relationships/slide" Target="slides/slide124.xml"/><Relationship Id="rId127" Type="http://schemas.openxmlformats.org/officeDocument/2006/relationships/slide" Target="slides/slide125.xml"/><Relationship Id="rId128" Type="http://schemas.openxmlformats.org/officeDocument/2006/relationships/slide" Target="slides/slide126.xml"/><Relationship Id="rId129" Type="http://schemas.openxmlformats.org/officeDocument/2006/relationships/slide" Target="slides/slide127.xml"/><Relationship Id="rId130" Type="http://schemas.openxmlformats.org/officeDocument/2006/relationships/slide" Target="slides/slide128.xml"/><Relationship Id="rId131" Type="http://schemas.openxmlformats.org/officeDocument/2006/relationships/slide" Target="slides/slide129.xml"/><Relationship Id="rId132" Type="http://schemas.openxmlformats.org/officeDocument/2006/relationships/slide" Target="slides/slide130.xml"/><Relationship Id="rId133" Type="http://schemas.openxmlformats.org/officeDocument/2006/relationships/slide" Target="slides/slide131.xml"/><Relationship Id="rId134" Type="http://schemas.openxmlformats.org/officeDocument/2006/relationships/slide" Target="slides/slide132.xml"/><Relationship Id="rId135" Type="http://schemas.openxmlformats.org/officeDocument/2006/relationships/slide" Target="slides/slide133.xml"/><Relationship Id="rId136" Type="http://schemas.openxmlformats.org/officeDocument/2006/relationships/slide" Target="slides/slide134.xml"/><Relationship Id="rId137" Type="http://schemas.openxmlformats.org/officeDocument/2006/relationships/slide" Target="slides/slide135.xml"/><Relationship Id="rId138" Type="http://schemas.openxmlformats.org/officeDocument/2006/relationships/slide" Target="slides/slide136.xml"/><Relationship Id="rId139" Type="http://schemas.openxmlformats.org/officeDocument/2006/relationships/slide" Target="slides/slide137.xml"/><Relationship Id="rId140" Type="http://schemas.openxmlformats.org/officeDocument/2006/relationships/slide" Target="slides/slide138.xml"/><Relationship Id="rId141" Type="http://schemas.openxmlformats.org/officeDocument/2006/relationships/slide" Target="slides/slide139.xml"/><Relationship Id="rId142" Type="http://schemas.openxmlformats.org/officeDocument/2006/relationships/slide" Target="slides/slide140.xml"/><Relationship Id="rId143" Type="http://schemas.openxmlformats.org/officeDocument/2006/relationships/slide" Target="slides/slide141.xml"/><Relationship Id="rId144" Type="http://schemas.openxmlformats.org/officeDocument/2006/relationships/slide" Target="slides/slide142.xml"/><Relationship Id="rId145" Type="http://schemas.openxmlformats.org/officeDocument/2006/relationships/slide" Target="slides/slide143.xml"/><Relationship Id="rId146" Type="http://schemas.openxmlformats.org/officeDocument/2006/relationships/slide" Target="slides/slide144.xml"/><Relationship Id="rId147" Type="http://schemas.openxmlformats.org/officeDocument/2006/relationships/slide" Target="slides/slide145.xml"/><Relationship Id="rId148" Type="http://schemas.openxmlformats.org/officeDocument/2006/relationships/slide" Target="slides/slide146.xml"/><Relationship Id="rId149" Type="http://schemas.openxmlformats.org/officeDocument/2006/relationships/slide" Target="slides/slide147.xml"/><Relationship Id="rId150" Type="http://schemas.openxmlformats.org/officeDocument/2006/relationships/slide" Target="slides/slide148.xml"/><Relationship Id="rId151" Type="http://schemas.openxmlformats.org/officeDocument/2006/relationships/slide" Target="slides/slide149.xml"/><Relationship Id="rId152" Type="http://schemas.openxmlformats.org/officeDocument/2006/relationships/slide" Target="slides/slide150.xml"/><Relationship Id="rId153" Type="http://schemas.openxmlformats.org/officeDocument/2006/relationships/slide" Target="slides/slide151.xml"/><Relationship Id="rId154" Type="http://schemas.openxmlformats.org/officeDocument/2006/relationships/slide" Target="slides/slide152.xml"/><Relationship Id="rId155" Type="http://schemas.openxmlformats.org/officeDocument/2006/relationships/slide" Target="slides/slide153.xml"/><Relationship Id="rId156" Type="http://schemas.openxmlformats.org/officeDocument/2006/relationships/slide" Target="slides/slide154.xml"/><Relationship Id="rId157" Type="http://schemas.openxmlformats.org/officeDocument/2006/relationships/slide" Target="slides/slide155.xml"/><Relationship Id="rId158" Type="http://schemas.openxmlformats.org/officeDocument/2006/relationships/slide" Target="slides/slide156.xml"/><Relationship Id="rId159" Type="http://schemas.openxmlformats.org/officeDocument/2006/relationships/slide" Target="slides/slide157.xml"/><Relationship Id="rId160" Type="http://schemas.openxmlformats.org/officeDocument/2006/relationships/slide" Target="slides/slide158.xml"/><Relationship Id="rId161" Type="http://schemas.openxmlformats.org/officeDocument/2006/relationships/slide" Target="slides/slide159.xml"/><Relationship Id="rId162" Type="http://schemas.openxmlformats.org/officeDocument/2006/relationships/slide" Target="slides/slide160.xml"/><Relationship Id="rId163" Type="http://schemas.openxmlformats.org/officeDocument/2006/relationships/slide" Target="slides/slide161.xml"/><Relationship Id="rId164" Type="http://schemas.openxmlformats.org/officeDocument/2006/relationships/slide" Target="slides/slide162.xml"/><Relationship Id="rId165" Type="http://schemas.openxmlformats.org/officeDocument/2006/relationships/slide" Target="slides/slide163.xml"/><Relationship Id="rId166" Type="http://schemas.openxmlformats.org/officeDocument/2006/relationships/slide" Target="slides/slide164.xml"/><Relationship Id="rId167" Type="http://schemas.openxmlformats.org/officeDocument/2006/relationships/slide" Target="slides/slide165.xml"/><Relationship Id="rId168" Type="http://schemas.openxmlformats.org/officeDocument/2006/relationships/slide" Target="slides/slide166.xml"/><Relationship Id="rId169" Type="http://schemas.openxmlformats.org/officeDocument/2006/relationships/slide" Target="slides/slide167.xml"/><Relationship Id="rId170" Type="http://schemas.openxmlformats.org/officeDocument/2006/relationships/slide" Target="slides/slide168.xml"/><Relationship Id="rId171" Type="http://schemas.openxmlformats.org/officeDocument/2006/relationships/slide" Target="slides/slide169.xml"/><Relationship Id="rId172" Type="http://schemas.openxmlformats.org/officeDocument/2006/relationships/slide" Target="slides/slide170.xml"/><Relationship Id="rId173" Type="http://schemas.openxmlformats.org/officeDocument/2006/relationships/slide" Target="slides/slide171.xml"/><Relationship Id="rId174" Type="http://schemas.openxmlformats.org/officeDocument/2006/relationships/slide" Target="slides/slide172.xml"/><Relationship Id="rId175" Type="http://schemas.openxmlformats.org/officeDocument/2006/relationships/slide" Target="slides/slide173.xml"/><Relationship Id="rId176" Type="http://schemas.openxmlformats.org/officeDocument/2006/relationships/slide" Target="slides/slide174.xml"/><Relationship Id="rId177" Type="http://schemas.openxmlformats.org/officeDocument/2006/relationships/slide" Target="slides/slide175.xml"/><Relationship Id="rId178" Type="http://schemas.openxmlformats.org/officeDocument/2006/relationships/slide" Target="slides/slide176.xml"/><Relationship Id="rId179" Type="http://schemas.openxmlformats.org/officeDocument/2006/relationships/slide" Target="slides/slide177.xml"/><Relationship Id="rId180" Type="http://schemas.openxmlformats.org/officeDocument/2006/relationships/slide" Target="slides/slide178.xml"/><Relationship Id="rId181" Type="http://schemas.openxmlformats.org/officeDocument/2006/relationships/slide" Target="slides/slide179.xml"/><Relationship Id="rId182" Type="http://schemas.openxmlformats.org/officeDocument/2006/relationships/slide" Target="slides/slide180.xml"/><Relationship Id="rId183" Type="http://schemas.openxmlformats.org/officeDocument/2006/relationships/slide" Target="slides/slide181.xml"/><Relationship Id="rId184" Type="http://schemas.openxmlformats.org/officeDocument/2006/relationships/slide" Target="slides/slide182.xml"/><Relationship Id="rId185" Type="http://schemas.openxmlformats.org/officeDocument/2006/relationships/slide" Target="slides/slide183.xml"/><Relationship Id="rId186" Type="http://schemas.openxmlformats.org/officeDocument/2006/relationships/slide" Target="slides/slide184.xml"/><Relationship Id="rId187" Type="http://schemas.openxmlformats.org/officeDocument/2006/relationships/slide" Target="slides/slide185.xml"/><Relationship Id="rId188" Type="http://schemas.openxmlformats.org/officeDocument/2006/relationships/slide" Target="slides/slide186.xml"/><Relationship Id="rId189" Type="http://schemas.openxmlformats.org/officeDocument/2006/relationships/slide" Target="slides/slide187.xml"/><Relationship Id="rId190" Type="http://schemas.openxmlformats.org/officeDocument/2006/relationships/slide" Target="slides/slide188.xml"/><Relationship Id="rId191" Type="http://schemas.openxmlformats.org/officeDocument/2006/relationships/slide" Target="slides/slide189.xml"/><Relationship Id="rId192" Type="http://schemas.openxmlformats.org/officeDocument/2006/relationships/slide" Target="slides/slide190.xml"/><Relationship Id="rId193" Type="http://schemas.openxmlformats.org/officeDocument/2006/relationships/slide" Target="slides/slide191.xml"/><Relationship Id="rId194" Type="http://schemas.openxmlformats.org/officeDocument/2006/relationships/slide" Target="slides/slide192.xml"/><Relationship Id="rId195" Type="http://schemas.openxmlformats.org/officeDocument/2006/relationships/slide" Target="slides/slide193.xml"/><Relationship Id="rId196" Type="http://schemas.openxmlformats.org/officeDocument/2006/relationships/slide" Target="slides/slide194.xml"/><Relationship Id="rId197" Type="http://schemas.openxmlformats.org/officeDocument/2006/relationships/slide" Target="slides/slide195.xml"/><Relationship Id="rId198" Type="http://schemas.openxmlformats.org/officeDocument/2006/relationships/slide" Target="slides/slide196.xml"/><Relationship Id="rId199" Type="http://schemas.openxmlformats.org/officeDocument/2006/relationships/slide" Target="slides/slide197.xml"/><Relationship Id="rId200" Type="http://schemas.openxmlformats.org/officeDocument/2006/relationships/slide" Target="slides/slide198.xml"/><Relationship Id="rId201" Type="http://schemas.openxmlformats.org/officeDocument/2006/relationships/slide" Target="slides/slide199.xml"/><Relationship Id="rId202" Type="http://schemas.openxmlformats.org/officeDocument/2006/relationships/slide" Target="slides/slide200.xml"/><Relationship Id="rId203" Type="http://schemas.openxmlformats.org/officeDocument/2006/relationships/slide" Target="slides/slide201.xml"/><Relationship Id="rId204" Type="http://schemas.openxmlformats.org/officeDocument/2006/relationships/slide" Target="slides/slide202.xml"/><Relationship Id="rId205" Type="http://schemas.openxmlformats.org/officeDocument/2006/relationships/slide" Target="slides/slide203.xml"/><Relationship Id="rId206" Type="http://schemas.openxmlformats.org/officeDocument/2006/relationships/slide" Target="slides/slide204.xml"/><Relationship Id="rId207" Type="http://schemas.openxmlformats.org/officeDocument/2006/relationships/slide" Target="slides/slide205.xml"/><Relationship Id="rId208" Type="http://schemas.openxmlformats.org/officeDocument/2006/relationships/slide" Target="slides/slide206.xml"/><Relationship Id="rId209" Type="http://schemas.openxmlformats.org/officeDocument/2006/relationships/slide" Target="slides/slide207.xml"/><Relationship Id="rId210" Type="http://schemas.openxmlformats.org/officeDocument/2006/relationships/slide" Target="slides/slide208.xml"/><Relationship Id="rId211" Type="http://schemas.openxmlformats.org/officeDocument/2006/relationships/slide" Target="slides/slide209.xml"/><Relationship Id="rId212" Type="http://schemas.openxmlformats.org/officeDocument/2006/relationships/slide" Target="slides/slide210.xml"/><Relationship Id="rId213" Type="http://schemas.openxmlformats.org/officeDocument/2006/relationships/slide" Target="slides/slide211.xml"/><Relationship Id="rId214" Type="http://schemas.openxmlformats.org/officeDocument/2006/relationships/slide" Target="slides/slide212.xml"/><Relationship Id="rId215" Type="http://schemas.openxmlformats.org/officeDocument/2006/relationships/slide" Target="slides/slide213.xml"/><Relationship Id="rId216" Type="http://schemas.openxmlformats.org/officeDocument/2006/relationships/slide" Target="slides/slide214.xml"/><Relationship Id="rId217" Type="http://schemas.openxmlformats.org/officeDocument/2006/relationships/slide" Target="slides/slide215.xml"/><Relationship Id="rId218" Type="http://schemas.openxmlformats.org/officeDocument/2006/relationships/slide" Target="slides/slide216.xml"/><Relationship Id="rId219" Type="http://schemas.openxmlformats.org/officeDocument/2006/relationships/slide" Target="slides/slide217.xml"/><Relationship Id="rId220" Type="http://schemas.openxmlformats.org/officeDocument/2006/relationships/slide" Target="slides/slide218.xml"/><Relationship Id="rId221" Type="http://schemas.openxmlformats.org/officeDocument/2006/relationships/slide" Target="slides/slide219.xml"/><Relationship Id="rId222" Type="http://schemas.openxmlformats.org/officeDocument/2006/relationships/tableStyles" Target="tableStyles.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901" name=""/>
        <p:cNvGrpSpPr/>
        <p:nvPr/>
      </p:nvGrpSpPr>
      <p:grpSpPr>
        <a:xfrm>
          <a:off x="0" y="0"/>
          <a:ext cx="0" cy="0"/>
          <a:chOff x="0" y="0"/>
          <a:chExt cx="0" cy="0"/>
        </a:xfrm>
      </p:grpSpPr>
      <p:sp>
        <p:nvSpPr>
          <p:cNvPr id="1049630" name="Header Placeholder 1"/>
          <p:cNvSpPr>
            <a:spLocks noGrp="1"/>
          </p:cNvSpPr>
          <p:nvPr>
            <p:ph type="hdr" sz="quarter"/>
          </p:nvPr>
        </p:nvSpPr>
        <p:spPr>
          <a:xfrm>
            <a:off x="0" y="0"/>
            <a:ext cx="2971800" cy="457200"/>
          </a:xfrm>
          <a:prstGeom prst="rect"/>
        </p:spPr>
        <p:txBody>
          <a:bodyPr bIns="45720" lIns="91440" rIns="91440" rtlCol="0" tIns="45720" vert="horz"/>
          <a:lstStyle>
            <a:lvl1pPr algn="l" fontAlgn="auto">
              <a:spcBef>
                <a:spcPts val="0"/>
              </a:spcBef>
              <a:spcAft>
                <a:spcPts val="0"/>
              </a:spcAft>
              <a:defRPr sz="1200">
                <a:latin typeface="+mn-lt"/>
                <a:cs typeface="+mn-cs"/>
              </a:defRPr>
            </a:lvl1pPr>
          </a:lstStyle>
          <a:p>
            <a:endParaRPr dirty="0" lang="en-US"/>
          </a:p>
        </p:txBody>
      </p:sp>
      <p:sp>
        <p:nvSpPr>
          <p:cNvPr id="1049631" name="Date Placeholder 2"/>
          <p:cNvSpPr>
            <a:spLocks noGrp="1"/>
          </p:cNvSpPr>
          <p:nvPr>
            <p:ph type="dt" idx="1"/>
          </p:nvPr>
        </p:nvSpPr>
        <p:spPr>
          <a:xfrm>
            <a:off x="3884613" y="0"/>
            <a:ext cx="2971800" cy="457200"/>
          </a:xfrm>
          <a:prstGeom prst="rect"/>
        </p:spPr>
        <p:txBody>
          <a:bodyPr bIns="45720" lIns="91440" rIns="91440" rtlCol="0" tIns="45720" vert="horz"/>
          <a:lstStyle>
            <a:lvl1pPr algn="r" fontAlgn="auto">
              <a:spcBef>
                <a:spcPts val="0"/>
              </a:spcBef>
              <a:spcAft>
                <a:spcPts val="0"/>
              </a:spcAft>
              <a:defRPr sz="1200">
                <a:latin typeface="+mn-lt"/>
                <a:cs typeface="+mn-cs"/>
              </a:defRPr>
            </a:lvl1pPr>
          </a:lstStyle>
          <a:p>
            <a:fld id="{7D13DAFD-E46E-4077-8590-602497043DE5}" type="datetimeFigureOut">
              <a:rPr lang="en-US"/>
              <a:t>12/11/2015</a:t>
            </a:fld>
            <a:endParaRPr dirty="0" lang="en-US"/>
          </a:p>
        </p:txBody>
      </p:sp>
      <p:sp>
        <p:nvSpPr>
          <p:cNvPr id="1049632" name="Slide Image Placeholder 3"/>
          <p:cNvSpPr>
            <a:spLocks noChangeAspect="1" noRot="1" noGrp="1"/>
          </p:cNvSpPr>
          <p:nvPr>
            <p:ph type="sldImg" idx="2"/>
          </p:nvPr>
        </p:nvSpPr>
        <p:spPr>
          <a:xfrm>
            <a:off x="1143000" y="685800"/>
            <a:ext cx="4572000" cy="3429000"/>
          </a:xfrm>
          <a:prstGeom prst="rect"/>
          <a:noFill/>
          <a:ln w="12700">
            <a:solidFill>
              <a:prstClr val="black"/>
            </a:solidFill>
          </a:ln>
        </p:spPr>
        <p:txBody>
          <a:bodyPr anchor="ctr" bIns="45720" lIns="91440" rIns="91440" rtlCol="0" tIns="45720" vert="horz"/>
          <a:p>
            <a:pPr lvl="0"/>
            <a:endParaRPr dirty="0" lang="en-US" noProof="0" smtClean="0"/>
          </a:p>
        </p:txBody>
      </p:sp>
      <p:sp>
        <p:nvSpPr>
          <p:cNvPr id="1049633" name="Notes Placeholder 4"/>
          <p:cNvSpPr>
            <a:spLocks noGrp="1"/>
          </p:cNvSpPr>
          <p:nvPr>
            <p:ph type="body" sz="quarter" idx="3"/>
          </p:nvPr>
        </p:nvSpPr>
        <p:spPr>
          <a:xfrm>
            <a:off x="685800" y="4343400"/>
            <a:ext cx="5486400" cy="4114800"/>
          </a:xfrm>
          <a:prstGeom prst="rect"/>
        </p:spPr>
        <p:txBody>
          <a:bodyPr bIns="45720" lIns="91440" rIns="91440" rtlCol="0" tIns="45720" vert="horz">
            <a:normAutofit/>
          </a:bodyPr>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049634" name="Footer Placeholder 5"/>
          <p:cNvSpPr>
            <a:spLocks noGrp="1"/>
          </p:cNvSpPr>
          <p:nvPr>
            <p:ph type="ftr" sz="quarter" idx="4"/>
          </p:nvPr>
        </p:nvSpPr>
        <p:spPr>
          <a:xfrm>
            <a:off x="0" y="8685213"/>
            <a:ext cx="2971800" cy="457200"/>
          </a:xfrm>
          <a:prstGeom prst="rect"/>
        </p:spPr>
        <p:txBody>
          <a:bodyPr anchor="b" bIns="45720" lIns="91440" rIns="91440" rtlCol="0" tIns="45720" vert="horz"/>
          <a:lstStyle>
            <a:lvl1pPr algn="l" fontAlgn="auto">
              <a:spcBef>
                <a:spcPts val="0"/>
              </a:spcBef>
              <a:spcAft>
                <a:spcPts val="0"/>
              </a:spcAft>
              <a:defRPr sz="1200">
                <a:latin typeface="+mn-lt"/>
                <a:cs typeface="+mn-cs"/>
              </a:defRPr>
            </a:lvl1pPr>
          </a:lstStyle>
          <a:p>
            <a:endParaRPr dirty="0" lang="en-US"/>
          </a:p>
        </p:txBody>
      </p:sp>
      <p:sp>
        <p:nvSpPr>
          <p:cNvPr id="1049635" name="Slide Number Placeholder 6"/>
          <p:cNvSpPr>
            <a:spLocks noGrp="1"/>
          </p:cNvSpPr>
          <p:nvPr>
            <p:ph type="sldNum" sz="quarter" idx="5"/>
          </p:nvPr>
        </p:nvSpPr>
        <p:spPr>
          <a:xfrm>
            <a:off x="3884613" y="8685213"/>
            <a:ext cx="2971800" cy="457200"/>
          </a:xfrm>
          <a:prstGeom prst="rect"/>
        </p:spPr>
        <p:txBody>
          <a:bodyPr anchor="b" bIns="45720" lIns="91440" rIns="91440" rtlCol="0" tIns="45720" vert="horz"/>
          <a:lstStyle>
            <a:lvl1pPr algn="r" fontAlgn="auto">
              <a:spcBef>
                <a:spcPts val="0"/>
              </a:spcBef>
              <a:spcAft>
                <a:spcPts val="0"/>
              </a:spcAft>
              <a:defRPr sz="1200">
                <a:latin typeface="+mn-lt"/>
                <a:cs typeface="+mn-cs"/>
              </a:defRPr>
            </a:lvl1pPr>
          </a:lstStyle>
          <a:p>
            <a:fld id="{832510CB-EA6A-4CF2-94C0-B2CF282E463F}" type="slidenum">
              <a:rPr lang="en-US"/>
              <a:t>‹#›</a:t>
            </a:fld>
            <a:endParaRPr dirty="0" lang="en-US"/>
          </a:p>
        </p:txBody>
      </p:sp>
    </p:spTree>
  </p:cSld>
  <p:clrMap accent1="accent1" accent2="accent2" accent3="accent3" accent4="accent4" accent5="accent5" accent6="accent6" bg1="lt1" bg2="lt2" tx1="dk1" tx2="dk2" hlink="hlink" folHlink="folHlink"/>
  <p:notesStyle>
    <a:lvl1pPr algn="l" eaLnBrk="0" fontAlgn="base" hangingPunct="0" rtl="0">
      <a:spcBef>
        <a:spcPct val="30000"/>
      </a:spcBef>
      <a:spcAft>
        <a:spcPct val="0"/>
      </a:spcAft>
      <a:defRPr sz="1200" kern="1200">
        <a:solidFill>
          <a:schemeClr val="tx1"/>
        </a:solidFill>
        <a:latin typeface="+mn-lt"/>
        <a:ea typeface="+mn-ea"/>
        <a:cs typeface="+mn-cs"/>
      </a:defRPr>
    </a:lvl1pPr>
    <a:lvl2pPr algn="l" eaLnBrk="0" fontAlgn="base" hangingPunct="0" marL="457200" rtl="0">
      <a:spcBef>
        <a:spcPct val="30000"/>
      </a:spcBef>
      <a:spcAft>
        <a:spcPct val="0"/>
      </a:spcAft>
      <a:defRPr sz="1200" kern="1200">
        <a:solidFill>
          <a:schemeClr val="tx1"/>
        </a:solidFill>
        <a:latin typeface="+mn-lt"/>
        <a:ea typeface="+mn-ea"/>
        <a:cs typeface="+mn-cs"/>
      </a:defRPr>
    </a:lvl2pPr>
    <a:lvl3pPr algn="l" eaLnBrk="0" fontAlgn="base" hangingPunct="0" marL="914400" rtl="0">
      <a:spcBef>
        <a:spcPct val="30000"/>
      </a:spcBef>
      <a:spcAft>
        <a:spcPct val="0"/>
      </a:spcAft>
      <a:defRPr sz="1200" kern="1200">
        <a:solidFill>
          <a:schemeClr val="tx1"/>
        </a:solidFill>
        <a:latin typeface="+mn-lt"/>
        <a:ea typeface="+mn-ea"/>
        <a:cs typeface="+mn-cs"/>
      </a:defRPr>
    </a:lvl3pPr>
    <a:lvl4pPr algn="l" eaLnBrk="0" fontAlgn="base" hangingPunct="0" marL="1371600" rtl="0">
      <a:spcBef>
        <a:spcPct val="30000"/>
      </a:spcBef>
      <a:spcAft>
        <a:spcPct val="0"/>
      </a:spcAft>
      <a:defRPr sz="1200" kern="1200">
        <a:solidFill>
          <a:schemeClr val="tx1"/>
        </a:solidFill>
        <a:latin typeface="+mn-lt"/>
        <a:ea typeface="+mn-ea"/>
        <a:cs typeface="+mn-cs"/>
      </a:defRPr>
    </a:lvl4pPr>
    <a:lvl5pPr algn="l" eaLnBrk="0" fontAlgn="base" hangingPunct="0" marL="1828800" rtl="0">
      <a:spcBef>
        <a:spcPct val="30000"/>
      </a:spcBef>
      <a:spcAft>
        <a:spcPct val="0"/>
      </a:spcAft>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slide" Target="../slides/slide100.xml"/><Relationship Id="rId2"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slide" Target="../slides/slide101.xml"/><Relationship Id="rId2"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slide" Target="../slides/slide102.xml"/><Relationship Id="rId2"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slide" Target="../slides/slide103.xml"/><Relationship Id="rId2"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slide" Target="../slides/slide104.xml"/><Relationship Id="rId2"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slide" Target="../slides/slide105.xml"/><Relationship Id="rId2"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slide" Target="../slides/slide106.xml"/><Relationship Id="rId2"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slide" Target="../slides/slide107.xml"/><Relationship Id="rId2"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slide" Target="../slides/slide108.xml"/><Relationship Id="rId2"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slide" Target="../slides/slide109.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slide" Target="../slides/slide110.xml"/><Relationship Id="rId2"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slide" Target="../slides/slide111.xml"/><Relationship Id="rId2"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slide" Target="../slides/slide112.xml"/><Relationship Id="rId2"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slide" Target="../slides/slide113.xml"/><Relationship Id="rId2"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slide" Target="../slides/slide114.xml"/><Relationship Id="rId2"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slide" Target="../slides/slide115.xml"/><Relationship Id="rId2"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slide" Target="../slides/slide116.xml"/><Relationship Id="rId2"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slide" Target="../slides/slide117.xml"/><Relationship Id="rId2"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slide" Target="../slides/slide118.xml"/><Relationship Id="rId2"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slide" Target="../slides/slide119.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slide" Target="../slides/slide120.xml"/><Relationship Id="rId2"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slide" Target="../slides/slide121.xml"/><Relationship Id="rId2"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slide" Target="../slides/slide122.xml"/><Relationship Id="rId2"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slide" Target="../slides/slide123.xml"/><Relationship Id="rId2"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slide" Target="../slides/slide124.xml"/><Relationship Id="rId2"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slide" Target="../slides/slide125.xml"/><Relationship Id="rId2"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slide" Target="../slides/slide126.xml"/><Relationship Id="rId2"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slide" Target="../slides/slide127.xml"/><Relationship Id="rId2"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slide" Target="../slides/slide128.xml"/><Relationship Id="rId2"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slide" Target="../slides/slide130.xml"/><Relationship Id="rId2"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slide" Target="../slides/slide131.xml"/><Relationship Id="rId2"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slide" Target="../slides/slide132.xml"/><Relationship Id="rId2"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slide" Target="../slides/slide133.xml"/><Relationship Id="rId2"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slide" Target="../slides/slide134.xml"/><Relationship Id="rId2"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slide" Target="../slides/slide135.xml"/><Relationship Id="rId2"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slide" Target="../slides/slide136.xml"/><Relationship Id="rId2"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slide" Target="../slides/slide137.xml"/><Relationship Id="rId2"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slide" Target="../slides/slide138.xml"/><Relationship Id="rId2"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slide" Target="../slides/slide139.xml"/><Relationship Id="rId2"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slide" Target="../slides/slide140.xml"/><Relationship Id="rId2"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slide" Target="../slides/slide141.xml"/><Relationship Id="rId2"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slide" Target="../slides/slide142.xml"/><Relationship Id="rId2"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slide" Target="../slides/slide143.xml"/><Relationship Id="rId2"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slide" Target="../slides/slide144.xml"/><Relationship Id="rId2"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slide" Target="../slides/slide145.xml"/><Relationship Id="rId2"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slide" Target="../slides/slide146.xml"/><Relationship Id="rId2"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slide" Target="../slides/slide147.xml"/><Relationship Id="rId2"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slide" Target="../slides/slide148.xml"/><Relationship Id="rId2"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1" Type="http://schemas.openxmlformats.org/officeDocument/2006/relationships/slide" Target="../slides/slide149.xml"/><Relationship Id="rId2"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1" Type="http://schemas.openxmlformats.org/officeDocument/2006/relationships/slide" Target="../slides/slide150.xml"/><Relationship Id="rId2"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1" Type="http://schemas.openxmlformats.org/officeDocument/2006/relationships/slide" Target="../slides/slide151.xml"/><Relationship Id="rId2"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1" Type="http://schemas.openxmlformats.org/officeDocument/2006/relationships/slide" Target="../slides/slide152.xml"/><Relationship Id="rId2"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1" Type="http://schemas.openxmlformats.org/officeDocument/2006/relationships/slide" Target="../slides/slide153.xml"/><Relationship Id="rId2"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1" Type="http://schemas.openxmlformats.org/officeDocument/2006/relationships/slide" Target="../slides/slide154.xml"/><Relationship Id="rId2"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1" Type="http://schemas.openxmlformats.org/officeDocument/2006/relationships/slide" Target="../slides/slide155.xml"/><Relationship Id="rId2"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1" Type="http://schemas.openxmlformats.org/officeDocument/2006/relationships/slide" Target="../slides/slide156.xml"/><Relationship Id="rId2"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1" Type="http://schemas.openxmlformats.org/officeDocument/2006/relationships/slide" Target="../slides/slide157.xml"/><Relationship Id="rId2"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1" Type="http://schemas.openxmlformats.org/officeDocument/2006/relationships/slide" Target="../slides/slide158.xml"/><Relationship Id="rId2"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1" Type="http://schemas.openxmlformats.org/officeDocument/2006/relationships/slide" Target="../slides/slide159.xml"/><Relationship Id="rId2"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1" Type="http://schemas.openxmlformats.org/officeDocument/2006/relationships/slide" Target="../slides/slide160.xml"/><Relationship Id="rId2"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1" Type="http://schemas.openxmlformats.org/officeDocument/2006/relationships/slide" Target="../slides/slide161.xml"/><Relationship Id="rId2"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1" Type="http://schemas.openxmlformats.org/officeDocument/2006/relationships/slide" Target="../slides/slide162.xml"/><Relationship Id="rId2"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1" Type="http://schemas.openxmlformats.org/officeDocument/2006/relationships/slide" Target="../slides/slide163.xml"/><Relationship Id="rId2"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1" Type="http://schemas.openxmlformats.org/officeDocument/2006/relationships/slide" Target="../slides/slide164.xml"/><Relationship Id="rId2"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1" Type="http://schemas.openxmlformats.org/officeDocument/2006/relationships/slide" Target="../slides/slide165.xml"/><Relationship Id="rId2"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1" Type="http://schemas.openxmlformats.org/officeDocument/2006/relationships/slide" Target="../slides/slide166.xml"/><Relationship Id="rId2"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1" Type="http://schemas.openxmlformats.org/officeDocument/2006/relationships/slide" Target="../slides/slide167.xml"/><Relationship Id="rId2"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1" Type="http://schemas.openxmlformats.org/officeDocument/2006/relationships/slide" Target="../slides/slide168.xml"/><Relationship Id="rId2"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1" Type="http://schemas.openxmlformats.org/officeDocument/2006/relationships/slide" Target="../slides/slide169.xml"/><Relationship Id="rId2"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1" Type="http://schemas.openxmlformats.org/officeDocument/2006/relationships/slide" Target="../slides/slide170.xml"/><Relationship Id="rId2"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1" Type="http://schemas.openxmlformats.org/officeDocument/2006/relationships/slide" Target="../slides/slide171.xml"/><Relationship Id="rId2"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1" Type="http://schemas.openxmlformats.org/officeDocument/2006/relationships/slide" Target="../slides/slide172.xml"/><Relationship Id="rId2"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1" Type="http://schemas.openxmlformats.org/officeDocument/2006/relationships/slide" Target="../slides/slide173.xml"/><Relationship Id="rId2"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1" Type="http://schemas.openxmlformats.org/officeDocument/2006/relationships/slide" Target="../slides/slide174.xml"/><Relationship Id="rId2"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1" Type="http://schemas.openxmlformats.org/officeDocument/2006/relationships/slide" Target="../slides/slide175.xml"/><Relationship Id="rId2"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1" Type="http://schemas.openxmlformats.org/officeDocument/2006/relationships/slide" Target="../slides/slide176.xml"/><Relationship Id="rId2"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1" Type="http://schemas.openxmlformats.org/officeDocument/2006/relationships/slide" Target="../slides/slide177.xml"/><Relationship Id="rId2"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1" Type="http://schemas.openxmlformats.org/officeDocument/2006/relationships/slide" Target="../slides/slide178.xml"/><Relationship Id="rId2"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1" Type="http://schemas.openxmlformats.org/officeDocument/2006/relationships/slide" Target="../slides/slide179.xml"/><Relationship Id="rId2"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1" Type="http://schemas.openxmlformats.org/officeDocument/2006/relationships/slide" Target="../slides/slide180.xml"/><Relationship Id="rId2"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1" Type="http://schemas.openxmlformats.org/officeDocument/2006/relationships/slide" Target="../slides/slide181.xml"/><Relationship Id="rId2"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1" Type="http://schemas.openxmlformats.org/officeDocument/2006/relationships/slide" Target="../slides/slide182.xml"/><Relationship Id="rId2"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1" Type="http://schemas.openxmlformats.org/officeDocument/2006/relationships/slide" Target="../slides/slide183.xml"/><Relationship Id="rId2"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1" Type="http://schemas.openxmlformats.org/officeDocument/2006/relationships/slide" Target="../slides/slide184.xml"/><Relationship Id="rId2"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1" Type="http://schemas.openxmlformats.org/officeDocument/2006/relationships/slide" Target="../slides/slide185.xml"/><Relationship Id="rId2"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1" Type="http://schemas.openxmlformats.org/officeDocument/2006/relationships/slide" Target="../slides/slide186.xml"/><Relationship Id="rId2"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1" Type="http://schemas.openxmlformats.org/officeDocument/2006/relationships/slide" Target="../slides/slide187.xml"/><Relationship Id="rId2"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1" Type="http://schemas.openxmlformats.org/officeDocument/2006/relationships/slide" Target="../slides/slide188.xml"/><Relationship Id="rId2"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1" Type="http://schemas.openxmlformats.org/officeDocument/2006/relationships/slide" Target="../slides/slide189.xml"/><Relationship Id="rId2"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1" Type="http://schemas.openxmlformats.org/officeDocument/2006/relationships/slide" Target="../slides/slide190.xml"/><Relationship Id="rId2"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1" Type="http://schemas.openxmlformats.org/officeDocument/2006/relationships/slide" Target="../slides/slide191.xml"/><Relationship Id="rId2"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1" Type="http://schemas.openxmlformats.org/officeDocument/2006/relationships/slide" Target="../slides/slide192.xml"/><Relationship Id="rId2"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1" Type="http://schemas.openxmlformats.org/officeDocument/2006/relationships/slide" Target="../slides/slide193.xml"/><Relationship Id="rId2"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1" Type="http://schemas.openxmlformats.org/officeDocument/2006/relationships/slide" Target="../slides/slide194.xml"/><Relationship Id="rId2"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1" Type="http://schemas.openxmlformats.org/officeDocument/2006/relationships/slide" Target="../slides/slide195.xml"/><Relationship Id="rId2"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1" Type="http://schemas.openxmlformats.org/officeDocument/2006/relationships/slide" Target="../slides/slide196.xml"/><Relationship Id="rId2"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1" Type="http://schemas.openxmlformats.org/officeDocument/2006/relationships/slide" Target="../slides/slide197.xml"/><Relationship Id="rId2"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1" Type="http://schemas.openxmlformats.org/officeDocument/2006/relationships/slide" Target="../slides/slide198.xml"/><Relationship Id="rId2"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1" Type="http://schemas.openxmlformats.org/officeDocument/2006/relationships/slide" Target="../slides/slide199.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1" Type="http://schemas.openxmlformats.org/officeDocument/2006/relationships/slide" Target="../slides/slide200.xml"/><Relationship Id="rId2"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1" Type="http://schemas.openxmlformats.org/officeDocument/2006/relationships/slide" Target="../slides/slide201.xml"/><Relationship Id="rId2"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1" Type="http://schemas.openxmlformats.org/officeDocument/2006/relationships/slide" Target="../slides/slide202.xml"/><Relationship Id="rId2"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1" Type="http://schemas.openxmlformats.org/officeDocument/2006/relationships/slide" Target="../slides/slide203.xml"/><Relationship Id="rId2"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1" Type="http://schemas.openxmlformats.org/officeDocument/2006/relationships/slide" Target="../slides/slide204.xml"/><Relationship Id="rId2"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1" Type="http://schemas.openxmlformats.org/officeDocument/2006/relationships/slide" Target="../slides/slide205.xml"/><Relationship Id="rId2"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1" Type="http://schemas.openxmlformats.org/officeDocument/2006/relationships/slide" Target="../slides/slide206.xml"/><Relationship Id="rId2"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1" Type="http://schemas.openxmlformats.org/officeDocument/2006/relationships/slide" Target="../slides/slide207.xml"/><Relationship Id="rId2"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1" Type="http://schemas.openxmlformats.org/officeDocument/2006/relationships/slide" Target="../slides/slide208.xml"/><Relationship Id="rId2"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1" Type="http://schemas.openxmlformats.org/officeDocument/2006/relationships/slide" Target="../slides/slide209.xml"/><Relationship Id="rId2"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1" Type="http://schemas.openxmlformats.org/officeDocument/2006/relationships/slide" Target="../slides/slide210.xml"/><Relationship Id="rId2"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1" Type="http://schemas.openxmlformats.org/officeDocument/2006/relationships/slide" Target="../slides/slide211.xml"/><Relationship Id="rId2"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1" Type="http://schemas.openxmlformats.org/officeDocument/2006/relationships/slide" Target="../slides/slide212.xml"/><Relationship Id="rId2"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1" Type="http://schemas.openxmlformats.org/officeDocument/2006/relationships/slide" Target="../slides/slide213.xml"/><Relationship Id="rId2"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1" Type="http://schemas.openxmlformats.org/officeDocument/2006/relationships/slide" Target="../slides/slide214.xml"/><Relationship Id="rId2"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1" Type="http://schemas.openxmlformats.org/officeDocument/2006/relationships/slide" Target="../slides/slide215.xml"/><Relationship Id="rId2"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1" Type="http://schemas.openxmlformats.org/officeDocument/2006/relationships/slide" Target="../slides/slide216.xml"/><Relationship Id="rId2"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1" Type="http://schemas.openxmlformats.org/officeDocument/2006/relationships/slide" Target="../slides/slide217.xml"/><Relationship Id="rId2"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1" Type="http://schemas.openxmlformats.org/officeDocument/2006/relationships/slide" Target="../slides/slide218.xml"/><Relationship Id="rId2"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1" Type="http://schemas.openxmlformats.org/officeDocument/2006/relationships/slide" Target="../slides/slide219.xml"/><Relationship Id="rId2"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slide" Target="../slides/slide64.xml"/><Relationship Id="rId2"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slide" Target="../slides/slide65.xml"/><Relationship Id="rId2"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slide" Target="../slides/slide73.xml"/><Relationship Id="rId2"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slide" Target="../slides/slide80.xml"/><Relationship Id="rId2"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slide" Target="../slides/slide81.xml"/><Relationship Id="rId2"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slide" Target="../slides/slide82.xml"/><Relationship Id="rId2"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slide" Target="../slides/slide83.xml"/><Relationship Id="rId2"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slide" Target="../slides/slide84.xml"/><Relationship Id="rId2"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slide" Target="../slides/slide85.xml"/><Relationship Id="rId2"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slide" Target="../slides/slide86.xml"/><Relationship Id="rId2"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slide" Target="../slides/slide87.xml"/><Relationship Id="rId2"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slide" Target="../slides/slide88.xml"/><Relationship Id="rId2"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slide" Target="../slides/slide89.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slide" Target="../slides/slide91.xml"/><Relationship Id="rId2"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slide" Target="../slides/slide92.xml"/><Relationship Id="rId2"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slide" Target="../slides/slide93.xml"/><Relationship Id="rId2"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slide" Target="../slides/slide94.xml"/><Relationship Id="rId2"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slide" Target="../slides/slide95.xml"/><Relationship Id="rId2"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slide" Target="../slides/slide96.xml"/><Relationship Id="rId2"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slide" Target="../slides/slide97.xml"/><Relationship Id="rId2"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slide" Target="../slides/slide98.xml"/><Relationship Id="rId2"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slide" Target="../slides/slide9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57" name=""/>
        <p:cNvGrpSpPr/>
        <p:nvPr/>
      </p:nvGrpSpPr>
      <p:grpSpPr>
        <a:xfrm>
          <a:off x="0" y="0"/>
          <a:ext cx="0" cy="0"/>
          <a:chOff x="0" y="0"/>
          <a:chExt cx="0" cy="0"/>
        </a:xfrm>
      </p:grpSpPr>
      <p:sp>
        <p:nvSpPr>
          <p:cNvPr id="1048621" name="Slide Image Placeholder 1"/>
          <p:cNvSpPr>
            <a:spLocks noChangeAspect="1" noRot="1" noGrp="1"/>
          </p:cNvSpPr>
          <p:nvPr>
            <p:ph type="sldImg"/>
          </p:nvPr>
        </p:nvSpPr>
        <p:spPr/>
      </p:sp>
      <p:sp>
        <p:nvSpPr>
          <p:cNvPr id="1048622" name="Notes Placeholder 2"/>
          <p:cNvSpPr>
            <a:spLocks noGrp="1"/>
          </p:cNvSpPr>
          <p:nvPr>
            <p:ph type="body" idx="1"/>
          </p:nvPr>
        </p:nvSpPr>
        <p:spPr/>
        <p:txBody>
          <a:bodyPr>
            <a:normAutofit/>
          </a:bodyPr>
          <a:p>
            <a:endParaRPr lang="en-US"/>
          </a:p>
        </p:txBody>
      </p:sp>
      <p:sp>
        <p:nvSpPr>
          <p:cNvPr id="1048623" name="Slide Number Placeholder 3"/>
          <p:cNvSpPr>
            <a:spLocks noGrp="1"/>
          </p:cNvSpPr>
          <p:nvPr>
            <p:ph type="sldNum" sz="quarter" idx="10"/>
          </p:nvPr>
        </p:nvSpPr>
        <p:spPr/>
        <p:txBody>
          <a:bodyPr/>
          <a:p>
            <a:fld id="{832510CB-EA6A-4CF2-94C0-B2CF282E463F}" type="slidenum">
              <a:rPr lang="en-US" smtClean="0"/>
              <a:t>1</a:t>
            </a:fld>
            <a:endParaRPr dirty="0"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284" name=""/>
        <p:cNvGrpSpPr/>
        <p:nvPr/>
      </p:nvGrpSpPr>
      <p:grpSpPr>
        <a:xfrm>
          <a:off x="0" y="0"/>
          <a:ext cx="0" cy="0"/>
          <a:chOff x="0" y="0"/>
          <a:chExt cx="0" cy="0"/>
        </a:xfrm>
      </p:grpSpPr>
      <p:sp>
        <p:nvSpPr>
          <p:cNvPr id="1048666" name="Slide Image Placeholder 1"/>
          <p:cNvSpPr>
            <a:spLocks noChangeAspect="1" noRot="1" noGrp="1"/>
          </p:cNvSpPr>
          <p:nvPr>
            <p:ph type="sldImg"/>
          </p:nvPr>
        </p:nvSpPr>
        <p:spPr/>
      </p:sp>
      <p:sp>
        <p:nvSpPr>
          <p:cNvPr id="1048667" name="Notes Placeholder 2"/>
          <p:cNvSpPr>
            <a:spLocks noGrp="1"/>
          </p:cNvSpPr>
          <p:nvPr>
            <p:ph type="body" idx="1"/>
          </p:nvPr>
        </p:nvSpPr>
        <p:spPr/>
        <p:txBody>
          <a:bodyPr>
            <a:normAutofit/>
          </a:bodyPr>
          <a:p>
            <a:endParaRPr lang="en-US"/>
          </a:p>
        </p:txBody>
      </p:sp>
      <p:sp>
        <p:nvSpPr>
          <p:cNvPr id="1048668" name="Slide Number Placeholder 3"/>
          <p:cNvSpPr>
            <a:spLocks noGrp="1"/>
          </p:cNvSpPr>
          <p:nvPr>
            <p:ph type="sldNum" sz="quarter" idx="10"/>
          </p:nvPr>
        </p:nvSpPr>
        <p:spPr/>
        <p:txBody>
          <a:bodyPr/>
          <a:p>
            <a:fld id="{832510CB-EA6A-4CF2-94C0-B2CF282E463F}" type="slidenum">
              <a:rPr lang="en-US" smtClean="0"/>
              <a:t>10</a:t>
            </a:fld>
            <a:endParaRPr dirty="0"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534" name=""/>
        <p:cNvGrpSpPr/>
        <p:nvPr/>
      </p:nvGrpSpPr>
      <p:grpSpPr>
        <a:xfrm>
          <a:off x="0" y="0"/>
          <a:ext cx="0" cy="0"/>
          <a:chOff x="0" y="0"/>
          <a:chExt cx="0" cy="0"/>
        </a:xfrm>
      </p:grpSpPr>
      <p:sp>
        <p:nvSpPr>
          <p:cNvPr id="1049041" name="Slide Image Placeholder 1"/>
          <p:cNvSpPr>
            <a:spLocks noChangeAspect="1" noRot="1" noGrp="1"/>
          </p:cNvSpPr>
          <p:nvPr>
            <p:ph type="sldImg"/>
          </p:nvPr>
        </p:nvSpPr>
        <p:spPr/>
      </p:sp>
      <p:sp>
        <p:nvSpPr>
          <p:cNvPr id="1049042" name="Notes Placeholder 2"/>
          <p:cNvSpPr>
            <a:spLocks noGrp="1"/>
          </p:cNvSpPr>
          <p:nvPr>
            <p:ph type="body" idx="1"/>
          </p:nvPr>
        </p:nvSpPr>
        <p:spPr/>
        <p:txBody>
          <a:bodyPr>
            <a:normAutofit/>
          </a:bodyPr>
          <a:p>
            <a:endParaRPr lang="en-US"/>
          </a:p>
        </p:txBody>
      </p:sp>
      <p:sp>
        <p:nvSpPr>
          <p:cNvPr id="1049043" name="Slide Number Placeholder 3"/>
          <p:cNvSpPr>
            <a:spLocks noGrp="1"/>
          </p:cNvSpPr>
          <p:nvPr>
            <p:ph type="sldNum" sz="quarter" idx="10"/>
          </p:nvPr>
        </p:nvSpPr>
        <p:spPr/>
        <p:txBody>
          <a:bodyPr/>
          <a:p>
            <a:fld id="{832510CB-EA6A-4CF2-94C0-B2CF282E463F}" type="slidenum">
              <a:rPr lang="en-US" smtClean="0"/>
              <a:t>100</a:t>
            </a:fld>
            <a:endParaRPr dirty="0"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537" name=""/>
        <p:cNvGrpSpPr/>
        <p:nvPr/>
      </p:nvGrpSpPr>
      <p:grpSpPr>
        <a:xfrm>
          <a:off x="0" y="0"/>
          <a:ext cx="0" cy="0"/>
          <a:chOff x="0" y="0"/>
          <a:chExt cx="0" cy="0"/>
        </a:xfrm>
      </p:grpSpPr>
      <p:sp>
        <p:nvSpPr>
          <p:cNvPr id="1049046" name="Slide Image Placeholder 1"/>
          <p:cNvSpPr>
            <a:spLocks noChangeAspect="1" noRot="1" noGrp="1"/>
          </p:cNvSpPr>
          <p:nvPr>
            <p:ph type="sldImg"/>
          </p:nvPr>
        </p:nvSpPr>
        <p:spPr/>
      </p:sp>
      <p:sp>
        <p:nvSpPr>
          <p:cNvPr id="1049047" name="Notes Placeholder 2"/>
          <p:cNvSpPr>
            <a:spLocks noGrp="1"/>
          </p:cNvSpPr>
          <p:nvPr>
            <p:ph type="body" idx="1"/>
          </p:nvPr>
        </p:nvSpPr>
        <p:spPr/>
        <p:txBody>
          <a:bodyPr>
            <a:normAutofit/>
          </a:bodyPr>
          <a:p>
            <a:endParaRPr lang="en-US"/>
          </a:p>
        </p:txBody>
      </p:sp>
      <p:sp>
        <p:nvSpPr>
          <p:cNvPr id="1049048" name="Slide Number Placeholder 3"/>
          <p:cNvSpPr>
            <a:spLocks noGrp="1"/>
          </p:cNvSpPr>
          <p:nvPr>
            <p:ph type="sldNum" sz="quarter" idx="10"/>
          </p:nvPr>
        </p:nvSpPr>
        <p:spPr/>
        <p:txBody>
          <a:bodyPr/>
          <a:p>
            <a:fld id="{832510CB-EA6A-4CF2-94C0-B2CF282E463F}" type="slidenum">
              <a:rPr lang="en-US" smtClean="0"/>
              <a:t>101</a:t>
            </a:fld>
            <a:endParaRPr dirty="0"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540" name=""/>
        <p:cNvGrpSpPr/>
        <p:nvPr/>
      </p:nvGrpSpPr>
      <p:grpSpPr>
        <a:xfrm>
          <a:off x="0" y="0"/>
          <a:ext cx="0" cy="0"/>
          <a:chOff x="0" y="0"/>
          <a:chExt cx="0" cy="0"/>
        </a:xfrm>
      </p:grpSpPr>
      <p:sp>
        <p:nvSpPr>
          <p:cNvPr id="1049051" name="Slide Image Placeholder 1"/>
          <p:cNvSpPr>
            <a:spLocks noChangeAspect="1" noRot="1" noGrp="1"/>
          </p:cNvSpPr>
          <p:nvPr>
            <p:ph type="sldImg"/>
          </p:nvPr>
        </p:nvSpPr>
        <p:spPr/>
      </p:sp>
      <p:sp>
        <p:nvSpPr>
          <p:cNvPr id="1049052" name="Notes Placeholder 2"/>
          <p:cNvSpPr>
            <a:spLocks noGrp="1"/>
          </p:cNvSpPr>
          <p:nvPr>
            <p:ph type="body" idx="1"/>
          </p:nvPr>
        </p:nvSpPr>
        <p:spPr/>
        <p:txBody>
          <a:bodyPr>
            <a:normAutofit/>
          </a:bodyPr>
          <a:p>
            <a:endParaRPr lang="en-US"/>
          </a:p>
        </p:txBody>
      </p:sp>
      <p:sp>
        <p:nvSpPr>
          <p:cNvPr id="1049053" name="Slide Number Placeholder 3"/>
          <p:cNvSpPr>
            <a:spLocks noGrp="1"/>
          </p:cNvSpPr>
          <p:nvPr>
            <p:ph type="sldNum" sz="quarter" idx="10"/>
          </p:nvPr>
        </p:nvSpPr>
        <p:spPr/>
        <p:txBody>
          <a:bodyPr/>
          <a:p>
            <a:fld id="{832510CB-EA6A-4CF2-94C0-B2CF282E463F}" type="slidenum">
              <a:rPr lang="en-US" smtClean="0"/>
              <a:t>102</a:t>
            </a:fld>
            <a:endParaRPr dirty="0"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543" name=""/>
        <p:cNvGrpSpPr/>
        <p:nvPr/>
      </p:nvGrpSpPr>
      <p:grpSpPr>
        <a:xfrm>
          <a:off x="0" y="0"/>
          <a:ext cx="0" cy="0"/>
          <a:chOff x="0" y="0"/>
          <a:chExt cx="0" cy="0"/>
        </a:xfrm>
      </p:grpSpPr>
      <p:sp>
        <p:nvSpPr>
          <p:cNvPr id="1049054" name="Slide Image Placeholder 1"/>
          <p:cNvSpPr>
            <a:spLocks noChangeAspect="1" noRot="1" noGrp="1"/>
          </p:cNvSpPr>
          <p:nvPr>
            <p:ph type="sldImg"/>
          </p:nvPr>
        </p:nvSpPr>
        <p:spPr/>
      </p:sp>
      <p:sp>
        <p:nvSpPr>
          <p:cNvPr id="1049055" name="Notes Placeholder 2"/>
          <p:cNvSpPr>
            <a:spLocks noGrp="1"/>
          </p:cNvSpPr>
          <p:nvPr>
            <p:ph type="body" idx="1"/>
          </p:nvPr>
        </p:nvSpPr>
        <p:spPr/>
        <p:txBody>
          <a:bodyPr>
            <a:normAutofit/>
          </a:bodyPr>
          <a:p>
            <a:endParaRPr lang="en-US"/>
          </a:p>
        </p:txBody>
      </p:sp>
      <p:sp>
        <p:nvSpPr>
          <p:cNvPr id="1049056" name="Slide Number Placeholder 3"/>
          <p:cNvSpPr>
            <a:spLocks noGrp="1"/>
          </p:cNvSpPr>
          <p:nvPr>
            <p:ph type="sldNum" sz="quarter" idx="10"/>
          </p:nvPr>
        </p:nvSpPr>
        <p:spPr/>
        <p:txBody>
          <a:bodyPr/>
          <a:p>
            <a:fld id="{832510CB-EA6A-4CF2-94C0-B2CF282E463F}" type="slidenum">
              <a:rPr lang="en-US" smtClean="0"/>
              <a:t>103</a:t>
            </a:fld>
            <a:endParaRPr dirty="0"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546" name=""/>
        <p:cNvGrpSpPr/>
        <p:nvPr/>
      </p:nvGrpSpPr>
      <p:grpSpPr>
        <a:xfrm>
          <a:off x="0" y="0"/>
          <a:ext cx="0" cy="0"/>
          <a:chOff x="0" y="0"/>
          <a:chExt cx="0" cy="0"/>
        </a:xfrm>
      </p:grpSpPr>
      <p:sp>
        <p:nvSpPr>
          <p:cNvPr id="1049061" name="Slide Image Placeholder 1"/>
          <p:cNvSpPr>
            <a:spLocks noChangeAspect="1" noRot="1" noGrp="1"/>
          </p:cNvSpPr>
          <p:nvPr>
            <p:ph type="sldImg"/>
          </p:nvPr>
        </p:nvSpPr>
        <p:spPr/>
      </p:sp>
      <p:sp>
        <p:nvSpPr>
          <p:cNvPr id="1049062" name="Notes Placeholder 2"/>
          <p:cNvSpPr>
            <a:spLocks noGrp="1"/>
          </p:cNvSpPr>
          <p:nvPr>
            <p:ph type="body" idx="1"/>
          </p:nvPr>
        </p:nvSpPr>
        <p:spPr/>
        <p:txBody>
          <a:bodyPr>
            <a:normAutofit/>
          </a:bodyPr>
          <a:p>
            <a:endParaRPr lang="en-US"/>
          </a:p>
        </p:txBody>
      </p:sp>
      <p:sp>
        <p:nvSpPr>
          <p:cNvPr id="1049063" name="Slide Number Placeholder 3"/>
          <p:cNvSpPr>
            <a:spLocks noGrp="1"/>
          </p:cNvSpPr>
          <p:nvPr>
            <p:ph type="sldNum" sz="quarter" idx="10"/>
          </p:nvPr>
        </p:nvSpPr>
        <p:spPr/>
        <p:txBody>
          <a:bodyPr/>
          <a:p>
            <a:fld id="{832510CB-EA6A-4CF2-94C0-B2CF282E463F}" type="slidenum">
              <a:rPr lang="en-US" smtClean="0"/>
              <a:t>104</a:t>
            </a:fld>
            <a:endParaRPr dirty="0"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549" name=""/>
        <p:cNvGrpSpPr/>
        <p:nvPr/>
      </p:nvGrpSpPr>
      <p:grpSpPr>
        <a:xfrm>
          <a:off x="0" y="0"/>
          <a:ext cx="0" cy="0"/>
          <a:chOff x="0" y="0"/>
          <a:chExt cx="0" cy="0"/>
        </a:xfrm>
      </p:grpSpPr>
      <p:sp>
        <p:nvSpPr>
          <p:cNvPr id="1049068" name="Slide Image Placeholder 1"/>
          <p:cNvSpPr>
            <a:spLocks noChangeAspect="1" noRot="1" noGrp="1"/>
          </p:cNvSpPr>
          <p:nvPr>
            <p:ph type="sldImg"/>
          </p:nvPr>
        </p:nvSpPr>
        <p:spPr/>
      </p:sp>
      <p:sp>
        <p:nvSpPr>
          <p:cNvPr id="1049069" name="Notes Placeholder 2"/>
          <p:cNvSpPr>
            <a:spLocks noGrp="1"/>
          </p:cNvSpPr>
          <p:nvPr>
            <p:ph type="body" idx="1"/>
          </p:nvPr>
        </p:nvSpPr>
        <p:spPr/>
        <p:txBody>
          <a:bodyPr>
            <a:normAutofit/>
          </a:bodyPr>
          <a:p>
            <a:endParaRPr lang="en-US"/>
          </a:p>
        </p:txBody>
      </p:sp>
      <p:sp>
        <p:nvSpPr>
          <p:cNvPr id="1049070" name="Slide Number Placeholder 3"/>
          <p:cNvSpPr>
            <a:spLocks noGrp="1"/>
          </p:cNvSpPr>
          <p:nvPr>
            <p:ph type="sldNum" sz="quarter" idx="10"/>
          </p:nvPr>
        </p:nvSpPr>
        <p:spPr/>
        <p:txBody>
          <a:bodyPr/>
          <a:p>
            <a:fld id="{832510CB-EA6A-4CF2-94C0-B2CF282E463F}" type="slidenum">
              <a:rPr lang="en-US" smtClean="0"/>
              <a:t>105</a:t>
            </a:fld>
            <a:endParaRPr dirty="0"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552" name=""/>
        <p:cNvGrpSpPr/>
        <p:nvPr/>
      </p:nvGrpSpPr>
      <p:grpSpPr>
        <a:xfrm>
          <a:off x="0" y="0"/>
          <a:ext cx="0" cy="0"/>
          <a:chOff x="0" y="0"/>
          <a:chExt cx="0" cy="0"/>
        </a:xfrm>
      </p:grpSpPr>
      <p:sp>
        <p:nvSpPr>
          <p:cNvPr id="1049075" name="Slide Image Placeholder 1"/>
          <p:cNvSpPr>
            <a:spLocks noChangeAspect="1" noRot="1" noGrp="1"/>
          </p:cNvSpPr>
          <p:nvPr>
            <p:ph type="sldImg"/>
          </p:nvPr>
        </p:nvSpPr>
        <p:spPr/>
      </p:sp>
      <p:sp>
        <p:nvSpPr>
          <p:cNvPr id="1049076" name="Notes Placeholder 2"/>
          <p:cNvSpPr>
            <a:spLocks noGrp="1"/>
          </p:cNvSpPr>
          <p:nvPr>
            <p:ph type="body" idx="1"/>
          </p:nvPr>
        </p:nvSpPr>
        <p:spPr/>
        <p:txBody>
          <a:bodyPr>
            <a:normAutofit/>
          </a:bodyPr>
          <a:p>
            <a:endParaRPr lang="en-US"/>
          </a:p>
        </p:txBody>
      </p:sp>
      <p:sp>
        <p:nvSpPr>
          <p:cNvPr id="1049077" name="Slide Number Placeholder 3"/>
          <p:cNvSpPr>
            <a:spLocks noGrp="1"/>
          </p:cNvSpPr>
          <p:nvPr>
            <p:ph type="sldNum" sz="quarter" idx="10"/>
          </p:nvPr>
        </p:nvSpPr>
        <p:spPr/>
        <p:txBody>
          <a:bodyPr/>
          <a:p>
            <a:fld id="{832510CB-EA6A-4CF2-94C0-B2CF282E463F}" type="slidenum">
              <a:rPr lang="en-US" smtClean="0"/>
              <a:t>106</a:t>
            </a:fld>
            <a:endParaRPr dirty="0"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555" name=""/>
        <p:cNvGrpSpPr/>
        <p:nvPr/>
      </p:nvGrpSpPr>
      <p:grpSpPr>
        <a:xfrm>
          <a:off x="0" y="0"/>
          <a:ext cx="0" cy="0"/>
          <a:chOff x="0" y="0"/>
          <a:chExt cx="0" cy="0"/>
        </a:xfrm>
      </p:grpSpPr>
      <p:sp>
        <p:nvSpPr>
          <p:cNvPr id="1049082" name="Slide Image Placeholder 1"/>
          <p:cNvSpPr>
            <a:spLocks noChangeAspect="1" noRot="1" noGrp="1"/>
          </p:cNvSpPr>
          <p:nvPr>
            <p:ph type="sldImg"/>
          </p:nvPr>
        </p:nvSpPr>
        <p:spPr/>
      </p:sp>
      <p:sp>
        <p:nvSpPr>
          <p:cNvPr id="1049083" name="Notes Placeholder 2"/>
          <p:cNvSpPr>
            <a:spLocks noGrp="1"/>
          </p:cNvSpPr>
          <p:nvPr>
            <p:ph type="body" idx="1"/>
          </p:nvPr>
        </p:nvSpPr>
        <p:spPr/>
        <p:txBody>
          <a:bodyPr>
            <a:normAutofit/>
          </a:bodyPr>
          <a:p>
            <a:endParaRPr lang="en-US"/>
          </a:p>
        </p:txBody>
      </p:sp>
      <p:sp>
        <p:nvSpPr>
          <p:cNvPr id="1049084" name="Slide Number Placeholder 3"/>
          <p:cNvSpPr>
            <a:spLocks noGrp="1"/>
          </p:cNvSpPr>
          <p:nvPr>
            <p:ph type="sldNum" sz="quarter" idx="10"/>
          </p:nvPr>
        </p:nvSpPr>
        <p:spPr/>
        <p:txBody>
          <a:bodyPr/>
          <a:p>
            <a:fld id="{832510CB-EA6A-4CF2-94C0-B2CF282E463F}" type="slidenum">
              <a:rPr lang="en-US" smtClean="0"/>
              <a:t>107</a:t>
            </a:fld>
            <a:endParaRPr dirty="0"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558" name=""/>
        <p:cNvGrpSpPr/>
        <p:nvPr/>
      </p:nvGrpSpPr>
      <p:grpSpPr>
        <a:xfrm>
          <a:off x="0" y="0"/>
          <a:ext cx="0" cy="0"/>
          <a:chOff x="0" y="0"/>
          <a:chExt cx="0" cy="0"/>
        </a:xfrm>
      </p:grpSpPr>
      <p:sp>
        <p:nvSpPr>
          <p:cNvPr id="1049089" name="Slide Image Placeholder 1"/>
          <p:cNvSpPr>
            <a:spLocks noChangeAspect="1" noRot="1" noGrp="1"/>
          </p:cNvSpPr>
          <p:nvPr>
            <p:ph type="sldImg"/>
          </p:nvPr>
        </p:nvSpPr>
        <p:spPr/>
      </p:sp>
      <p:sp>
        <p:nvSpPr>
          <p:cNvPr id="1049090" name="Notes Placeholder 2"/>
          <p:cNvSpPr>
            <a:spLocks noGrp="1"/>
          </p:cNvSpPr>
          <p:nvPr>
            <p:ph type="body" idx="1"/>
          </p:nvPr>
        </p:nvSpPr>
        <p:spPr/>
        <p:txBody>
          <a:bodyPr>
            <a:normAutofit/>
          </a:bodyPr>
          <a:p>
            <a:endParaRPr lang="en-US"/>
          </a:p>
        </p:txBody>
      </p:sp>
      <p:sp>
        <p:nvSpPr>
          <p:cNvPr id="1049091" name="Slide Number Placeholder 3"/>
          <p:cNvSpPr>
            <a:spLocks noGrp="1"/>
          </p:cNvSpPr>
          <p:nvPr>
            <p:ph type="sldNum" sz="quarter" idx="10"/>
          </p:nvPr>
        </p:nvSpPr>
        <p:spPr/>
        <p:txBody>
          <a:bodyPr/>
          <a:p>
            <a:fld id="{832510CB-EA6A-4CF2-94C0-B2CF282E463F}" type="slidenum">
              <a:rPr lang="en-US" smtClean="0"/>
              <a:t>108</a:t>
            </a:fld>
            <a:endParaRPr dirty="0"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561" name=""/>
        <p:cNvGrpSpPr/>
        <p:nvPr/>
      </p:nvGrpSpPr>
      <p:grpSpPr>
        <a:xfrm>
          <a:off x="0" y="0"/>
          <a:ext cx="0" cy="0"/>
          <a:chOff x="0" y="0"/>
          <a:chExt cx="0" cy="0"/>
        </a:xfrm>
      </p:grpSpPr>
      <p:sp>
        <p:nvSpPr>
          <p:cNvPr id="1049094" name="Slide Image Placeholder 1"/>
          <p:cNvSpPr>
            <a:spLocks noChangeAspect="1" noRot="1" noGrp="1"/>
          </p:cNvSpPr>
          <p:nvPr>
            <p:ph type="sldImg"/>
          </p:nvPr>
        </p:nvSpPr>
        <p:spPr/>
      </p:sp>
      <p:sp>
        <p:nvSpPr>
          <p:cNvPr id="1049095" name="Notes Placeholder 2"/>
          <p:cNvSpPr>
            <a:spLocks noGrp="1"/>
          </p:cNvSpPr>
          <p:nvPr>
            <p:ph type="body" idx="1"/>
          </p:nvPr>
        </p:nvSpPr>
        <p:spPr/>
        <p:txBody>
          <a:bodyPr>
            <a:normAutofit/>
          </a:bodyPr>
          <a:p>
            <a:endParaRPr lang="en-US"/>
          </a:p>
        </p:txBody>
      </p:sp>
      <p:sp>
        <p:nvSpPr>
          <p:cNvPr id="1049096" name="Slide Number Placeholder 3"/>
          <p:cNvSpPr>
            <a:spLocks noGrp="1"/>
          </p:cNvSpPr>
          <p:nvPr>
            <p:ph type="sldNum" sz="quarter" idx="10"/>
          </p:nvPr>
        </p:nvSpPr>
        <p:spPr/>
        <p:txBody>
          <a:bodyPr/>
          <a:p>
            <a:fld id="{832510CB-EA6A-4CF2-94C0-B2CF282E463F}" type="slidenum">
              <a:rPr lang="en-US" smtClean="0"/>
              <a:t>109</a:t>
            </a:fld>
            <a:endParaRPr dirty="0"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287" name=""/>
        <p:cNvGrpSpPr/>
        <p:nvPr/>
      </p:nvGrpSpPr>
      <p:grpSpPr>
        <a:xfrm>
          <a:off x="0" y="0"/>
          <a:ext cx="0" cy="0"/>
          <a:chOff x="0" y="0"/>
          <a:chExt cx="0" cy="0"/>
        </a:xfrm>
      </p:grpSpPr>
      <p:sp>
        <p:nvSpPr>
          <p:cNvPr id="1048670" name="Slide Image Placeholder 1"/>
          <p:cNvSpPr>
            <a:spLocks noChangeAspect="1" noRot="1" noGrp="1"/>
          </p:cNvSpPr>
          <p:nvPr>
            <p:ph type="sldImg"/>
          </p:nvPr>
        </p:nvSpPr>
        <p:spPr/>
      </p:sp>
      <p:sp>
        <p:nvSpPr>
          <p:cNvPr id="1048671" name="Notes Placeholder 2"/>
          <p:cNvSpPr>
            <a:spLocks noGrp="1"/>
          </p:cNvSpPr>
          <p:nvPr>
            <p:ph type="body" idx="1"/>
          </p:nvPr>
        </p:nvSpPr>
        <p:spPr/>
        <p:txBody>
          <a:bodyPr>
            <a:normAutofit/>
          </a:bodyPr>
          <a:p>
            <a:endParaRPr lang="en-US"/>
          </a:p>
        </p:txBody>
      </p:sp>
      <p:sp>
        <p:nvSpPr>
          <p:cNvPr id="1048672" name="Slide Number Placeholder 3"/>
          <p:cNvSpPr>
            <a:spLocks noGrp="1"/>
          </p:cNvSpPr>
          <p:nvPr>
            <p:ph type="sldNum" sz="quarter" idx="10"/>
          </p:nvPr>
        </p:nvSpPr>
        <p:spPr/>
        <p:txBody>
          <a:bodyPr/>
          <a:p>
            <a:fld id="{832510CB-EA6A-4CF2-94C0-B2CF282E463F}" type="slidenum">
              <a:rPr lang="en-US" smtClean="0"/>
              <a:t>11</a:t>
            </a:fld>
            <a:endParaRPr dirty="0"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564" name=""/>
        <p:cNvGrpSpPr/>
        <p:nvPr/>
      </p:nvGrpSpPr>
      <p:grpSpPr>
        <a:xfrm>
          <a:off x="0" y="0"/>
          <a:ext cx="0" cy="0"/>
          <a:chOff x="0" y="0"/>
          <a:chExt cx="0" cy="0"/>
        </a:xfrm>
      </p:grpSpPr>
      <p:sp>
        <p:nvSpPr>
          <p:cNvPr id="1049098" name="Slide Image Placeholder 1"/>
          <p:cNvSpPr>
            <a:spLocks noChangeAspect="1" noRot="1" noGrp="1"/>
          </p:cNvSpPr>
          <p:nvPr>
            <p:ph type="sldImg"/>
          </p:nvPr>
        </p:nvSpPr>
        <p:spPr/>
      </p:sp>
      <p:sp>
        <p:nvSpPr>
          <p:cNvPr id="1049099" name="Notes Placeholder 2"/>
          <p:cNvSpPr>
            <a:spLocks noGrp="1"/>
          </p:cNvSpPr>
          <p:nvPr>
            <p:ph type="body" idx="1"/>
          </p:nvPr>
        </p:nvSpPr>
        <p:spPr/>
        <p:txBody>
          <a:bodyPr>
            <a:normAutofit/>
          </a:bodyPr>
          <a:p>
            <a:endParaRPr lang="en-US"/>
          </a:p>
        </p:txBody>
      </p:sp>
      <p:sp>
        <p:nvSpPr>
          <p:cNvPr id="1049100" name="Slide Number Placeholder 3"/>
          <p:cNvSpPr>
            <a:spLocks noGrp="1"/>
          </p:cNvSpPr>
          <p:nvPr>
            <p:ph type="sldNum" sz="quarter" idx="10"/>
          </p:nvPr>
        </p:nvSpPr>
        <p:spPr/>
        <p:txBody>
          <a:bodyPr/>
          <a:p>
            <a:fld id="{832510CB-EA6A-4CF2-94C0-B2CF282E463F}" type="slidenum">
              <a:rPr lang="en-US" smtClean="0"/>
              <a:t>110</a:t>
            </a:fld>
            <a:endParaRPr dirty="0"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567" name=""/>
        <p:cNvGrpSpPr/>
        <p:nvPr/>
      </p:nvGrpSpPr>
      <p:grpSpPr>
        <a:xfrm>
          <a:off x="0" y="0"/>
          <a:ext cx="0" cy="0"/>
          <a:chOff x="0" y="0"/>
          <a:chExt cx="0" cy="0"/>
        </a:xfrm>
      </p:grpSpPr>
      <p:sp>
        <p:nvSpPr>
          <p:cNvPr id="1049102" name="Slide Image Placeholder 1"/>
          <p:cNvSpPr>
            <a:spLocks noChangeAspect="1" noRot="1" noGrp="1"/>
          </p:cNvSpPr>
          <p:nvPr>
            <p:ph type="sldImg"/>
          </p:nvPr>
        </p:nvSpPr>
        <p:spPr/>
      </p:sp>
      <p:sp>
        <p:nvSpPr>
          <p:cNvPr id="1049103" name="Notes Placeholder 2"/>
          <p:cNvSpPr>
            <a:spLocks noGrp="1"/>
          </p:cNvSpPr>
          <p:nvPr>
            <p:ph type="body" idx="1"/>
          </p:nvPr>
        </p:nvSpPr>
        <p:spPr/>
        <p:txBody>
          <a:bodyPr>
            <a:normAutofit/>
          </a:bodyPr>
          <a:p>
            <a:endParaRPr lang="en-US"/>
          </a:p>
        </p:txBody>
      </p:sp>
      <p:sp>
        <p:nvSpPr>
          <p:cNvPr id="1049104" name="Slide Number Placeholder 3"/>
          <p:cNvSpPr>
            <a:spLocks noGrp="1"/>
          </p:cNvSpPr>
          <p:nvPr>
            <p:ph type="sldNum" sz="quarter" idx="10"/>
          </p:nvPr>
        </p:nvSpPr>
        <p:spPr/>
        <p:txBody>
          <a:bodyPr/>
          <a:p>
            <a:fld id="{832510CB-EA6A-4CF2-94C0-B2CF282E463F}" type="slidenum">
              <a:rPr lang="en-US" smtClean="0"/>
              <a:t>111</a:t>
            </a:fld>
            <a:endParaRPr dirty="0"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570" name=""/>
        <p:cNvGrpSpPr/>
        <p:nvPr/>
      </p:nvGrpSpPr>
      <p:grpSpPr>
        <a:xfrm>
          <a:off x="0" y="0"/>
          <a:ext cx="0" cy="0"/>
          <a:chOff x="0" y="0"/>
          <a:chExt cx="0" cy="0"/>
        </a:xfrm>
      </p:grpSpPr>
      <p:sp>
        <p:nvSpPr>
          <p:cNvPr id="1049107" name="Slide Image Placeholder 1"/>
          <p:cNvSpPr>
            <a:spLocks noChangeAspect="1" noRot="1" noGrp="1"/>
          </p:cNvSpPr>
          <p:nvPr>
            <p:ph type="sldImg"/>
          </p:nvPr>
        </p:nvSpPr>
        <p:spPr/>
      </p:sp>
      <p:sp>
        <p:nvSpPr>
          <p:cNvPr id="1049108" name="Notes Placeholder 2"/>
          <p:cNvSpPr>
            <a:spLocks noGrp="1"/>
          </p:cNvSpPr>
          <p:nvPr>
            <p:ph type="body" idx="1"/>
          </p:nvPr>
        </p:nvSpPr>
        <p:spPr/>
        <p:txBody>
          <a:bodyPr>
            <a:normAutofit/>
          </a:bodyPr>
          <a:p>
            <a:endParaRPr lang="en-US"/>
          </a:p>
        </p:txBody>
      </p:sp>
      <p:sp>
        <p:nvSpPr>
          <p:cNvPr id="1049109" name="Slide Number Placeholder 3"/>
          <p:cNvSpPr>
            <a:spLocks noGrp="1"/>
          </p:cNvSpPr>
          <p:nvPr>
            <p:ph type="sldNum" sz="quarter" idx="10"/>
          </p:nvPr>
        </p:nvSpPr>
        <p:spPr/>
        <p:txBody>
          <a:bodyPr/>
          <a:p>
            <a:fld id="{832510CB-EA6A-4CF2-94C0-B2CF282E463F}" type="slidenum">
              <a:rPr lang="en-US" smtClean="0"/>
              <a:t>112</a:t>
            </a:fld>
            <a:endParaRPr dirty="0"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573" name=""/>
        <p:cNvGrpSpPr/>
        <p:nvPr/>
      </p:nvGrpSpPr>
      <p:grpSpPr>
        <a:xfrm>
          <a:off x="0" y="0"/>
          <a:ext cx="0" cy="0"/>
          <a:chOff x="0" y="0"/>
          <a:chExt cx="0" cy="0"/>
        </a:xfrm>
      </p:grpSpPr>
      <p:sp>
        <p:nvSpPr>
          <p:cNvPr id="1049112" name="Slide Image Placeholder 1"/>
          <p:cNvSpPr>
            <a:spLocks noChangeAspect="1" noRot="1" noGrp="1"/>
          </p:cNvSpPr>
          <p:nvPr>
            <p:ph type="sldImg"/>
          </p:nvPr>
        </p:nvSpPr>
        <p:spPr/>
      </p:sp>
      <p:sp>
        <p:nvSpPr>
          <p:cNvPr id="1049113" name="Notes Placeholder 2"/>
          <p:cNvSpPr>
            <a:spLocks noGrp="1"/>
          </p:cNvSpPr>
          <p:nvPr>
            <p:ph type="body" idx="1"/>
          </p:nvPr>
        </p:nvSpPr>
        <p:spPr/>
        <p:txBody>
          <a:bodyPr>
            <a:normAutofit/>
          </a:bodyPr>
          <a:p>
            <a:endParaRPr lang="en-US"/>
          </a:p>
        </p:txBody>
      </p:sp>
      <p:sp>
        <p:nvSpPr>
          <p:cNvPr id="1049114" name="Slide Number Placeholder 3"/>
          <p:cNvSpPr>
            <a:spLocks noGrp="1"/>
          </p:cNvSpPr>
          <p:nvPr>
            <p:ph type="sldNum" sz="quarter" idx="10"/>
          </p:nvPr>
        </p:nvSpPr>
        <p:spPr/>
        <p:txBody>
          <a:bodyPr/>
          <a:p>
            <a:fld id="{832510CB-EA6A-4CF2-94C0-B2CF282E463F}" type="slidenum">
              <a:rPr lang="en-US" smtClean="0"/>
              <a:t>113</a:t>
            </a:fld>
            <a:endParaRPr dirty="0" lang="en-US"/>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576" name=""/>
        <p:cNvGrpSpPr/>
        <p:nvPr/>
      </p:nvGrpSpPr>
      <p:grpSpPr>
        <a:xfrm>
          <a:off x="0" y="0"/>
          <a:ext cx="0" cy="0"/>
          <a:chOff x="0" y="0"/>
          <a:chExt cx="0" cy="0"/>
        </a:xfrm>
      </p:grpSpPr>
      <p:sp>
        <p:nvSpPr>
          <p:cNvPr id="1049116" name="Slide Image Placeholder 1"/>
          <p:cNvSpPr>
            <a:spLocks noChangeAspect="1" noRot="1" noGrp="1"/>
          </p:cNvSpPr>
          <p:nvPr>
            <p:ph type="sldImg"/>
          </p:nvPr>
        </p:nvSpPr>
        <p:spPr/>
      </p:sp>
      <p:sp>
        <p:nvSpPr>
          <p:cNvPr id="1049117" name="Notes Placeholder 2"/>
          <p:cNvSpPr>
            <a:spLocks noGrp="1"/>
          </p:cNvSpPr>
          <p:nvPr>
            <p:ph type="body" idx="1"/>
          </p:nvPr>
        </p:nvSpPr>
        <p:spPr/>
        <p:txBody>
          <a:bodyPr>
            <a:normAutofit/>
          </a:bodyPr>
          <a:p>
            <a:endParaRPr lang="en-US"/>
          </a:p>
        </p:txBody>
      </p:sp>
      <p:sp>
        <p:nvSpPr>
          <p:cNvPr id="1049118" name="Slide Number Placeholder 3"/>
          <p:cNvSpPr>
            <a:spLocks noGrp="1"/>
          </p:cNvSpPr>
          <p:nvPr>
            <p:ph type="sldNum" sz="quarter" idx="10"/>
          </p:nvPr>
        </p:nvSpPr>
        <p:spPr/>
        <p:txBody>
          <a:bodyPr/>
          <a:p>
            <a:fld id="{832510CB-EA6A-4CF2-94C0-B2CF282E463F}" type="slidenum">
              <a:rPr lang="en-US" smtClean="0"/>
              <a:t>114</a:t>
            </a:fld>
            <a:endParaRPr dirty="0" lang="en-US"/>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579" name=""/>
        <p:cNvGrpSpPr/>
        <p:nvPr/>
      </p:nvGrpSpPr>
      <p:grpSpPr>
        <a:xfrm>
          <a:off x="0" y="0"/>
          <a:ext cx="0" cy="0"/>
          <a:chOff x="0" y="0"/>
          <a:chExt cx="0" cy="0"/>
        </a:xfrm>
      </p:grpSpPr>
      <p:sp>
        <p:nvSpPr>
          <p:cNvPr id="1049120" name="Slide Image Placeholder 1"/>
          <p:cNvSpPr>
            <a:spLocks noChangeAspect="1" noRot="1" noGrp="1"/>
          </p:cNvSpPr>
          <p:nvPr>
            <p:ph type="sldImg"/>
          </p:nvPr>
        </p:nvSpPr>
        <p:spPr/>
      </p:sp>
      <p:sp>
        <p:nvSpPr>
          <p:cNvPr id="1049121" name="Notes Placeholder 2"/>
          <p:cNvSpPr>
            <a:spLocks noGrp="1"/>
          </p:cNvSpPr>
          <p:nvPr>
            <p:ph type="body" idx="1"/>
          </p:nvPr>
        </p:nvSpPr>
        <p:spPr/>
        <p:txBody>
          <a:bodyPr>
            <a:normAutofit/>
          </a:bodyPr>
          <a:p>
            <a:endParaRPr lang="en-US"/>
          </a:p>
        </p:txBody>
      </p:sp>
      <p:sp>
        <p:nvSpPr>
          <p:cNvPr id="1049122" name="Slide Number Placeholder 3"/>
          <p:cNvSpPr>
            <a:spLocks noGrp="1"/>
          </p:cNvSpPr>
          <p:nvPr>
            <p:ph type="sldNum" sz="quarter" idx="10"/>
          </p:nvPr>
        </p:nvSpPr>
        <p:spPr/>
        <p:txBody>
          <a:bodyPr/>
          <a:p>
            <a:fld id="{832510CB-EA6A-4CF2-94C0-B2CF282E463F}" type="slidenum">
              <a:rPr lang="en-US" smtClean="0"/>
              <a:t>115</a:t>
            </a:fld>
            <a:endParaRPr dirty="0" lang="en-US"/>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582" name=""/>
        <p:cNvGrpSpPr/>
        <p:nvPr/>
      </p:nvGrpSpPr>
      <p:grpSpPr>
        <a:xfrm>
          <a:off x="0" y="0"/>
          <a:ext cx="0" cy="0"/>
          <a:chOff x="0" y="0"/>
          <a:chExt cx="0" cy="0"/>
        </a:xfrm>
      </p:grpSpPr>
      <p:sp>
        <p:nvSpPr>
          <p:cNvPr id="1049124" name="Slide Image Placeholder 1"/>
          <p:cNvSpPr>
            <a:spLocks noChangeAspect="1" noRot="1" noGrp="1"/>
          </p:cNvSpPr>
          <p:nvPr>
            <p:ph type="sldImg"/>
          </p:nvPr>
        </p:nvSpPr>
        <p:spPr/>
      </p:sp>
      <p:sp>
        <p:nvSpPr>
          <p:cNvPr id="1049125" name="Notes Placeholder 2"/>
          <p:cNvSpPr>
            <a:spLocks noGrp="1"/>
          </p:cNvSpPr>
          <p:nvPr>
            <p:ph type="body" idx="1"/>
          </p:nvPr>
        </p:nvSpPr>
        <p:spPr/>
        <p:txBody>
          <a:bodyPr>
            <a:normAutofit/>
          </a:bodyPr>
          <a:p>
            <a:endParaRPr lang="en-US"/>
          </a:p>
        </p:txBody>
      </p:sp>
      <p:sp>
        <p:nvSpPr>
          <p:cNvPr id="1049126" name="Slide Number Placeholder 3"/>
          <p:cNvSpPr>
            <a:spLocks noGrp="1"/>
          </p:cNvSpPr>
          <p:nvPr>
            <p:ph type="sldNum" sz="quarter" idx="10"/>
          </p:nvPr>
        </p:nvSpPr>
        <p:spPr/>
        <p:txBody>
          <a:bodyPr/>
          <a:p>
            <a:fld id="{832510CB-EA6A-4CF2-94C0-B2CF282E463F}" type="slidenum">
              <a:rPr lang="en-US" smtClean="0"/>
              <a:t>116</a:t>
            </a:fld>
            <a:endParaRPr dirty="0" lang="en-US"/>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585" name=""/>
        <p:cNvGrpSpPr/>
        <p:nvPr/>
      </p:nvGrpSpPr>
      <p:grpSpPr>
        <a:xfrm>
          <a:off x="0" y="0"/>
          <a:ext cx="0" cy="0"/>
          <a:chOff x="0" y="0"/>
          <a:chExt cx="0" cy="0"/>
        </a:xfrm>
      </p:grpSpPr>
      <p:sp>
        <p:nvSpPr>
          <p:cNvPr id="1049129" name="Slide Image Placeholder 1"/>
          <p:cNvSpPr>
            <a:spLocks noChangeAspect="1" noRot="1" noGrp="1"/>
          </p:cNvSpPr>
          <p:nvPr>
            <p:ph type="sldImg"/>
          </p:nvPr>
        </p:nvSpPr>
        <p:spPr/>
      </p:sp>
      <p:sp>
        <p:nvSpPr>
          <p:cNvPr id="1049130" name="Notes Placeholder 2"/>
          <p:cNvSpPr>
            <a:spLocks noGrp="1"/>
          </p:cNvSpPr>
          <p:nvPr>
            <p:ph type="body" idx="1"/>
          </p:nvPr>
        </p:nvSpPr>
        <p:spPr/>
        <p:txBody>
          <a:bodyPr>
            <a:normAutofit/>
          </a:bodyPr>
          <a:p>
            <a:endParaRPr lang="en-US"/>
          </a:p>
        </p:txBody>
      </p:sp>
      <p:sp>
        <p:nvSpPr>
          <p:cNvPr id="1049131" name="Slide Number Placeholder 3"/>
          <p:cNvSpPr>
            <a:spLocks noGrp="1"/>
          </p:cNvSpPr>
          <p:nvPr>
            <p:ph type="sldNum" sz="quarter" idx="10"/>
          </p:nvPr>
        </p:nvSpPr>
        <p:spPr/>
        <p:txBody>
          <a:bodyPr/>
          <a:p>
            <a:fld id="{832510CB-EA6A-4CF2-94C0-B2CF282E463F}" type="slidenum">
              <a:rPr lang="en-US" smtClean="0"/>
              <a:t>117</a:t>
            </a:fld>
            <a:endParaRPr dirty="0" lang="en-US"/>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588" name=""/>
        <p:cNvGrpSpPr/>
        <p:nvPr/>
      </p:nvGrpSpPr>
      <p:grpSpPr>
        <a:xfrm>
          <a:off x="0" y="0"/>
          <a:ext cx="0" cy="0"/>
          <a:chOff x="0" y="0"/>
          <a:chExt cx="0" cy="0"/>
        </a:xfrm>
      </p:grpSpPr>
      <p:sp>
        <p:nvSpPr>
          <p:cNvPr id="1049133" name="Slide Image Placeholder 1"/>
          <p:cNvSpPr>
            <a:spLocks noChangeAspect="1" noRot="1" noGrp="1"/>
          </p:cNvSpPr>
          <p:nvPr>
            <p:ph type="sldImg"/>
          </p:nvPr>
        </p:nvSpPr>
        <p:spPr/>
      </p:sp>
      <p:sp>
        <p:nvSpPr>
          <p:cNvPr id="1049134" name="Notes Placeholder 2"/>
          <p:cNvSpPr>
            <a:spLocks noGrp="1"/>
          </p:cNvSpPr>
          <p:nvPr>
            <p:ph type="body" idx="1"/>
          </p:nvPr>
        </p:nvSpPr>
        <p:spPr/>
        <p:txBody>
          <a:bodyPr>
            <a:normAutofit/>
          </a:bodyPr>
          <a:p>
            <a:endParaRPr lang="en-US"/>
          </a:p>
        </p:txBody>
      </p:sp>
      <p:sp>
        <p:nvSpPr>
          <p:cNvPr id="1049135" name="Slide Number Placeholder 3"/>
          <p:cNvSpPr>
            <a:spLocks noGrp="1"/>
          </p:cNvSpPr>
          <p:nvPr>
            <p:ph type="sldNum" sz="quarter" idx="10"/>
          </p:nvPr>
        </p:nvSpPr>
        <p:spPr/>
        <p:txBody>
          <a:bodyPr/>
          <a:p>
            <a:fld id="{832510CB-EA6A-4CF2-94C0-B2CF282E463F}" type="slidenum">
              <a:rPr lang="en-US" smtClean="0"/>
              <a:t>118</a:t>
            </a:fld>
            <a:endParaRPr dirty="0" lang="en-US"/>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591" name=""/>
        <p:cNvGrpSpPr/>
        <p:nvPr/>
      </p:nvGrpSpPr>
      <p:grpSpPr>
        <a:xfrm>
          <a:off x="0" y="0"/>
          <a:ext cx="0" cy="0"/>
          <a:chOff x="0" y="0"/>
          <a:chExt cx="0" cy="0"/>
        </a:xfrm>
      </p:grpSpPr>
      <p:sp>
        <p:nvSpPr>
          <p:cNvPr id="1049137" name="Slide Image Placeholder 1"/>
          <p:cNvSpPr>
            <a:spLocks noChangeAspect="1" noRot="1" noGrp="1"/>
          </p:cNvSpPr>
          <p:nvPr>
            <p:ph type="sldImg"/>
          </p:nvPr>
        </p:nvSpPr>
        <p:spPr/>
      </p:sp>
      <p:sp>
        <p:nvSpPr>
          <p:cNvPr id="1049138" name="Notes Placeholder 2"/>
          <p:cNvSpPr>
            <a:spLocks noGrp="1"/>
          </p:cNvSpPr>
          <p:nvPr>
            <p:ph type="body" idx="1"/>
          </p:nvPr>
        </p:nvSpPr>
        <p:spPr/>
        <p:txBody>
          <a:bodyPr>
            <a:normAutofit/>
          </a:bodyPr>
          <a:p>
            <a:endParaRPr lang="en-US"/>
          </a:p>
        </p:txBody>
      </p:sp>
      <p:sp>
        <p:nvSpPr>
          <p:cNvPr id="1049139" name="Slide Number Placeholder 3"/>
          <p:cNvSpPr>
            <a:spLocks noGrp="1"/>
          </p:cNvSpPr>
          <p:nvPr>
            <p:ph type="sldNum" sz="quarter" idx="10"/>
          </p:nvPr>
        </p:nvSpPr>
        <p:spPr/>
        <p:txBody>
          <a:bodyPr/>
          <a:p>
            <a:fld id="{832510CB-EA6A-4CF2-94C0-B2CF282E463F}" type="slidenum">
              <a:rPr lang="en-US" smtClean="0"/>
              <a:t>119</a:t>
            </a:fld>
            <a:endParaRPr dirty="0"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290" name=""/>
        <p:cNvGrpSpPr/>
        <p:nvPr/>
      </p:nvGrpSpPr>
      <p:grpSpPr>
        <a:xfrm>
          <a:off x="0" y="0"/>
          <a:ext cx="0" cy="0"/>
          <a:chOff x="0" y="0"/>
          <a:chExt cx="0" cy="0"/>
        </a:xfrm>
      </p:grpSpPr>
      <p:sp>
        <p:nvSpPr>
          <p:cNvPr id="1048674" name="Slide Image Placeholder 1"/>
          <p:cNvSpPr>
            <a:spLocks noChangeAspect="1" noRot="1" noGrp="1"/>
          </p:cNvSpPr>
          <p:nvPr>
            <p:ph type="sldImg"/>
          </p:nvPr>
        </p:nvSpPr>
        <p:spPr/>
      </p:sp>
      <p:sp>
        <p:nvSpPr>
          <p:cNvPr id="1048675" name="Notes Placeholder 2"/>
          <p:cNvSpPr>
            <a:spLocks noGrp="1"/>
          </p:cNvSpPr>
          <p:nvPr>
            <p:ph type="body" idx="1"/>
          </p:nvPr>
        </p:nvSpPr>
        <p:spPr/>
        <p:txBody>
          <a:bodyPr>
            <a:normAutofit/>
          </a:bodyPr>
          <a:p>
            <a:endParaRPr lang="en-US"/>
          </a:p>
        </p:txBody>
      </p:sp>
      <p:sp>
        <p:nvSpPr>
          <p:cNvPr id="1048676" name="Slide Number Placeholder 3"/>
          <p:cNvSpPr>
            <a:spLocks noGrp="1"/>
          </p:cNvSpPr>
          <p:nvPr>
            <p:ph type="sldNum" sz="quarter" idx="10"/>
          </p:nvPr>
        </p:nvSpPr>
        <p:spPr/>
        <p:txBody>
          <a:bodyPr/>
          <a:p>
            <a:fld id="{832510CB-EA6A-4CF2-94C0-B2CF282E463F}" type="slidenum">
              <a:rPr lang="en-US" smtClean="0"/>
              <a:t>12</a:t>
            </a:fld>
            <a:endParaRPr dirty="0"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594" name=""/>
        <p:cNvGrpSpPr/>
        <p:nvPr/>
      </p:nvGrpSpPr>
      <p:grpSpPr>
        <a:xfrm>
          <a:off x="0" y="0"/>
          <a:ext cx="0" cy="0"/>
          <a:chOff x="0" y="0"/>
          <a:chExt cx="0" cy="0"/>
        </a:xfrm>
      </p:grpSpPr>
      <p:sp>
        <p:nvSpPr>
          <p:cNvPr id="1049141" name="Slide Image Placeholder 1"/>
          <p:cNvSpPr>
            <a:spLocks noChangeAspect="1" noRot="1" noGrp="1"/>
          </p:cNvSpPr>
          <p:nvPr>
            <p:ph type="sldImg"/>
          </p:nvPr>
        </p:nvSpPr>
        <p:spPr/>
      </p:sp>
      <p:sp>
        <p:nvSpPr>
          <p:cNvPr id="1049142" name="Notes Placeholder 2"/>
          <p:cNvSpPr>
            <a:spLocks noGrp="1"/>
          </p:cNvSpPr>
          <p:nvPr>
            <p:ph type="body" idx="1"/>
          </p:nvPr>
        </p:nvSpPr>
        <p:spPr/>
        <p:txBody>
          <a:bodyPr>
            <a:normAutofit/>
          </a:bodyPr>
          <a:p>
            <a:endParaRPr lang="en-US"/>
          </a:p>
        </p:txBody>
      </p:sp>
      <p:sp>
        <p:nvSpPr>
          <p:cNvPr id="1049143" name="Slide Number Placeholder 3"/>
          <p:cNvSpPr>
            <a:spLocks noGrp="1"/>
          </p:cNvSpPr>
          <p:nvPr>
            <p:ph type="sldNum" sz="quarter" idx="10"/>
          </p:nvPr>
        </p:nvSpPr>
        <p:spPr/>
        <p:txBody>
          <a:bodyPr/>
          <a:p>
            <a:fld id="{832510CB-EA6A-4CF2-94C0-B2CF282E463F}" type="slidenum">
              <a:rPr lang="en-US" smtClean="0"/>
              <a:t>120</a:t>
            </a:fld>
            <a:endParaRPr dirty="0" lang="en-US"/>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597" name=""/>
        <p:cNvGrpSpPr/>
        <p:nvPr/>
      </p:nvGrpSpPr>
      <p:grpSpPr>
        <a:xfrm>
          <a:off x="0" y="0"/>
          <a:ext cx="0" cy="0"/>
          <a:chOff x="0" y="0"/>
          <a:chExt cx="0" cy="0"/>
        </a:xfrm>
      </p:grpSpPr>
      <p:sp>
        <p:nvSpPr>
          <p:cNvPr id="1049145" name="Slide Image Placeholder 1"/>
          <p:cNvSpPr>
            <a:spLocks noChangeAspect="1" noRot="1" noGrp="1"/>
          </p:cNvSpPr>
          <p:nvPr>
            <p:ph type="sldImg"/>
          </p:nvPr>
        </p:nvSpPr>
        <p:spPr/>
      </p:sp>
      <p:sp>
        <p:nvSpPr>
          <p:cNvPr id="1049146" name="Notes Placeholder 2"/>
          <p:cNvSpPr>
            <a:spLocks noGrp="1"/>
          </p:cNvSpPr>
          <p:nvPr>
            <p:ph type="body" idx="1"/>
          </p:nvPr>
        </p:nvSpPr>
        <p:spPr/>
        <p:txBody>
          <a:bodyPr>
            <a:normAutofit/>
          </a:bodyPr>
          <a:p>
            <a:endParaRPr lang="en-US"/>
          </a:p>
        </p:txBody>
      </p:sp>
      <p:sp>
        <p:nvSpPr>
          <p:cNvPr id="1049147" name="Slide Number Placeholder 3"/>
          <p:cNvSpPr>
            <a:spLocks noGrp="1"/>
          </p:cNvSpPr>
          <p:nvPr>
            <p:ph type="sldNum" sz="quarter" idx="10"/>
          </p:nvPr>
        </p:nvSpPr>
        <p:spPr/>
        <p:txBody>
          <a:bodyPr/>
          <a:p>
            <a:fld id="{832510CB-EA6A-4CF2-94C0-B2CF282E463F}" type="slidenum">
              <a:rPr lang="en-US" smtClean="0"/>
              <a:t>121</a:t>
            </a:fld>
            <a:endParaRPr dirty="0" lang="en-US"/>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600" name=""/>
        <p:cNvGrpSpPr/>
        <p:nvPr/>
      </p:nvGrpSpPr>
      <p:grpSpPr>
        <a:xfrm>
          <a:off x="0" y="0"/>
          <a:ext cx="0" cy="0"/>
          <a:chOff x="0" y="0"/>
          <a:chExt cx="0" cy="0"/>
        </a:xfrm>
      </p:grpSpPr>
      <p:sp>
        <p:nvSpPr>
          <p:cNvPr id="1049149" name="Slide Image Placeholder 1"/>
          <p:cNvSpPr>
            <a:spLocks noChangeAspect="1" noRot="1" noGrp="1"/>
          </p:cNvSpPr>
          <p:nvPr>
            <p:ph type="sldImg"/>
          </p:nvPr>
        </p:nvSpPr>
        <p:spPr/>
      </p:sp>
      <p:sp>
        <p:nvSpPr>
          <p:cNvPr id="1049150" name="Notes Placeholder 2"/>
          <p:cNvSpPr>
            <a:spLocks noGrp="1"/>
          </p:cNvSpPr>
          <p:nvPr>
            <p:ph type="body" idx="1"/>
          </p:nvPr>
        </p:nvSpPr>
        <p:spPr/>
        <p:txBody>
          <a:bodyPr>
            <a:normAutofit/>
          </a:bodyPr>
          <a:p>
            <a:endParaRPr lang="en-US"/>
          </a:p>
        </p:txBody>
      </p:sp>
      <p:sp>
        <p:nvSpPr>
          <p:cNvPr id="1049151" name="Slide Number Placeholder 3"/>
          <p:cNvSpPr>
            <a:spLocks noGrp="1"/>
          </p:cNvSpPr>
          <p:nvPr>
            <p:ph type="sldNum" sz="quarter" idx="10"/>
          </p:nvPr>
        </p:nvSpPr>
        <p:spPr/>
        <p:txBody>
          <a:bodyPr/>
          <a:p>
            <a:fld id="{832510CB-EA6A-4CF2-94C0-B2CF282E463F}" type="slidenum">
              <a:rPr lang="en-US" smtClean="0"/>
              <a:t>122</a:t>
            </a:fld>
            <a:endParaRPr dirty="0" lang="en-US"/>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603" name=""/>
        <p:cNvGrpSpPr/>
        <p:nvPr/>
      </p:nvGrpSpPr>
      <p:grpSpPr>
        <a:xfrm>
          <a:off x="0" y="0"/>
          <a:ext cx="0" cy="0"/>
          <a:chOff x="0" y="0"/>
          <a:chExt cx="0" cy="0"/>
        </a:xfrm>
      </p:grpSpPr>
      <p:sp>
        <p:nvSpPr>
          <p:cNvPr id="1049153" name="Slide Image Placeholder 1"/>
          <p:cNvSpPr>
            <a:spLocks noChangeAspect="1" noRot="1" noGrp="1"/>
          </p:cNvSpPr>
          <p:nvPr>
            <p:ph type="sldImg"/>
          </p:nvPr>
        </p:nvSpPr>
        <p:spPr/>
      </p:sp>
      <p:sp>
        <p:nvSpPr>
          <p:cNvPr id="1049154" name="Notes Placeholder 2"/>
          <p:cNvSpPr>
            <a:spLocks noGrp="1"/>
          </p:cNvSpPr>
          <p:nvPr>
            <p:ph type="body" idx="1"/>
          </p:nvPr>
        </p:nvSpPr>
        <p:spPr/>
        <p:txBody>
          <a:bodyPr>
            <a:normAutofit/>
          </a:bodyPr>
          <a:p>
            <a:endParaRPr lang="en-US"/>
          </a:p>
        </p:txBody>
      </p:sp>
      <p:sp>
        <p:nvSpPr>
          <p:cNvPr id="1049155" name="Slide Number Placeholder 3"/>
          <p:cNvSpPr>
            <a:spLocks noGrp="1"/>
          </p:cNvSpPr>
          <p:nvPr>
            <p:ph type="sldNum" sz="quarter" idx="10"/>
          </p:nvPr>
        </p:nvSpPr>
        <p:spPr/>
        <p:txBody>
          <a:bodyPr/>
          <a:p>
            <a:fld id="{832510CB-EA6A-4CF2-94C0-B2CF282E463F}" type="slidenum">
              <a:rPr lang="en-US" smtClean="0"/>
              <a:t>123</a:t>
            </a:fld>
            <a:endParaRPr dirty="0" lang="en-US"/>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606" name=""/>
        <p:cNvGrpSpPr/>
        <p:nvPr/>
      </p:nvGrpSpPr>
      <p:grpSpPr>
        <a:xfrm>
          <a:off x="0" y="0"/>
          <a:ext cx="0" cy="0"/>
          <a:chOff x="0" y="0"/>
          <a:chExt cx="0" cy="0"/>
        </a:xfrm>
      </p:grpSpPr>
      <p:sp>
        <p:nvSpPr>
          <p:cNvPr id="1049157" name="Slide Image Placeholder 1"/>
          <p:cNvSpPr>
            <a:spLocks noChangeAspect="1" noRot="1" noGrp="1"/>
          </p:cNvSpPr>
          <p:nvPr>
            <p:ph type="sldImg"/>
          </p:nvPr>
        </p:nvSpPr>
        <p:spPr/>
      </p:sp>
      <p:sp>
        <p:nvSpPr>
          <p:cNvPr id="1049158" name="Notes Placeholder 2"/>
          <p:cNvSpPr>
            <a:spLocks noGrp="1"/>
          </p:cNvSpPr>
          <p:nvPr>
            <p:ph type="body" idx="1"/>
          </p:nvPr>
        </p:nvSpPr>
        <p:spPr/>
        <p:txBody>
          <a:bodyPr>
            <a:normAutofit/>
          </a:bodyPr>
          <a:p>
            <a:endParaRPr lang="en-US"/>
          </a:p>
        </p:txBody>
      </p:sp>
      <p:sp>
        <p:nvSpPr>
          <p:cNvPr id="1049159" name="Slide Number Placeholder 3"/>
          <p:cNvSpPr>
            <a:spLocks noGrp="1"/>
          </p:cNvSpPr>
          <p:nvPr>
            <p:ph type="sldNum" sz="quarter" idx="10"/>
          </p:nvPr>
        </p:nvSpPr>
        <p:spPr/>
        <p:txBody>
          <a:bodyPr/>
          <a:p>
            <a:fld id="{832510CB-EA6A-4CF2-94C0-B2CF282E463F}" type="slidenum">
              <a:rPr lang="en-US" smtClean="0"/>
              <a:t>124</a:t>
            </a:fld>
            <a:endParaRPr dirty="0" lang="en-US"/>
          </a:p>
        </p:txBody>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609" name=""/>
        <p:cNvGrpSpPr/>
        <p:nvPr/>
      </p:nvGrpSpPr>
      <p:grpSpPr>
        <a:xfrm>
          <a:off x="0" y="0"/>
          <a:ext cx="0" cy="0"/>
          <a:chOff x="0" y="0"/>
          <a:chExt cx="0" cy="0"/>
        </a:xfrm>
      </p:grpSpPr>
      <p:sp>
        <p:nvSpPr>
          <p:cNvPr id="1049161" name="Slide Image Placeholder 1"/>
          <p:cNvSpPr>
            <a:spLocks noChangeAspect="1" noRot="1" noGrp="1"/>
          </p:cNvSpPr>
          <p:nvPr>
            <p:ph type="sldImg"/>
          </p:nvPr>
        </p:nvSpPr>
        <p:spPr/>
      </p:sp>
      <p:sp>
        <p:nvSpPr>
          <p:cNvPr id="1049162" name="Notes Placeholder 2"/>
          <p:cNvSpPr>
            <a:spLocks noGrp="1"/>
          </p:cNvSpPr>
          <p:nvPr>
            <p:ph type="body" idx="1"/>
          </p:nvPr>
        </p:nvSpPr>
        <p:spPr/>
        <p:txBody>
          <a:bodyPr>
            <a:normAutofit/>
          </a:bodyPr>
          <a:p>
            <a:endParaRPr lang="en-US"/>
          </a:p>
        </p:txBody>
      </p:sp>
      <p:sp>
        <p:nvSpPr>
          <p:cNvPr id="1049163" name="Slide Number Placeholder 3"/>
          <p:cNvSpPr>
            <a:spLocks noGrp="1"/>
          </p:cNvSpPr>
          <p:nvPr>
            <p:ph type="sldNum" sz="quarter" idx="10"/>
          </p:nvPr>
        </p:nvSpPr>
        <p:spPr/>
        <p:txBody>
          <a:bodyPr/>
          <a:p>
            <a:fld id="{832510CB-EA6A-4CF2-94C0-B2CF282E463F}" type="slidenum">
              <a:rPr lang="en-US" smtClean="0"/>
              <a:t>125</a:t>
            </a:fld>
            <a:endParaRPr dirty="0"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612" name=""/>
        <p:cNvGrpSpPr/>
        <p:nvPr/>
      </p:nvGrpSpPr>
      <p:grpSpPr>
        <a:xfrm>
          <a:off x="0" y="0"/>
          <a:ext cx="0" cy="0"/>
          <a:chOff x="0" y="0"/>
          <a:chExt cx="0" cy="0"/>
        </a:xfrm>
      </p:grpSpPr>
      <p:sp>
        <p:nvSpPr>
          <p:cNvPr id="1049165" name="Slide Image Placeholder 1"/>
          <p:cNvSpPr>
            <a:spLocks noChangeAspect="1" noRot="1" noGrp="1"/>
          </p:cNvSpPr>
          <p:nvPr>
            <p:ph type="sldImg"/>
          </p:nvPr>
        </p:nvSpPr>
        <p:spPr/>
      </p:sp>
      <p:sp>
        <p:nvSpPr>
          <p:cNvPr id="1049166" name="Notes Placeholder 2"/>
          <p:cNvSpPr>
            <a:spLocks noGrp="1"/>
          </p:cNvSpPr>
          <p:nvPr>
            <p:ph type="body" idx="1"/>
          </p:nvPr>
        </p:nvSpPr>
        <p:spPr/>
        <p:txBody>
          <a:bodyPr>
            <a:normAutofit/>
          </a:bodyPr>
          <a:p>
            <a:endParaRPr lang="en-US"/>
          </a:p>
        </p:txBody>
      </p:sp>
      <p:sp>
        <p:nvSpPr>
          <p:cNvPr id="1049167" name="Slide Number Placeholder 3"/>
          <p:cNvSpPr>
            <a:spLocks noGrp="1"/>
          </p:cNvSpPr>
          <p:nvPr>
            <p:ph type="sldNum" sz="quarter" idx="10"/>
          </p:nvPr>
        </p:nvSpPr>
        <p:spPr/>
        <p:txBody>
          <a:bodyPr/>
          <a:p>
            <a:fld id="{832510CB-EA6A-4CF2-94C0-B2CF282E463F}" type="slidenum">
              <a:rPr lang="en-US" smtClean="0"/>
              <a:t>126</a:t>
            </a:fld>
            <a:endParaRPr dirty="0"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615" name=""/>
        <p:cNvGrpSpPr/>
        <p:nvPr/>
      </p:nvGrpSpPr>
      <p:grpSpPr>
        <a:xfrm>
          <a:off x="0" y="0"/>
          <a:ext cx="0" cy="0"/>
          <a:chOff x="0" y="0"/>
          <a:chExt cx="0" cy="0"/>
        </a:xfrm>
      </p:grpSpPr>
      <p:sp>
        <p:nvSpPr>
          <p:cNvPr id="1049169" name="Slide Image Placeholder 1"/>
          <p:cNvSpPr>
            <a:spLocks noChangeAspect="1" noRot="1" noGrp="1"/>
          </p:cNvSpPr>
          <p:nvPr>
            <p:ph type="sldImg"/>
          </p:nvPr>
        </p:nvSpPr>
        <p:spPr/>
      </p:sp>
      <p:sp>
        <p:nvSpPr>
          <p:cNvPr id="1049170" name="Notes Placeholder 2"/>
          <p:cNvSpPr>
            <a:spLocks noGrp="1"/>
          </p:cNvSpPr>
          <p:nvPr>
            <p:ph type="body" idx="1"/>
          </p:nvPr>
        </p:nvSpPr>
        <p:spPr/>
        <p:txBody>
          <a:bodyPr>
            <a:normAutofit/>
          </a:bodyPr>
          <a:p>
            <a:endParaRPr lang="en-US"/>
          </a:p>
        </p:txBody>
      </p:sp>
      <p:sp>
        <p:nvSpPr>
          <p:cNvPr id="1049171" name="Slide Number Placeholder 3"/>
          <p:cNvSpPr>
            <a:spLocks noGrp="1"/>
          </p:cNvSpPr>
          <p:nvPr>
            <p:ph type="sldNum" sz="quarter" idx="10"/>
          </p:nvPr>
        </p:nvSpPr>
        <p:spPr/>
        <p:txBody>
          <a:bodyPr/>
          <a:p>
            <a:fld id="{832510CB-EA6A-4CF2-94C0-B2CF282E463F}" type="slidenum">
              <a:rPr lang="en-US" smtClean="0"/>
              <a:t>127</a:t>
            </a:fld>
            <a:endParaRPr dirty="0"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618" name=""/>
        <p:cNvGrpSpPr/>
        <p:nvPr/>
      </p:nvGrpSpPr>
      <p:grpSpPr>
        <a:xfrm>
          <a:off x="0" y="0"/>
          <a:ext cx="0" cy="0"/>
          <a:chOff x="0" y="0"/>
          <a:chExt cx="0" cy="0"/>
        </a:xfrm>
      </p:grpSpPr>
      <p:sp>
        <p:nvSpPr>
          <p:cNvPr id="1049173" name="Slide Image Placeholder 1"/>
          <p:cNvSpPr>
            <a:spLocks noChangeAspect="1" noRot="1" noGrp="1"/>
          </p:cNvSpPr>
          <p:nvPr>
            <p:ph type="sldImg"/>
          </p:nvPr>
        </p:nvSpPr>
        <p:spPr/>
      </p:sp>
      <p:sp>
        <p:nvSpPr>
          <p:cNvPr id="1049174" name="Notes Placeholder 2"/>
          <p:cNvSpPr>
            <a:spLocks noGrp="1"/>
          </p:cNvSpPr>
          <p:nvPr>
            <p:ph type="body" idx="1"/>
          </p:nvPr>
        </p:nvSpPr>
        <p:spPr/>
        <p:txBody>
          <a:bodyPr>
            <a:normAutofit/>
          </a:bodyPr>
          <a:p>
            <a:endParaRPr lang="en-US"/>
          </a:p>
        </p:txBody>
      </p:sp>
      <p:sp>
        <p:nvSpPr>
          <p:cNvPr id="1049175" name="Slide Number Placeholder 3"/>
          <p:cNvSpPr>
            <a:spLocks noGrp="1"/>
          </p:cNvSpPr>
          <p:nvPr>
            <p:ph type="sldNum" sz="quarter" idx="10"/>
          </p:nvPr>
        </p:nvSpPr>
        <p:spPr/>
        <p:txBody>
          <a:bodyPr/>
          <a:p>
            <a:fld id="{832510CB-EA6A-4CF2-94C0-B2CF282E463F}" type="slidenum">
              <a:rPr lang="en-US" smtClean="0"/>
              <a:t>128</a:t>
            </a:fld>
            <a:endParaRPr dirty="0"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621" name=""/>
        <p:cNvGrpSpPr/>
        <p:nvPr/>
      </p:nvGrpSpPr>
      <p:grpSpPr>
        <a:xfrm>
          <a:off x="0" y="0"/>
          <a:ext cx="0" cy="0"/>
          <a:chOff x="0" y="0"/>
          <a:chExt cx="0" cy="0"/>
        </a:xfrm>
      </p:grpSpPr>
      <p:sp>
        <p:nvSpPr>
          <p:cNvPr id="1049177" name="Slide Image Placeholder 1"/>
          <p:cNvSpPr>
            <a:spLocks noChangeAspect="1" noRot="1" noGrp="1"/>
          </p:cNvSpPr>
          <p:nvPr>
            <p:ph type="sldImg"/>
          </p:nvPr>
        </p:nvSpPr>
        <p:spPr/>
      </p:sp>
      <p:sp>
        <p:nvSpPr>
          <p:cNvPr id="1049178" name="Notes Placeholder 2"/>
          <p:cNvSpPr>
            <a:spLocks noGrp="1"/>
          </p:cNvSpPr>
          <p:nvPr>
            <p:ph type="body" idx="1"/>
          </p:nvPr>
        </p:nvSpPr>
        <p:spPr/>
        <p:txBody>
          <a:bodyPr>
            <a:normAutofit/>
          </a:bodyPr>
          <a:p>
            <a:endParaRPr lang="en-US"/>
          </a:p>
        </p:txBody>
      </p:sp>
      <p:sp>
        <p:nvSpPr>
          <p:cNvPr id="1049179" name="Slide Number Placeholder 3"/>
          <p:cNvSpPr>
            <a:spLocks noGrp="1"/>
          </p:cNvSpPr>
          <p:nvPr>
            <p:ph type="sldNum" sz="quarter" idx="10"/>
          </p:nvPr>
        </p:nvSpPr>
        <p:spPr/>
        <p:txBody>
          <a:bodyPr/>
          <a:p>
            <a:fld id="{832510CB-EA6A-4CF2-94C0-B2CF282E463F}" type="slidenum">
              <a:rPr lang="en-US" smtClean="0"/>
              <a:t>129</a:t>
            </a:fld>
            <a:endParaRPr dirty="0"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293" name=""/>
        <p:cNvGrpSpPr/>
        <p:nvPr/>
      </p:nvGrpSpPr>
      <p:grpSpPr>
        <a:xfrm>
          <a:off x="0" y="0"/>
          <a:ext cx="0" cy="0"/>
          <a:chOff x="0" y="0"/>
          <a:chExt cx="0" cy="0"/>
        </a:xfrm>
      </p:grpSpPr>
      <p:sp>
        <p:nvSpPr>
          <p:cNvPr id="1048678" name="Slide Image Placeholder 1"/>
          <p:cNvSpPr>
            <a:spLocks noChangeAspect="1" noRot="1" noGrp="1"/>
          </p:cNvSpPr>
          <p:nvPr>
            <p:ph type="sldImg"/>
          </p:nvPr>
        </p:nvSpPr>
        <p:spPr/>
      </p:sp>
      <p:sp>
        <p:nvSpPr>
          <p:cNvPr id="1048679" name="Notes Placeholder 2"/>
          <p:cNvSpPr>
            <a:spLocks noGrp="1"/>
          </p:cNvSpPr>
          <p:nvPr>
            <p:ph type="body" idx="1"/>
          </p:nvPr>
        </p:nvSpPr>
        <p:spPr/>
        <p:txBody>
          <a:bodyPr>
            <a:normAutofit/>
          </a:bodyPr>
          <a:p>
            <a:endParaRPr lang="en-US"/>
          </a:p>
        </p:txBody>
      </p:sp>
      <p:sp>
        <p:nvSpPr>
          <p:cNvPr id="1048680" name="Slide Number Placeholder 3"/>
          <p:cNvSpPr>
            <a:spLocks noGrp="1"/>
          </p:cNvSpPr>
          <p:nvPr>
            <p:ph type="sldNum" sz="quarter" idx="10"/>
          </p:nvPr>
        </p:nvSpPr>
        <p:spPr/>
        <p:txBody>
          <a:bodyPr/>
          <a:p>
            <a:fld id="{832510CB-EA6A-4CF2-94C0-B2CF282E463F}" type="slidenum">
              <a:rPr lang="en-US" smtClean="0"/>
              <a:t>13</a:t>
            </a:fld>
            <a:endParaRPr dirty="0"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624" name=""/>
        <p:cNvGrpSpPr/>
        <p:nvPr/>
      </p:nvGrpSpPr>
      <p:grpSpPr>
        <a:xfrm>
          <a:off x="0" y="0"/>
          <a:ext cx="0" cy="0"/>
          <a:chOff x="0" y="0"/>
          <a:chExt cx="0" cy="0"/>
        </a:xfrm>
      </p:grpSpPr>
      <p:sp>
        <p:nvSpPr>
          <p:cNvPr id="1049181" name="Slide Image Placeholder 1"/>
          <p:cNvSpPr>
            <a:spLocks noChangeAspect="1" noRot="1" noGrp="1"/>
          </p:cNvSpPr>
          <p:nvPr>
            <p:ph type="sldImg"/>
          </p:nvPr>
        </p:nvSpPr>
        <p:spPr/>
      </p:sp>
      <p:sp>
        <p:nvSpPr>
          <p:cNvPr id="1049182" name="Notes Placeholder 2"/>
          <p:cNvSpPr>
            <a:spLocks noGrp="1"/>
          </p:cNvSpPr>
          <p:nvPr>
            <p:ph type="body" idx="1"/>
          </p:nvPr>
        </p:nvSpPr>
        <p:spPr/>
        <p:txBody>
          <a:bodyPr>
            <a:normAutofit/>
          </a:bodyPr>
          <a:p>
            <a:endParaRPr lang="en-US"/>
          </a:p>
        </p:txBody>
      </p:sp>
      <p:sp>
        <p:nvSpPr>
          <p:cNvPr id="1049183" name="Slide Number Placeholder 3"/>
          <p:cNvSpPr>
            <a:spLocks noGrp="1"/>
          </p:cNvSpPr>
          <p:nvPr>
            <p:ph type="sldNum" sz="quarter" idx="10"/>
          </p:nvPr>
        </p:nvSpPr>
        <p:spPr/>
        <p:txBody>
          <a:bodyPr/>
          <a:p>
            <a:fld id="{832510CB-EA6A-4CF2-94C0-B2CF282E463F}" type="slidenum">
              <a:rPr lang="en-US" smtClean="0"/>
              <a:t>130</a:t>
            </a:fld>
            <a:endParaRPr dirty="0"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627" name=""/>
        <p:cNvGrpSpPr/>
        <p:nvPr/>
      </p:nvGrpSpPr>
      <p:grpSpPr>
        <a:xfrm>
          <a:off x="0" y="0"/>
          <a:ext cx="0" cy="0"/>
          <a:chOff x="0" y="0"/>
          <a:chExt cx="0" cy="0"/>
        </a:xfrm>
      </p:grpSpPr>
      <p:sp>
        <p:nvSpPr>
          <p:cNvPr id="1049185" name="Slide Image Placeholder 1"/>
          <p:cNvSpPr>
            <a:spLocks noChangeAspect="1" noRot="1" noGrp="1"/>
          </p:cNvSpPr>
          <p:nvPr>
            <p:ph type="sldImg"/>
          </p:nvPr>
        </p:nvSpPr>
        <p:spPr/>
      </p:sp>
      <p:sp>
        <p:nvSpPr>
          <p:cNvPr id="1049186" name="Notes Placeholder 2"/>
          <p:cNvSpPr>
            <a:spLocks noGrp="1"/>
          </p:cNvSpPr>
          <p:nvPr>
            <p:ph type="body" idx="1"/>
          </p:nvPr>
        </p:nvSpPr>
        <p:spPr/>
        <p:txBody>
          <a:bodyPr>
            <a:normAutofit/>
          </a:bodyPr>
          <a:p>
            <a:endParaRPr lang="en-US"/>
          </a:p>
        </p:txBody>
      </p:sp>
      <p:sp>
        <p:nvSpPr>
          <p:cNvPr id="1049187" name="Slide Number Placeholder 3"/>
          <p:cNvSpPr>
            <a:spLocks noGrp="1"/>
          </p:cNvSpPr>
          <p:nvPr>
            <p:ph type="sldNum" sz="quarter" idx="10"/>
          </p:nvPr>
        </p:nvSpPr>
        <p:spPr/>
        <p:txBody>
          <a:bodyPr/>
          <a:p>
            <a:fld id="{832510CB-EA6A-4CF2-94C0-B2CF282E463F}" type="slidenum">
              <a:rPr lang="en-US" smtClean="0"/>
              <a:t>131</a:t>
            </a:fld>
            <a:endParaRPr dirty="0"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630" name=""/>
        <p:cNvGrpSpPr/>
        <p:nvPr/>
      </p:nvGrpSpPr>
      <p:grpSpPr>
        <a:xfrm>
          <a:off x="0" y="0"/>
          <a:ext cx="0" cy="0"/>
          <a:chOff x="0" y="0"/>
          <a:chExt cx="0" cy="0"/>
        </a:xfrm>
      </p:grpSpPr>
      <p:sp>
        <p:nvSpPr>
          <p:cNvPr id="1049190" name="Slide Image Placeholder 1"/>
          <p:cNvSpPr>
            <a:spLocks noChangeAspect="1" noRot="1" noGrp="1"/>
          </p:cNvSpPr>
          <p:nvPr>
            <p:ph type="sldImg"/>
          </p:nvPr>
        </p:nvSpPr>
        <p:spPr/>
      </p:sp>
      <p:sp>
        <p:nvSpPr>
          <p:cNvPr id="1049191" name="Notes Placeholder 2"/>
          <p:cNvSpPr>
            <a:spLocks noGrp="1"/>
          </p:cNvSpPr>
          <p:nvPr>
            <p:ph type="body" idx="1"/>
          </p:nvPr>
        </p:nvSpPr>
        <p:spPr/>
        <p:txBody>
          <a:bodyPr>
            <a:normAutofit/>
          </a:bodyPr>
          <a:p>
            <a:endParaRPr lang="en-US"/>
          </a:p>
        </p:txBody>
      </p:sp>
      <p:sp>
        <p:nvSpPr>
          <p:cNvPr id="1049192" name="Slide Number Placeholder 3"/>
          <p:cNvSpPr>
            <a:spLocks noGrp="1"/>
          </p:cNvSpPr>
          <p:nvPr>
            <p:ph type="sldNum" sz="quarter" idx="10"/>
          </p:nvPr>
        </p:nvSpPr>
        <p:spPr/>
        <p:txBody>
          <a:bodyPr/>
          <a:p>
            <a:fld id="{832510CB-EA6A-4CF2-94C0-B2CF282E463F}" type="slidenum">
              <a:rPr lang="en-US" smtClean="0"/>
              <a:t>132</a:t>
            </a:fld>
            <a:endParaRPr dirty="0"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633" name=""/>
        <p:cNvGrpSpPr/>
        <p:nvPr/>
      </p:nvGrpSpPr>
      <p:grpSpPr>
        <a:xfrm>
          <a:off x="0" y="0"/>
          <a:ext cx="0" cy="0"/>
          <a:chOff x="0" y="0"/>
          <a:chExt cx="0" cy="0"/>
        </a:xfrm>
      </p:grpSpPr>
      <p:sp>
        <p:nvSpPr>
          <p:cNvPr id="1049194" name="Slide Image Placeholder 1"/>
          <p:cNvSpPr>
            <a:spLocks noChangeAspect="1" noRot="1" noGrp="1"/>
          </p:cNvSpPr>
          <p:nvPr>
            <p:ph type="sldImg"/>
          </p:nvPr>
        </p:nvSpPr>
        <p:spPr/>
      </p:sp>
      <p:sp>
        <p:nvSpPr>
          <p:cNvPr id="1049195" name="Notes Placeholder 2"/>
          <p:cNvSpPr>
            <a:spLocks noGrp="1"/>
          </p:cNvSpPr>
          <p:nvPr>
            <p:ph type="body" idx="1"/>
          </p:nvPr>
        </p:nvSpPr>
        <p:spPr/>
        <p:txBody>
          <a:bodyPr>
            <a:normAutofit/>
          </a:bodyPr>
          <a:p>
            <a:endParaRPr lang="en-US"/>
          </a:p>
        </p:txBody>
      </p:sp>
      <p:sp>
        <p:nvSpPr>
          <p:cNvPr id="1049196" name="Slide Number Placeholder 3"/>
          <p:cNvSpPr>
            <a:spLocks noGrp="1"/>
          </p:cNvSpPr>
          <p:nvPr>
            <p:ph type="sldNum" sz="quarter" idx="10"/>
          </p:nvPr>
        </p:nvSpPr>
        <p:spPr/>
        <p:txBody>
          <a:bodyPr/>
          <a:p>
            <a:fld id="{832510CB-EA6A-4CF2-94C0-B2CF282E463F}" type="slidenum">
              <a:rPr lang="en-US" smtClean="0"/>
              <a:t>133</a:t>
            </a:fld>
            <a:endParaRPr dirty="0"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636" name=""/>
        <p:cNvGrpSpPr/>
        <p:nvPr/>
      </p:nvGrpSpPr>
      <p:grpSpPr>
        <a:xfrm>
          <a:off x="0" y="0"/>
          <a:ext cx="0" cy="0"/>
          <a:chOff x="0" y="0"/>
          <a:chExt cx="0" cy="0"/>
        </a:xfrm>
      </p:grpSpPr>
      <p:sp>
        <p:nvSpPr>
          <p:cNvPr id="1049198" name="Slide Image Placeholder 1"/>
          <p:cNvSpPr>
            <a:spLocks noChangeAspect="1" noRot="1" noGrp="1"/>
          </p:cNvSpPr>
          <p:nvPr>
            <p:ph type="sldImg"/>
          </p:nvPr>
        </p:nvSpPr>
        <p:spPr/>
      </p:sp>
      <p:sp>
        <p:nvSpPr>
          <p:cNvPr id="1049199" name="Notes Placeholder 2"/>
          <p:cNvSpPr>
            <a:spLocks noGrp="1"/>
          </p:cNvSpPr>
          <p:nvPr>
            <p:ph type="body" idx="1"/>
          </p:nvPr>
        </p:nvSpPr>
        <p:spPr/>
        <p:txBody>
          <a:bodyPr>
            <a:normAutofit/>
          </a:bodyPr>
          <a:p>
            <a:endParaRPr lang="en-US"/>
          </a:p>
        </p:txBody>
      </p:sp>
      <p:sp>
        <p:nvSpPr>
          <p:cNvPr id="1049200" name="Slide Number Placeholder 3"/>
          <p:cNvSpPr>
            <a:spLocks noGrp="1"/>
          </p:cNvSpPr>
          <p:nvPr>
            <p:ph type="sldNum" sz="quarter" idx="10"/>
          </p:nvPr>
        </p:nvSpPr>
        <p:spPr/>
        <p:txBody>
          <a:bodyPr/>
          <a:p>
            <a:fld id="{832510CB-EA6A-4CF2-94C0-B2CF282E463F}" type="slidenum">
              <a:rPr lang="en-US" smtClean="0"/>
              <a:t>134</a:t>
            </a:fld>
            <a:endParaRPr dirty="0"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639" name=""/>
        <p:cNvGrpSpPr/>
        <p:nvPr/>
      </p:nvGrpSpPr>
      <p:grpSpPr>
        <a:xfrm>
          <a:off x="0" y="0"/>
          <a:ext cx="0" cy="0"/>
          <a:chOff x="0" y="0"/>
          <a:chExt cx="0" cy="0"/>
        </a:xfrm>
      </p:grpSpPr>
      <p:sp>
        <p:nvSpPr>
          <p:cNvPr id="1049203" name="Slide Image Placeholder 1"/>
          <p:cNvSpPr>
            <a:spLocks noChangeAspect="1" noRot="1" noGrp="1"/>
          </p:cNvSpPr>
          <p:nvPr>
            <p:ph type="sldImg"/>
          </p:nvPr>
        </p:nvSpPr>
        <p:spPr/>
      </p:sp>
      <p:sp>
        <p:nvSpPr>
          <p:cNvPr id="1049204" name="Notes Placeholder 2"/>
          <p:cNvSpPr>
            <a:spLocks noGrp="1"/>
          </p:cNvSpPr>
          <p:nvPr>
            <p:ph type="body" idx="1"/>
          </p:nvPr>
        </p:nvSpPr>
        <p:spPr/>
        <p:txBody>
          <a:bodyPr>
            <a:normAutofit/>
          </a:bodyPr>
          <a:p>
            <a:endParaRPr lang="en-US"/>
          </a:p>
        </p:txBody>
      </p:sp>
      <p:sp>
        <p:nvSpPr>
          <p:cNvPr id="1049205" name="Slide Number Placeholder 3"/>
          <p:cNvSpPr>
            <a:spLocks noGrp="1"/>
          </p:cNvSpPr>
          <p:nvPr>
            <p:ph type="sldNum" sz="quarter" idx="10"/>
          </p:nvPr>
        </p:nvSpPr>
        <p:spPr/>
        <p:txBody>
          <a:bodyPr/>
          <a:p>
            <a:fld id="{832510CB-EA6A-4CF2-94C0-B2CF282E463F}" type="slidenum">
              <a:rPr lang="en-US" smtClean="0"/>
              <a:t>135</a:t>
            </a:fld>
            <a:endParaRPr dirty="0"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642" name=""/>
        <p:cNvGrpSpPr/>
        <p:nvPr/>
      </p:nvGrpSpPr>
      <p:grpSpPr>
        <a:xfrm>
          <a:off x="0" y="0"/>
          <a:ext cx="0" cy="0"/>
          <a:chOff x="0" y="0"/>
          <a:chExt cx="0" cy="0"/>
        </a:xfrm>
      </p:grpSpPr>
      <p:sp>
        <p:nvSpPr>
          <p:cNvPr id="1049208" name="Slide Image Placeholder 1"/>
          <p:cNvSpPr>
            <a:spLocks noChangeAspect="1" noRot="1" noGrp="1"/>
          </p:cNvSpPr>
          <p:nvPr>
            <p:ph type="sldImg"/>
          </p:nvPr>
        </p:nvSpPr>
        <p:spPr/>
      </p:sp>
      <p:sp>
        <p:nvSpPr>
          <p:cNvPr id="1049209" name="Notes Placeholder 2"/>
          <p:cNvSpPr>
            <a:spLocks noGrp="1"/>
          </p:cNvSpPr>
          <p:nvPr>
            <p:ph type="body" idx="1"/>
          </p:nvPr>
        </p:nvSpPr>
        <p:spPr/>
        <p:txBody>
          <a:bodyPr>
            <a:normAutofit/>
          </a:bodyPr>
          <a:p>
            <a:endParaRPr lang="en-US"/>
          </a:p>
        </p:txBody>
      </p:sp>
      <p:sp>
        <p:nvSpPr>
          <p:cNvPr id="1049210" name="Slide Number Placeholder 3"/>
          <p:cNvSpPr>
            <a:spLocks noGrp="1"/>
          </p:cNvSpPr>
          <p:nvPr>
            <p:ph type="sldNum" sz="quarter" idx="10"/>
          </p:nvPr>
        </p:nvSpPr>
        <p:spPr/>
        <p:txBody>
          <a:bodyPr/>
          <a:p>
            <a:fld id="{832510CB-EA6A-4CF2-94C0-B2CF282E463F}" type="slidenum">
              <a:rPr lang="en-US" smtClean="0"/>
              <a:t>136</a:t>
            </a:fld>
            <a:endParaRPr dirty="0"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645" name=""/>
        <p:cNvGrpSpPr/>
        <p:nvPr/>
      </p:nvGrpSpPr>
      <p:grpSpPr>
        <a:xfrm>
          <a:off x="0" y="0"/>
          <a:ext cx="0" cy="0"/>
          <a:chOff x="0" y="0"/>
          <a:chExt cx="0" cy="0"/>
        </a:xfrm>
      </p:grpSpPr>
      <p:sp>
        <p:nvSpPr>
          <p:cNvPr id="1049212" name="Slide Image Placeholder 1"/>
          <p:cNvSpPr>
            <a:spLocks noChangeAspect="1" noRot="1" noGrp="1"/>
          </p:cNvSpPr>
          <p:nvPr>
            <p:ph type="sldImg"/>
          </p:nvPr>
        </p:nvSpPr>
        <p:spPr/>
      </p:sp>
      <p:sp>
        <p:nvSpPr>
          <p:cNvPr id="1049213" name="Notes Placeholder 2"/>
          <p:cNvSpPr>
            <a:spLocks noGrp="1"/>
          </p:cNvSpPr>
          <p:nvPr>
            <p:ph type="body" idx="1"/>
          </p:nvPr>
        </p:nvSpPr>
        <p:spPr/>
        <p:txBody>
          <a:bodyPr>
            <a:normAutofit/>
          </a:bodyPr>
          <a:p>
            <a:endParaRPr lang="en-US"/>
          </a:p>
        </p:txBody>
      </p:sp>
      <p:sp>
        <p:nvSpPr>
          <p:cNvPr id="1049214" name="Slide Number Placeholder 3"/>
          <p:cNvSpPr>
            <a:spLocks noGrp="1"/>
          </p:cNvSpPr>
          <p:nvPr>
            <p:ph type="sldNum" sz="quarter" idx="10"/>
          </p:nvPr>
        </p:nvSpPr>
        <p:spPr/>
        <p:txBody>
          <a:bodyPr/>
          <a:p>
            <a:fld id="{832510CB-EA6A-4CF2-94C0-B2CF282E463F}" type="slidenum">
              <a:rPr lang="en-US" smtClean="0"/>
              <a:t>137</a:t>
            </a:fld>
            <a:endParaRPr dirty="0"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648" name=""/>
        <p:cNvGrpSpPr/>
        <p:nvPr/>
      </p:nvGrpSpPr>
      <p:grpSpPr>
        <a:xfrm>
          <a:off x="0" y="0"/>
          <a:ext cx="0" cy="0"/>
          <a:chOff x="0" y="0"/>
          <a:chExt cx="0" cy="0"/>
        </a:xfrm>
      </p:grpSpPr>
      <p:sp>
        <p:nvSpPr>
          <p:cNvPr id="1049216" name="Slide Image Placeholder 1"/>
          <p:cNvSpPr>
            <a:spLocks noChangeAspect="1" noRot="1" noGrp="1"/>
          </p:cNvSpPr>
          <p:nvPr>
            <p:ph type="sldImg"/>
          </p:nvPr>
        </p:nvSpPr>
        <p:spPr/>
      </p:sp>
      <p:sp>
        <p:nvSpPr>
          <p:cNvPr id="1049217" name="Notes Placeholder 2"/>
          <p:cNvSpPr>
            <a:spLocks noGrp="1"/>
          </p:cNvSpPr>
          <p:nvPr>
            <p:ph type="body" idx="1"/>
          </p:nvPr>
        </p:nvSpPr>
        <p:spPr/>
        <p:txBody>
          <a:bodyPr>
            <a:normAutofit/>
          </a:bodyPr>
          <a:p>
            <a:endParaRPr lang="en-US"/>
          </a:p>
        </p:txBody>
      </p:sp>
      <p:sp>
        <p:nvSpPr>
          <p:cNvPr id="1049218" name="Slide Number Placeholder 3"/>
          <p:cNvSpPr>
            <a:spLocks noGrp="1"/>
          </p:cNvSpPr>
          <p:nvPr>
            <p:ph type="sldNum" sz="quarter" idx="10"/>
          </p:nvPr>
        </p:nvSpPr>
        <p:spPr/>
        <p:txBody>
          <a:bodyPr/>
          <a:p>
            <a:fld id="{832510CB-EA6A-4CF2-94C0-B2CF282E463F}" type="slidenum">
              <a:rPr lang="en-US" smtClean="0"/>
              <a:t>138</a:t>
            </a:fld>
            <a:endParaRPr dirty="0"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651" name=""/>
        <p:cNvGrpSpPr/>
        <p:nvPr/>
      </p:nvGrpSpPr>
      <p:grpSpPr>
        <a:xfrm>
          <a:off x="0" y="0"/>
          <a:ext cx="0" cy="0"/>
          <a:chOff x="0" y="0"/>
          <a:chExt cx="0" cy="0"/>
        </a:xfrm>
      </p:grpSpPr>
      <p:sp>
        <p:nvSpPr>
          <p:cNvPr id="1049220" name="Slide Image Placeholder 1"/>
          <p:cNvSpPr>
            <a:spLocks noChangeAspect="1" noRot="1" noGrp="1"/>
          </p:cNvSpPr>
          <p:nvPr>
            <p:ph type="sldImg"/>
          </p:nvPr>
        </p:nvSpPr>
        <p:spPr/>
      </p:sp>
      <p:sp>
        <p:nvSpPr>
          <p:cNvPr id="1049221" name="Notes Placeholder 2"/>
          <p:cNvSpPr>
            <a:spLocks noGrp="1"/>
          </p:cNvSpPr>
          <p:nvPr>
            <p:ph type="body" idx="1"/>
          </p:nvPr>
        </p:nvSpPr>
        <p:spPr/>
        <p:txBody>
          <a:bodyPr>
            <a:normAutofit/>
          </a:bodyPr>
          <a:p>
            <a:endParaRPr lang="en-US"/>
          </a:p>
        </p:txBody>
      </p:sp>
      <p:sp>
        <p:nvSpPr>
          <p:cNvPr id="1049222" name="Slide Number Placeholder 3"/>
          <p:cNvSpPr>
            <a:spLocks noGrp="1"/>
          </p:cNvSpPr>
          <p:nvPr>
            <p:ph type="sldNum" sz="quarter" idx="10"/>
          </p:nvPr>
        </p:nvSpPr>
        <p:spPr/>
        <p:txBody>
          <a:bodyPr/>
          <a:p>
            <a:fld id="{832510CB-EA6A-4CF2-94C0-B2CF282E463F}" type="slidenum">
              <a:rPr lang="en-US" smtClean="0"/>
              <a:t>139</a:t>
            </a:fld>
            <a:endParaRPr dirty="0"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296" name=""/>
        <p:cNvGrpSpPr/>
        <p:nvPr/>
      </p:nvGrpSpPr>
      <p:grpSpPr>
        <a:xfrm>
          <a:off x="0" y="0"/>
          <a:ext cx="0" cy="0"/>
          <a:chOff x="0" y="0"/>
          <a:chExt cx="0" cy="0"/>
        </a:xfrm>
      </p:grpSpPr>
      <p:sp>
        <p:nvSpPr>
          <p:cNvPr id="1048682" name="Slide Image Placeholder 1"/>
          <p:cNvSpPr>
            <a:spLocks noChangeAspect="1" noRot="1" noGrp="1"/>
          </p:cNvSpPr>
          <p:nvPr>
            <p:ph type="sldImg"/>
          </p:nvPr>
        </p:nvSpPr>
        <p:spPr/>
      </p:sp>
      <p:sp>
        <p:nvSpPr>
          <p:cNvPr id="1048683" name="Notes Placeholder 2"/>
          <p:cNvSpPr>
            <a:spLocks noGrp="1"/>
          </p:cNvSpPr>
          <p:nvPr>
            <p:ph type="body" idx="1"/>
          </p:nvPr>
        </p:nvSpPr>
        <p:spPr/>
        <p:txBody>
          <a:bodyPr>
            <a:normAutofit/>
          </a:bodyPr>
          <a:p>
            <a:endParaRPr lang="en-US"/>
          </a:p>
        </p:txBody>
      </p:sp>
      <p:sp>
        <p:nvSpPr>
          <p:cNvPr id="1048684" name="Slide Number Placeholder 3"/>
          <p:cNvSpPr>
            <a:spLocks noGrp="1"/>
          </p:cNvSpPr>
          <p:nvPr>
            <p:ph type="sldNum" sz="quarter" idx="10"/>
          </p:nvPr>
        </p:nvSpPr>
        <p:spPr/>
        <p:txBody>
          <a:bodyPr/>
          <a:p>
            <a:fld id="{832510CB-EA6A-4CF2-94C0-B2CF282E463F}" type="slidenum">
              <a:rPr lang="en-US" smtClean="0"/>
              <a:t>14</a:t>
            </a:fld>
            <a:endParaRPr dirty="0"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654" name=""/>
        <p:cNvGrpSpPr/>
        <p:nvPr/>
      </p:nvGrpSpPr>
      <p:grpSpPr>
        <a:xfrm>
          <a:off x="0" y="0"/>
          <a:ext cx="0" cy="0"/>
          <a:chOff x="0" y="0"/>
          <a:chExt cx="0" cy="0"/>
        </a:xfrm>
      </p:grpSpPr>
      <p:sp>
        <p:nvSpPr>
          <p:cNvPr id="1049224" name="Slide Image Placeholder 1"/>
          <p:cNvSpPr>
            <a:spLocks noChangeAspect="1" noRot="1" noGrp="1"/>
          </p:cNvSpPr>
          <p:nvPr>
            <p:ph type="sldImg"/>
          </p:nvPr>
        </p:nvSpPr>
        <p:spPr/>
      </p:sp>
      <p:sp>
        <p:nvSpPr>
          <p:cNvPr id="1049225" name="Notes Placeholder 2"/>
          <p:cNvSpPr>
            <a:spLocks noGrp="1"/>
          </p:cNvSpPr>
          <p:nvPr>
            <p:ph type="body" idx="1"/>
          </p:nvPr>
        </p:nvSpPr>
        <p:spPr/>
        <p:txBody>
          <a:bodyPr>
            <a:normAutofit/>
          </a:bodyPr>
          <a:p>
            <a:endParaRPr lang="en-US"/>
          </a:p>
        </p:txBody>
      </p:sp>
      <p:sp>
        <p:nvSpPr>
          <p:cNvPr id="1049226" name="Slide Number Placeholder 3"/>
          <p:cNvSpPr>
            <a:spLocks noGrp="1"/>
          </p:cNvSpPr>
          <p:nvPr>
            <p:ph type="sldNum" sz="quarter" idx="10"/>
          </p:nvPr>
        </p:nvSpPr>
        <p:spPr/>
        <p:txBody>
          <a:bodyPr/>
          <a:p>
            <a:fld id="{832510CB-EA6A-4CF2-94C0-B2CF282E463F}" type="slidenum">
              <a:rPr lang="en-US" smtClean="0"/>
              <a:t>140</a:t>
            </a:fld>
            <a:endParaRPr dirty="0"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657" name=""/>
        <p:cNvGrpSpPr/>
        <p:nvPr/>
      </p:nvGrpSpPr>
      <p:grpSpPr>
        <a:xfrm>
          <a:off x="0" y="0"/>
          <a:ext cx="0" cy="0"/>
          <a:chOff x="0" y="0"/>
          <a:chExt cx="0" cy="0"/>
        </a:xfrm>
      </p:grpSpPr>
      <p:sp>
        <p:nvSpPr>
          <p:cNvPr id="1049228" name="Slide Image Placeholder 1"/>
          <p:cNvSpPr>
            <a:spLocks noChangeAspect="1" noRot="1" noGrp="1"/>
          </p:cNvSpPr>
          <p:nvPr>
            <p:ph type="sldImg"/>
          </p:nvPr>
        </p:nvSpPr>
        <p:spPr/>
      </p:sp>
      <p:sp>
        <p:nvSpPr>
          <p:cNvPr id="1049229" name="Notes Placeholder 2"/>
          <p:cNvSpPr>
            <a:spLocks noGrp="1"/>
          </p:cNvSpPr>
          <p:nvPr>
            <p:ph type="body" idx="1"/>
          </p:nvPr>
        </p:nvSpPr>
        <p:spPr/>
        <p:txBody>
          <a:bodyPr>
            <a:normAutofit/>
          </a:bodyPr>
          <a:p>
            <a:endParaRPr lang="en-US"/>
          </a:p>
        </p:txBody>
      </p:sp>
      <p:sp>
        <p:nvSpPr>
          <p:cNvPr id="1049230" name="Slide Number Placeholder 3"/>
          <p:cNvSpPr>
            <a:spLocks noGrp="1"/>
          </p:cNvSpPr>
          <p:nvPr>
            <p:ph type="sldNum" sz="quarter" idx="10"/>
          </p:nvPr>
        </p:nvSpPr>
        <p:spPr/>
        <p:txBody>
          <a:bodyPr/>
          <a:p>
            <a:fld id="{832510CB-EA6A-4CF2-94C0-B2CF282E463F}" type="slidenum">
              <a:rPr lang="en-US" smtClean="0"/>
              <a:t>141</a:t>
            </a:fld>
            <a:endParaRPr dirty="0"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660" name=""/>
        <p:cNvGrpSpPr/>
        <p:nvPr/>
      </p:nvGrpSpPr>
      <p:grpSpPr>
        <a:xfrm>
          <a:off x="0" y="0"/>
          <a:ext cx="0" cy="0"/>
          <a:chOff x="0" y="0"/>
          <a:chExt cx="0" cy="0"/>
        </a:xfrm>
      </p:grpSpPr>
      <p:sp>
        <p:nvSpPr>
          <p:cNvPr id="1049233" name="Slide Image Placeholder 1"/>
          <p:cNvSpPr>
            <a:spLocks noChangeAspect="1" noRot="1" noGrp="1"/>
          </p:cNvSpPr>
          <p:nvPr>
            <p:ph type="sldImg"/>
          </p:nvPr>
        </p:nvSpPr>
        <p:spPr/>
      </p:sp>
      <p:sp>
        <p:nvSpPr>
          <p:cNvPr id="1049234" name="Notes Placeholder 2"/>
          <p:cNvSpPr>
            <a:spLocks noGrp="1"/>
          </p:cNvSpPr>
          <p:nvPr>
            <p:ph type="body" idx="1"/>
          </p:nvPr>
        </p:nvSpPr>
        <p:spPr/>
        <p:txBody>
          <a:bodyPr>
            <a:normAutofit/>
          </a:bodyPr>
          <a:p>
            <a:endParaRPr lang="en-US"/>
          </a:p>
        </p:txBody>
      </p:sp>
      <p:sp>
        <p:nvSpPr>
          <p:cNvPr id="1049235" name="Slide Number Placeholder 3"/>
          <p:cNvSpPr>
            <a:spLocks noGrp="1"/>
          </p:cNvSpPr>
          <p:nvPr>
            <p:ph type="sldNum" sz="quarter" idx="10"/>
          </p:nvPr>
        </p:nvSpPr>
        <p:spPr/>
        <p:txBody>
          <a:bodyPr/>
          <a:p>
            <a:fld id="{832510CB-EA6A-4CF2-94C0-B2CF282E463F}" type="slidenum">
              <a:rPr lang="en-US" smtClean="0"/>
              <a:t>142</a:t>
            </a:fld>
            <a:endParaRPr dirty="0"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663" name=""/>
        <p:cNvGrpSpPr/>
        <p:nvPr/>
      </p:nvGrpSpPr>
      <p:grpSpPr>
        <a:xfrm>
          <a:off x="0" y="0"/>
          <a:ext cx="0" cy="0"/>
          <a:chOff x="0" y="0"/>
          <a:chExt cx="0" cy="0"/>
        </a:xfrm>
      </p:grpSpPr>
      <p:sp>
        <p:nvSpPr>
          <p:cNvPr id="1049238" name="Slide Image Placeholder 1"/>
          <p:cNvSpPr>
            <a:spLocks noChangeAspect="1" noRot="1" noGrp="1"/>
          </p:cNvSpPr>
          <p:nvPr>
            <p:ph type="sldImg"/>
          </p:nvPr>
        </p:nvSpPr>
        <p:spPr/>
      </p:sp>
      <p:sp>
        <p:nvSpPr>
          <p:cNvPr id="1049239" name="Notes Placeholder 2"/>
          <p:cNvSpPr>
            <a:spLocks noGrp="1"/>
          </p:cNvSpPr>
          <p:nvPr>
            <p:ph type="body" idx="1"/>
          </p:nvPr>
        </p:nvSpPr>
        <p:spPr/>
        <p:txBody>
          <a:bodyPr>
            <a:normAutofit/>
          </a:bodyPr>
          <a:p>
            <a:endParaRPr lang="en-US"/>
          </a:p>
        </p:txBody>
      </p:sp>
      <p:sp>
        <p:nvSpPr>
          <p:cNvPr id="1049240" name="Slide Number Placeholder 3"/>
          <p:cNvSpPr>
            <a:spLocks noGrp="1"/>
          </p:cNvSpPr>
          <p:nvPr>
            <p:ph type="sldNum" sz="quarter" idx="10"/>
          </p:nvPr>
        </p:nvSpPr>
        <p:spPr/>
        <p:txBody>
          <a:bodyPr/>
          <a:p>
            <a:fld id="{832510CB-EA6A-4CF2-94C0-B2CF282E463F}" type="slidenum">
              <a:rPr lang="en-US" smtClean="0"/>
              <a:t>143</a:t>
            </a:fld>
            <a:endParaRPr dirty="0"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666" name=""/>
        <p:cNvGrpSpPr/>
        <p:nvPr/>
      </p:nvGrpSpPr>
      <p:grpSpPr>
        <a:xfrm>
          <a:off x="0" y="0"/>
          <a:ext cx="0" cy="0"/>
          <a:chOff x="0" y="0"/>
          <a:chExt cx="0" cy="0"/>
        </a:xfrm>
      </p:grpSpPr>
      <p:sp>
        <p:nvSpPr>
          <p:cNvPr id="1049243" name="Slide Image Placeholder 1"/>
          <p:cNvSpPr>
            <a:spLocks noChangeAspect="1" noRot="1" noGrp="1"/>
          </p:cNvSpPr>
          <p:nvPr>
            <p:ph type="sldImg"/>
          </p:nvPr>
        </p:nvSpPr>
        <p:spPr/>
      </p:sp>
      <p:sp>
        <p:nvSpPr>
          <p:cNvPr id="1049244" name="Notes Placeholder 2"/>
          <p:cNvSpPr>
            <a:spLocks noGrp="1"/>
          </p:cNvSpPr>
          <p:nvPr>
            <p:ph type="body" idx="1"/>
          </p:nvPr>
        </p:nvSpPr>
        <p:spPr/>
        <p:txBody>
          <a:bodyPr>
            <a:normAutofit/>
          </a:bodyPr>
          <a:p>
            <a:endParaRPr lang="en-US"/>
          </a:p>
        </p:txBody>
      </p:sp>
      <p:sp>
        <p:nvSpPr>
          <p:cNvPr id="1049245" name="Slide Number Placeholder 3"/>
          <p:cNvSpPr>
            <a:spLocks noGrp="1"/>
          </p:cNvSpPr>
          <p:nvPr>
            <p:ph type="sldNum" sz="quarter" idx="10"/>
          </p:nvPr>
        </p:nvSpPr>
        <p:spPr/>
        <p:txBody>
          <a:bodyPr/>
          <a:p>
            <a:fld id="{832510CB-EA6A-4CF2-94C0-B2CF282E463F}" type="slidenum">
              <a:rPr lang="en-US" smtClean="0"/>
              <a:t>144</a:t>
            </a:fld>
            <a:endParaRPr dirty="0"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669" name=""/>
        <p:cNvGrpSpPr/>
        <p:nvPr/>
      </p:nvGrpSpPr>
      <p:grpSpPr>
        <a:xfrm>
          <a:off x="0" y="0"/>
          <a:ext cx="0" cy="0"/>
          <a:chOff x="0" y="0"/>
          <a:chExt cx="0" cy="0"/>
        </a:xfrm>
      </p:grpSpPr>
      <p:sp>
        <p:nvSpPr>
          <p:cNvPr id="1049248" name="Slide Image Placeholder 1"/>
          <p:cNvSpPr>
            <a:spLocks noChangeAspect="1" noRot="1" noGrp="1"/>
          </p:cNvSpPr>
          <p:nvPr>
            <p:ph type="sldImg"/>
          </p:nvPr>
        </p:nvSpPr>
        <p:spPr/>
      </p:sp>
      <p:sp>
        <p:nvSpPr>
          <p:cNvPr id="1049249" name="Notes Placeholder 2"/>
          <p:cNvSpPr>
            <a:spLocks noGrp="1"/>
          </p:cNvSpPr>
          <p:nvPr>
            <p:ph type="body" idx="1"/>
          </p:nvPr>
        </p:nvSpPr>
        <p:spPr/>
        <p:txBody>
          <a:bodyPr>
            <a:normAutofit/>
          </a:bodyPr>
          <a:p>
            <a:endParaRPr lang="en-US"/>
          </a:p>
        </p:txBody>
      </p:sp>
      <p:sp>
        <p:nvSpPr>
          <p:cNvPr id="1049250" name="Slide Number Placeholder 3"/>
          <p:cNvSpPr>
            <a:spLocks noGrp="1"/>
          </p:cNvSpPr>
          <p:nvPr>
            <p:ph type="sldNum" sz="quarter" idx="10"/>
          </p:nvPr>
        </p:nvSpPr>
        <p:spPr/>
        <p:txBody>
          <a:bodyPr/>
          <a:p>
            <a:fld id="{832510CB-EA6A-4CF2-94C0-B2CF282E463F}" type="slidenum">
              <a:rPr lang="en-US" smtClean="0"/>
              <a:t>145</a:t>
            </a:fld>
            <a:endParaRPr dirty="0"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672" name=""/>
        <p:cNvGrpSpPr/>
        <p:nvPr/>
      </p:nvGrpSpPr>
      <p:grpSpPr>
        <a:xfrm>
          <a:off x="0" y="0"/>
          <a:ext cx="0" cy="0"/>
          <a:chOff x="0" y="0"/>
          <a:chExt cx="0" cy="0"/>
        </a:xfrm>
      </p:grpSpPr>
      <p:sp>
        <p:nvSpPr>
          <p:cNvPr id="1049253" name="Slide Image Placeholder 1"/>
          <p:cNvSpPr>
            <a:spLocks noChangeAspect="1" noRot="1" noGrp="1"/>
          </p:cNvSpPr>
          <p:nvPr>
            <p:ph type="sldImg"/>
          </p:nvPr>
        </p:nvSpPr>
        <p:spPr/>
      </p:sp>
      <p:sp>
        <p:nvSpPr>
          <p:cNvPr id="1049254" name="Notes Placeholder 2"/>
          <p:cNvSpPr>
            <a:spLocks noGrp="1"/>
          </p:cNvSpPr>
          <p:nvPr>
            <p:ph type="body" idx="1"/>
          </p:nvPr>
        </p:nvSpPr>
        <p:spPr/>
        <p:txBody>
          <a:bodyPr>
            <a:normAutofit/>
          </a:bodyPr>
          <a:p>
            <a:endParaRPr lang="en-US"/>
          </a:p>
        </p:txBody>
      </p:sp>
      <p:sp>
        <p:nvSpPr>
          <p:cNvPr id="1049255" name="Slide Number Placeholder 3"/>
          <p:cNvSpPr>
            <a:spLocks noGrp="1"/>
          </p:cNvSpPr>
          <p:nvPr>
            <p:ph type="sldNum" sz="quarter" idx="10"/>
          </p:nvPr>
        </p:nvSpPr>
        <p:spPr/>
        <p:txBody>
          <a:bodyPr/>
          <a:p>
            <a:fld id="{832510CB-EA6A-4CF2-94C0-B2CF282E463F}" type="slidenum">
              <a:rPr lang="en-US" smtClean="0"/>
              <a:t>146</a:t>
            </a:fld>
            <a:endParaRPr dirty="0"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675" name=""/>
        <p:cNvGrpSpPr/>
        <p:nvPr/>
      </p:nvGrpSpPr>
      <p:grpSpPr>
        <a:xfrm>
          <a:off x="0" y="0"/>
          <a:ext cx="0" cy="0"/>
          <a:chOff x="0" y="0"/>
          <a:chExt cx="0" cy="0"/>
        </a:xfrm>
      </p:grpSpPr>
      <p:sp>
        <p:nvSpPr>
          <p:cNvPr id="1049258" name="Slide Image Placeholder 1"/>
          <p:cNvSpPr>
            <a:spLocks noChangeAspect="1" noRot="1" noGrp="1"/>
          </p:cNvSpPr>
          <p:nvPr>
            <p:ph type="sldImg"/>
          </p:nvPr>
        </p:nvSpPr>
        <p:spPr/>
      </p:sp>
      <p:sp>
        <p:nvSpPr>
          <p:cNvPr id="1049259" name="Notes Placeholder 2"/>
          <p:cNvSpPr>
            <a:spLocks noGrp="1"/>
          </p:cNvSpPr>
          <p:nvPr>
            <p:ph type="body" idx="1"/>
          </p:nvPr>
        </p:nvSpPr>
        <p:spPr/>
        <p:txBody>
          <a:bodyPr>
            <a:normAutofit/>
          </a:bodyPr>
          <a:p>
            <a:endParaRPr lang="en-US"/>
          </a:p>
        </p:txBody>
      </p:sp>
      <p:sp>
        <p:nvSpPr>
          <p:cNvPr id="1049260" name="Slide Number Placeholder 3"/>
          <p:cNvSpPr>
            <a:spLocks noGrp="1"/>
          </p:cNvSpPr>
          <p:nvPr>
            <p:ph type="sldNum" sz="quarter" idx="10"/>
          </p:nvPr>
        </p:nvSpPr>
        <p:spPr/>
        <p:txBody>
          <a:bodyPr/>
          <a:p>
            <a:fld id="{832510CB-EA6A-4CF2-94C0-B2CF282E463F}" type="slidenum">
              <a:rPr lang="en-US" smtClean="0"/>
              <a:t>147</a:t>
            </a:fld>
            <a:endParaRPr dirty="0"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678" name=""/>
        <p:cNvGrpSpPr/>
        <p:nvPr/>
      </p:nvGrpSpPr>
      <p:grpSpPr>
        <a:xfrm>
          <a:off x="0" y="0"/>
          <a:ext cx="0" cy="0"/>
          <a:chOff x="0" y="0"/>
          <a:chExt cx="0" cy="0"/>
        </a:xfrm>
      </p:grpSpPr>
      <p:sp>
        <p:nvSpPr>
          <p:cNvPr id="1049263" name="Slide Image Placeholder 1"/>
          <p:cNvSpPr>
            <a:spLocks noChangeAspect="1" noRot="1" noGrp="1"/>
          </p:cNvSpPr>
          <p:nvPr>
            <p:ph type="sldImg"/>
          </p:nvPr>
        </p:nvSpPr>
        <p:spPr/>
      </p:sp>
      <p:sp>
        <p:nvSpPr>
          <p:cNvPr id="1049264" name="Notes Placeholder 2"/>
          <p:cNvSpPr>
            <a:spLocks noGrp="1"/>
          </p:cNvSpPr>
          <p:nvPr>
            <p:ph type="body" idx="1"/>
          </p:nvPr>
        </p:nvSpPr>
        <p:spPr/>
        <p:txBody>
          <a:bodyPr>
            <a:normAutofit/>
          </a:bodyPr>
          <a:p>
            <a:endParaRPr lang="en-US"/>
          </a:p>
        </p:txBody>
      </p:sp>
      <p:sp>
        <p:nvSpPr>
          <p:cNvPr id="1049265" name="Slide Number Placeholder 3"/>
          <p:cNvSpPr>
            <a:spLocks noGrp="1"/>
          </p:cNvSpPr>
          <p:nvPr>
            <p:ph type="sldNum" sz="quarter" idx="10"/>
          </p:nvPr>
        </p:nvSpPr>
        <p:spPr/>
        <p:txBody>
          <a:bodyPr/>
          <a:p>
            <a:fld id="{832510CB-EA6A-4CF2-94C0-B2CF282E463F}" type="slidenum">
              <a:rPr lang="en-US" smtClean="0"/>
              <a:t>148</a:t>
            </a:fld>
            <a:endParaRPr dirty="0"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681" name=""/>
        <p:cNvGrpSpPr/>
        <p:nvPr/>
      </p:nvGrpSpPr>
      <p:grpSpPr>
        <a:xfrm>
          <a:off x="0" y="0"/>
          <a:ext cx="0" cy="0"/>
          <a:chOff x="0" y="0"/>
          <a:chExt cx="0" cy="0"/>
        </a:xfrm>
      </p:grpSpPr>
      <p:sp>
        <p:nvSpPr>
          <p:cNvPr id="1049267" name="Slide Image Placeholder 1"/>
          <p:cNvSpPr>
            <a:spLocks noChangeAspect="1" noRot="1" noGrp="1"/>
          </p:cNvSpPr>
          <p:nvPr>
            <p:ph type="sldImg"/>
          </p:nvPr>
        </p:nvSpPr>
        <p:spPr/>
      </p:sp>
      <p:sp>
        <p:nvSpPr>
          <p:cNvPr id="1049268" name="Notes Placeholder 2"/>
          <p:cNvSpPr>
            <a:spLocks noGrp="1"/>
          </p:cNvSpPr>
          <p:nvPr>
            <p:ph type="body" idx="1"/>
          </p:nvPr>
        </p:nvSpPr>
        <p:spPr/>
        <p:txBody>
          <a:bodyPr>
            <a:normAutofit/>
          </a:bodyPr>
          <a:p>
            <a:endParaRPr lang="en-US"/>
          </a:p>
        </p:txBody>
      </p:sp>
      <p:sp>
        <p:nvSpPr>
          <p:cNvPr id="1049269" name="Slide Number Placeholder 3"/>
          <p:cNvSpPr>
            <a:spLocks noGrp="1"/>
          </p:cNvSpPr>
          <p:nvPr>
            <p:ph type="sldNum" sz="quarter" idx="10"/>
          </p:nvPr>
        </p:nvSpPr>
        <p:spPr/>
        <p:txBody>
          <a:bodyPr/>
          <a:p>
            <a:fld id="{832510CB-EA6A-4CF2-94C0-B2CF282E463F}" type="slidenum">
              <a:rPr lang="en-US" smtClean="0"/>
              <a:t>149</a:t>
            </a:fld>
            <a:endParaRPr dirty="0"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299" name=""/>
        <p:cNvGrpSpPr/>
        <p:nvPr/>
      </p:nvGrpSpPr>
      <p:grpSpPr>
        <a:xfrm>
          <a:off x="0" y="0"/>
          <a:ext cx="0" cy="0"/>
          <a:chOff x="0" y="0"/>
          <a:chExt cx="0" cy="0"/>
        </a:xfrm>
      </p:grpSpPr>
      <p:sp>
        <p:nvSpPr>
          <p:cNvPr id="1048686" name="Slide Image Placeholder 1"/>
          <p:cNvSpPr>
            <a:spLocks noChangeAspect="1" noRot="1" noGrp="1"/>
          </p:cNvSpPr>
          <p:nvPr>
            <p:ph type="sldImg"/>
          </p:nvPr>
        </p:nvSpPr>
        <p:spPr/>
      </p:sp>
      <p:sp>
        <p:nvSpPr>
          <p:cNvPr id="1048687" name="Notes Placeholder 2"/>
          <p:cNvSpPr>
            <a:spLocks noGrp="1"/>
          </p:cNvSpPr>
          <p:nvPr>
            <p:ph type="body" idx="1"/>
          </p:nvPr>
        </p:nvSpPr>
        <p:spPr/>
        <p:txBody>
          <a:bodyPr>
            <a:normAutofit/>
          </a:bodyPr>
          <a:p>
            <a:endParaRPr lang="en-US"/>
          </a:p>
        </p:txBody>
      </p:sp>
      <p:sp>
        <p:nvSpPr>
          <p:cNvPr id="1048688" name="Slide Number Placeholder 3"/>
          <p:cNvSpPr>
            <a:spLocks noGrp="1"/>
          </p:cNvSpPr>
          <p:nvPr>
            <p:ph type="sldNum" sz="quarter" idx="10"/>
          </p:nvPr>
        </p:nvSpPr>
        <p:spPr/>
        <p:txBody>
          <a:bodyPr/>
          <a:p>
            <a:fld id="{832510CB-EA6A-4CF2-94C0-B2CF282E463F}" type="slidenum">
              <a:rPr lang="en-US" smtClean="0"/>
              <a:t>15</a:t>
            </a:fld>
            <a:endParaRPr dirty="0"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684" name=""/>
        <p:cNvGrpSpPr/>
        <p:nvPr/>
      </p:nvGrpSpPr>
      <p:grpSpPr>
        <a:xfrm>
          <a:off x="0" y="0"/>
          <a:ext cx="0" cy="0"/>
          <a:chOff x="0" y="0"/>
          <a:chExt cx="0" cy="0"/>
        </a:xfrm>
      </p:grpSpPr>
      <p:sp>
        <p:nvSpPr>
          <p:cNvPr id="1049272" name="Slide Image Placeholder 1"/>
          <p:cNvSpPr>
            <a:spLocks noChangeAspect="1" noRot="1" noGrp="1"/>
          </p:cNvSpPr>
          <p:nvPr>
            <p:ph type="sldImg"/>
          </p:nvPr>
        </p:nvSpPr>
        <p:spPr/>
      </p:sp>
      <p:sp>
        <p:nvSpPr>
          <p:cNvPr id="1049273" name="Notes Placeholder 2"/>
          <p:cNvSpPr>
            <a:spLocks noGrp="1"/>
          </p:cNvSpPr>
          <p:nvPr>
            <p:ph type="body" idx="1"/>
          </p:nvPr>
        </p:nvSpPr>
        <p:spPr/>
        <p:txBody>
          <a:bodyPr>
            <a:normAutofit/>
          </a:bodyPr>
          <a:p>
            <a:endParaRPr lang="en-US"/>
          </a:p>
        </p:txBody>
      </p:sp>
      <p:sp>
        <p:nvSpPr>
          <p:cNvPr id="1049274" name="Slide Number Placeholder 3"/>
          <p:cNvSpPr>
            <a:spLocks noGrp="1"/>
          </p:cNvSpPr>
          <p:nvPr>
            <p:ph type="sldNum" sz="quarter" idx="10"/>
          </p:nvPr>
        </p:nvSpPr>
        <p:spPr/>
        <p:txBody>
          <a:bodyPr/>
          <a:p>
            <a:fld id="{832510CB-EA6A-4CF2-94C0-B2CF282E463F}" type="slidenum">
              <a:rPr lang="en-US" smtClean="0"/>
              <a:t>150</a:t>
            </a:fld>
            <a:endParaRPr dirty="0"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687" name=""/>
        <p:cNvGrpSpPr/>
        <p:nvPr/>
      </p:nvGrpSpPr>
      <p:grpSpPr>
        <a:xfrm>
          <a:off x="0" y="0"/>
          <a:ext cx="0" cy="0"/>
          <a:chOff x="0" y="0"/>
          <a:chExt cx="0" cy="0"/>
        </a:xfrm>
      </p:grpSpPr>
      <p:sp>
        <p:nvSpPr>
          <p:cNvPr id="1049276" name="Slide Image Placeholder 1"/>
          <p:cNvSpPr>
            <a:spLocks noChangeAspect="1" noRot="1" noGrp="1"/>
          </p:cNvSpPr>
          <p:nvPr>
            <p:ph type="sldImg"/>
          </p:nvPr>
        </p:nvSpPr>
        <p:spPr/>
      </p:sp>
      <p:sp>
        <p:nvSpPr>
          <p:cNvPr id="1049277" name="Notes Placeholder 2"/>
          <p:cNvSpPr>
            <a:spLocks noGrp="1"/>
          </p:cNvSpPr>
          <p:nvPr>
            <p:ph type="body" idx="1"/>
          </p:nvPr>
        </p:nvSpPr>
        <p:spPr/>
        <p:txBody>
          <a:bodyPr>
            <a:normAutofit/>
          </a:bodyPr>
          <a:p>
            <a:endParaRPr lang="en-US"/>
          </a:p>
        </p:txBody>
      </p:sp>
      <p:sp>
        <p:nvSpPr>
          <p:cNvPr id="1049278" name="Slide Number Placeholder 3"/>
          <p:cNvSpPr>
            <a:spLocks noGrp="1"/>
          </p:cNvSpPr>
          <p:nvPr>
            <p:ph type="sldNum" sz="quarter" idx="10"/>
          </p:nvPr>
        </p:nvSpPr>
        <p:spPr/>
        <p:txBody>
          <a:bodyPr/>
          <a:p>
            <a:fld id="{832510CB-EA6A-4CF2-94C0-B2CF282E463F}" type="slidenum">
              <a:rPr lang="en-US" smtClean="0"/>
              <a:t>151</a:t>
            </a:fld>
            <a:endParaRPr dirty="0"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690" name=""/>
        <p:cNvGrpSpPr/>
        <p:nvPr/>
      </p:nvGrpSpPr>
      <p:grpSpPr>
        <a:xfrm>
          <a:off x="0" y="0"/>
          <a:ext cx="0" cy="0"/>
          <a:chOff x="0" y="0"/>
          <a:chExt cx="0" cy="0"/>
        </a:xfrm>
      </p:grpSpPr>
      <p:sp>
        <p:nvSpPr>
          <p:cNvPr id="1049280" name="Slide Image Placeholder 1"/>
          <p:cNvSpPr>
            <a:spLocks noChangeAspect="1" noRot="1" noGrp="1"/>
          </p:cNvSpPr>
          <p:nvPr>
            <p:ph type="sldImg"/>
          </p:nvPr>
        </p:nvSpPr>
        <p:spPr/>
      </p:sp>
      <p:sp>
        <p:nvSpPr>
          <p:cNvPr id="1049281" name="Notes Placeholder 2"/>
          <p:cNvSpPr>
            <a:spLocks noGrp="1"/>
          </p:cNvSpPr>
          <p:nvPr>
            <p:ph type="body" idx="1"/>
          </p:nvPr>
        </p:nvSpPr>
        <p:spPr/>
        <p:txBody>
          <a:bodyPr>
            <a:normAutofit/>
          </a:bodyPr>
          <a:p>
            <a:endParaRPr lang="en-US"/>
          </a:p>
        </p:txBody>
      </p:sp>
      <p:sp>
        <p:nvSpPr>
          <p:cNvPr id="1049282" name="Slide Number Placeholder 3"/>
          <p:cNvSpPr>
            <a:spLocks noGrp="1"/>
          </p:cNvSpPr>
          <p:nvPr>
            <p:ph type="sldNum" sz="quarter" idx="10"/>
          </p:nvPr>
        </p:nvSpPr>
        <p:spPr/>
        <p:txBody>
          <a:bodyPr/>
          <a:p>
            <a:fld id="{832510CB-EA6A-4CF2-94C0-B2CF282E463F}" type="slidenum">
              <a:rPr lang="en-US" smtClean="0"/>
              <a:t>152</a:t>
            </a:fld>
            <a:endParaRPr dirty="0"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693" name=""/>
        <p:cNvGrpSpPr/>
        <p:nvPr/>
      </p:nvGrpSpPr>
      <p:grpSpPr>
        <a:xfrm>
          <a:off x="0" y="0"/>
          <a:ext cx="0" cy="0"/>
          <a:chOff x="0" y="0"/>
          <a:chExt cx="0" cy="0"/>
        </a:xfrm>
      </p:grpSpPr>
      <p:sp>
        <p:nvSpPr>
          <p:cNvPr id="1049284" name="Slide Image Placeholder 1"/>
          <p:cNvSpPr>
            <a:spLocks noChangeAspect="1" noRot="1" noGrp="1"/>
          </p:cNvSpPr>
          <p:nvPr>
            <p:ph type="sldImg"/>
          </p:nvPr>
        </p:nvSpPr>
        <p:spPr/>
      </p:sp>
      <p:sp>
        <p:nvSpPr>
          <p:cNvPr id="1049285" name="Notes Placeholder 2"/>
          <p:cNvSpPr>
            <a:spLocks noGrp="1"/>
          </p:cNvSpPr>
          <p:nvPr>
            <p:ph type="body" idx="1"/>
          </p:nvPr>
        </p:nvSpPr>
        <p:spPr/>
        <p:txBody>
          <a:bodyPr>
            <a:normAutofit/>
          </a:bodyPr>
          <a:p>
            <a:endParaRPr lang="en-US"/>
          </a:p>
        </p:txBody>
      </p:sp>
      <p:sp>
        <p:nvSpPr>
          <p:cNvPr id="1049286" name="Slide Number Placeholder 3"/>
          <p:cNvSpPr>
            <a:spLocks noGrp="1"/>
          </p:cNvSpPr>
          <p:nvPr>
            <p:ph type="sldNum" sz="quarter" idx="10"/>
          </p:nvPr>
        </p:nvSpPr>
        <p:spPr/>
        <p:txBody>
          <a:bodyPr/>
          <a:p>
            <a:fld id="{832510CB-EA6A-4CF2-94C0-B2CF282E463F}" type="slidenum">
              <a:rPr lang="en-US" smtClean="0"/>
              <a:t>153</a:t>
            </a:fld>
            <a:endParaRPr dirty="0"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696" name=""/>
        <p:cNvGrpSpPr/>
        <p:nvPr/>
      </p:nvGrpSpPr>
      <p:grpSpPr>
        <a:xfrm>
          <a:off x="0" y="0"/>
          <a:ext cx="0" cy="0"/>
          <a:chOff x="0" y="0"/>
          <a:chExt cx="0" cy="0"/>
        </a:xfrm>
      </p:grpSpPr>
      <p:sp>
        <p:nvSpPr>
          <p:cNvPr id="1049288" name="Slide Image Placeholder 1"/>
          <p:cNvSpPr>
            <a:spLocks noChangeAspect="1" noRot="1" noGrp="1"/>
          </p:cNvSpPr>
          <p:nvPr>
            <p:ph type="sldImg"/>
          </p:nvPr>
        </p:nvSpPr>
        <p:spPr/>
      </p:sp>
      <p:sp>
        <p:nvSpPr>
          <p:cNvPr id="1049289" name="Notes Placeholder 2"/>
          <p:cNvSpPr>
            <a:spLocks noGrp="1"/>
          </p:cNvSpPr>
          <p:nvPr>
            <p:ph type="body" idx="1"/>
          </p:nvPr>
        </p:nvSpPr>
        <p:spPr/>
        <p:txBody>
          <a:bodyPr>
            <a:normAutofit/>
          </a:bodyPr>
          <a:p>
            <a:endParaRPr lang="en-US"/>
          </a:p>
        </p:txBody>
      </p:sp>
      <p:sp>
        <p:nvSpPr>
          <p:cNvPr id="1049290" name="Slide Number Placeholder 3"/>
          <p:cNvSpPr>
            <a:spLocks noGrp="1"/>
          </p:cNvSpPr>
          <p:nvPr>
            <p:ph type="sldNum" sz="quarter" idx="10"/>
          </p:nvPr>
        </p:nvSpPr>
        <p:spPr/>
        <p:txBody>
          <a:bodyPr/>
          <a:p>
            <a:fld id="{832510CB-EA6A-4CF2-94C0-B2CF282E463F}" type="slidenum">
              <a:rPr lang="en-US" smtClean="0"/>
              <a:t>154</a:t>
            </a:fld>
            <a:endParaRPr dirty="0"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699" name=""/>
        <p:cNvGrpSpPr/>
        <p:nvPr/>
      </p:nvGrpSpPr>
      <p:grpSpPr>
        <a:xfrm>
          <a:off x="0" y="0"/>
          <a:ext cx="0" cy="0"/>
          <a:chOff x="0" y="0"/>
          <a:chExt cx="0" cy="0"/>
        </a:xfrm>
      </p:grpSpPr>
      <p:sp>
        <p:nvSpPr>
          <p:cNvPr id="1049292" name="Slide Image Placeholder 1"/>
          <p:cNvSpPr>
            <a:spLocks noChangeAspect="1" noRot="1" noGrp="1"/>
          </p:cNvSpPr>
          <p:nvPr>
            <p:ph type="sldImg"/>
          </p:nvPr>
        </p:nvSpPr>
        <p:spPr/>
      </p:sp>
      <p:sp>
        <p:nvSpPr>
          <p:cNvPr id="1049293" name="Notes Placeholder 2"/>
          <p:cNvSpPr>
            <a:spLocks noGrp="1"/>
          </p:cNvSpPr>
          <p:nvPr>
            <p:ph type="body" idx="1"/>
          </p:nvPr>
        </p:nvSpPr>
        <p:spPr/>
        <p:txBody>
          <a:bodyPr>
            <a:normAutofit/>
          </a:bodyPr>
          <a:p>
            <a:endParaRPr lang="en-US"/>
          </a:p>
        </p:txBody>
      </p:sp>
      <p:sp>
        <p:nvSpPr>
          <p:cNvPr id="1049294" name="Slide Number Placeholder 3"/>
          <p:cNvSpPr>
            <a:spLocks noGrp="1"/>
          </p:cNvSpPr>
          <p:nvPr>
            <p:ph type="sldNum" sz="quarter" idx="10"/>
          </p:nvPr>
        </p:nvSpPr>
        <p:spPr/>
        <p:txBody>
          <a:bodyPr/>
          <a:p>
            <a:fld id="{832510CB-EA6A-4CF2-94C0-B2CF282E463F}" type="slidenum">
              <a:rPr lang="en-US" smtClean="0"/>
              <a:t>155</a:t>
            </a:fld>
            <a:endParaRPr dirty="0" 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702" name=""/>
        <p:cNvGrpSpPr/>
        <p:nvPr/>
      </p:nvGrpSpPr>
      <p:grpSpPr>
        <a:xfrm>
          <a:off x="0" y="0"/>
          <a:ext cx="0" cy="0"/>
          <a:chOff x="0" y="0"/>
          <a:chExt cx="0" cy="0"/>
        </a:xfrm>
      </p:grpSpPr>
      <p:sp>
        <p:nvSpPr>
          <p:cNvPr id="1049296" name="Slide Image Placeholder 1"/>
          <p:cNvSpPr>
            <a:spLocks noChangeAspect="1" noRot="1" noGrp="1"/>
          </p:cNvSpPr>
          <p:nvPr>
            <p:ph type="sldImg"/>
          </p:nvPr>
        </p:nvSpPr>
        <p:spPr/>
      </p:sp>
      <p:sp>
        <p:nvSpPr>
          <p:cNvPr id="1049297" name="Notes Placeholder 2"/>
          <p:cNvSpPr>
            <a:spLocks noGrp="1"/>
          </p:cNvSpPr>
          <p:nvPr>
            <p:ph type="body" idx="1"/>
          </p:nvPr>
        </p:nvSpPr>
        <p:spPr/>
        <p:txBody>
          <a:bodyPr>
            <a:normAutofit/>
          </a:bodyPr>
          <a:p>
            <a:endParaRPr lang="en-US"/>
          </a:p>
        </p:txBody>
      </p:sp>
      <p:sp>
        <p:nvSpPr>
          <p:cNvPr id="1049298" name="Slide Number Placeholder 3"/>
          <p:cNvSpPr>
            <a:spLocks noGrp="1"/>
          </p:cNvSpPr>
          <p:nvPr>
            <p:ph type="sldNum" sz="quarter" idx="10"/>
          </p:nvPr>
        </p:nvSpPr>
        <p:spPr/>
        <p:txBody>
          <a:bodyPr/>
          <a:p>
            <a:fld id="{832510CB-EA6A-4CF2-94C0-B2CF282E463F}" type="slidenum">
              <a:rPr lang="en-US" smtClean="0"/>
              <a:t>156</a:t>
            </a:fld>
            <a:endParaRPr dirty="0"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705" name=""/>
        <p:cNvGrpSpPr/>
        <p:nvPr/>
      </p:nvGrpSpPr>
      <p:grpSpPr>
        <a:xfrm>
          <a:off x="0" y="0"/>
          <a:ext cx="0" cy="0"/>
          <a:chOff x="0" y="0"/>
          <a:chExt cx="0" cy="0"/>
        </a:xfrm>
      </p:grpSpPr>
      <p:sp>
        <p:nvSpPr>
          <p:cNvPr id="1049300" name="Slide Image Placeholder 1"/>
          <p:cNvSpPr>
            <a:spLocks noChangeAspect="1" noRot="1" noGrp="1"/>
          </p:cNvSpPr>
          <p:nvPr>
            <p:ph type="sldImg"/>
          </p:nvPr>
        </p:nvSpPr>
        <p:spPr/>
      </p:sp>
      <p:sp>
        <p:nvSpPr>
          <p:cNvPr id="1049301" name="Notes Placeholder 2"/>
          <p:cNvSpPr>
            <a:spLocks noGrp="1"/>
          </p:cNvSpPr>
          <p:nvPr>
            <p:ph type="body" idx="1"/>
          </p:nvPr>
        </p:nvSpPr>
        <p:spPr/>
        <p:txBody>
          <a:bodyPr>
            <a:normAutofit/>
          </a:bodyPr>
          <a:p>
            <a:endParaRPr lang="en-US"/>
          </a:p>
        </p:txBody>
      </p:sp>
      <p:sp>
        <p:nvSpPr>
          <p:cNvPr id="1049302" name="Slide Number Placeholder 3"/>
          <p:cNvSpPr>
            <a:spLocks noGrp="1"/>
          </p:cNvSpPr>
          <p:nvPr>
            <p:ph type="sldNum" sz="quarter" idx="10"/>
          </p:nvPr>
        </p:nvSpPr>
        <p:spPr/>
        <p:txBody>
          <a:bodyPr/>
          <a:p>
            <a:fld id="{832510CB-EA6A-4CF2-94C0-B2CF282E463F}" type="slidenum">
              <a:rPr lang="en-US" smtClean="0"/>
              <a:t>157</a:t>
            </a:fld>
            <a:endParaRPr dirty="0" 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708" name=""/>
        <p:cNvGrpSpPr/>
        <p:nvPr/>
      </p:nvGrpSpPr>
      <p:grpSpPr>
        <a:xfrm>
          <a:off x="0" y="0"/>
          <a:ext cx="0" cy="0"/>
          <a:chOff x="0" y="0"/>
          <a:chExt cx="0" cy="0"/>
        </a:xfrm>
      </p:grpSpPr>
      <p:sp>
        <p:nvSpPr>
          <p:cNvPr id="1049304" name="Slide Image Placeholder 1"/>
          <p:cNvSpPr>
            <a:spLocks noChangeAspect="1" noRot="1" noGrp="1"/>
          </p:cNvSpPr>
          <p:nvPr>
            <p:ph type="sldImg"/>
          </p:nvPr>
        </p:nvSpPr>
        <p:spPr/>
      </p:sp>
      <p:sp>
        <p:nvSpPr>
          <p:cNvPr id="1049305" name="Notes Placeholder 2"/>
          <p:cNvSpPr>
            <a:spLocks noGrp="1"/>
          </p:cNvSpPr>
          <p:nvPr>
            <p:ph type="body" idx="1"/>
          </p:nvPr>
        </p:nvSpPr>
        <p:spPr/>
        <p:txBody>
          <a:bodyPr>
            <a:normAutofit/>
          </a:bodyPr>
          <a:p>
            <a:endParaRPr lang="en-US"/>
          </a:p>
        </p:txBody>
      </p:sp>
      <p:sp>
        <p:nvSpPr>
          <p:cNvPr id="1049306" name="Slide Number Placeholder 3"/>
          <p:cNvSpPr>
            <a:spLocks noGrp="1"/>
          </p:cNvSpPr>
          <p:nvPr>
            <p:ph type="sldNum" sz="quarter" idx="10"/>
          </p:nvPr>
        </p:nvSpPr>
        <p:spPr/>
        <p:txBody>
          <a:bodyPr/>
          <a:p>
            <a:fld id="{832510CB-EA6A-4CF2-94C0-B2CF282E463F}" type="slidenum">
              <a:rPr lang="en-US" smtClean="0"/>
              <a:t>158</a:t>
            </a:fld>
            <a:endParaRPr dirty="0" 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711" name=""/>
        <p:cNvGrpSpPr/>
        <p:nvPr/>
      </p:nvGrpSpPr>
      <p:grpSpPr>
        <a:xfrm>
          <a:off x="0" y="0"/>
          <a:ext cx="0" cy="0"/>
          <a:chOff x="0" y="0"/>
          <a:chExt cx="0" cy="0"/>
        </a:xfrm>
      </p:grpSpPr>
      <p:sp>
        <p:nvSpPr>
          <p:cNvPr id="1049308" name="Slide Image Placeholder 1"/>
          <p:cNvSpPr>
            <a:spLocks noChangeAspect="1" noRot="1" noGrp="1"/>
          </p:cNvSpPr>
          <p:nvPr>
            <p:ph type="sldImg"/>
          </p:nvPr>
        </p:nvSpPr>
        <p:spPr/>
      </p:sp>
      <p:sp>
        <p:nvSpPr>
          <p:cNvPr id="1049309" name="Notes Placeholder 2"/>
          <p:cNvSpPr>
            <a:spLocks noGrp="1"/>
          </p:cNvSpPr>
          <p:nvPr>
            <p:ph type="body" idx="1"/>
          </p:nvPr>
        </p:nvSpPr>
        <p:spPr/>
        <p:txBody>
          <a:bodyPr>
            <a:normAutofit/>
          </a:bodyPr>
          <a:p>
            <a:endParaRPr lang="en-US"/>
          </a:p>
        </p:txBody>
      </p:sp>
      <p:sp>
        <p:nvSpPr>
          <p:cNvPr id="1049310" name="Slide Number Placeholder 3"/>
          <p:cNvSpPr>
            <a:spLocks noGrp="1"/>
          </p:cNvSpPr>
          <p:nvPr>
            <p:ph type="sldNum" sz="quarter" idx="10"/>
          </p:nvPr>
        </p:nvSpPr>
        <p:spPr/>
        <p:txBody>
          <a:bodyPr/>
          <a:p>
            <a:fld id="{832510CB-EA6A-4CF2-94C0-B2CF282E463F}" type="slidenum">
              <a:rPr lang="en-US" smtClean="0"/>
              <a:t>159</a:t>
            </a:fld>
            <a:endParaRPr dirty="0"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302" name=""/>
        <p:cNvGrpSpPr/>
        <p:nvPr/>
      </p:nvGrpSpPr>
      <p:grpSpPr>
        <a:xfrm>
          <a:off x="0" y="0"/>
          <a:ext cx="0" cy="0"/>
          <a:chOff x="0" y="0"/>
          <a:chExt cx="0" cy="0"/>
        </a:xfrm>
      </p:grpSpPr>
      <p:sp>
        <p:nvSpPr>
          <p:cNvPr id="1048690" name="Slide Image Placeholder 1"/>
          <p:cNvSpPr>
            <a:spLocks noChangeAspect="1" noRot="1" noGrp="1"/>
          </p:cNvSpPr>
          <p:nvPr>
            <p:ph type="sldImg"/>
          </p:nvPr>
        </p:nvSpPr>
        <p:spPr/>
      </p:sp>
      <p:sp>
        <p:nvSpPr>
          <p:cNvPr id="1048691" name="Notes Placeholder 2"/>
          <p:cNvSpPr>
            <a:spLocks noGrp="1"/>
          </p:cNvSpPr>
          <p:nvPr>
            <p:ph type="body" idx="1"/>
          </p:nvPr>
        </p:nvSpPr>
        <p:spPr/>
        <p:txBody>
          <a:bodyPr>
            <a:normAutofit/>
          </a:bodyPr>
          <a:p>
            <a:endParaRPr lang="en-US"/>
          </a:p>
        </p:txBody>
      </p:sp>
      <p:sp>
        <p:nvSpPr>
          <p:cNvPr id="1048692" name="Slide Number Placeholder 3"/>
          <p:cNvSpPr>
            <a:spLocks noGrp="1"/>
          </p:cNvSpPr>
          <p:nvPr>
            <p:ph type="sldNum" sz="quarter" idx="10"/>
          </p:nvPr>
        </p:nvSpPr>
        <p:spPr/>
        <p:txBody>
          <a:bodyPr/>
          <a:p>
            <a:fld id="{832510CB-EA6A-4CF2-94C0-B2CF282E463F}" type="slidenum">
              <a:rPr lang="en-US" smtClean="0"/>
              <a:t>16</a:t>
            </a:fld>
            <a:endParaRPr dirty="0" lang="en-US"/>
          </a:p>
        </p:txBody>
      </p:sp>
    </p:spTree>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714" name=""/>
        <p:cNvGrpSpPr/>
        <p:nvPr/>
      </p:nvGrpSpPr>
      <p:grpSpPr>
        <a:xfrm>
          <a:off x="0" y="0"/>
          <a:ext cx="0" cy="0"/>
          <a:chOff x="0" y="0"/>
          <a:chExt cx="0" cy="0"/>
        </a:xfrm>
      </p:grpSpPr>
      <p:sp>
        <p:nvSpPr>
          <p:cNvPr id="1049313" name="Slide Image Placeholder 1"/>
          <p:cNvSpPr>
            <a:spLocks noChangeAspect="1" noRot="1" noGrp="1"/>
          </p:cNvSpPr>
          <p:nvPr>
            <p:ph type="sldImg"/>
          </p:nvPr>
        </p:nvSpPr>
        <p:spPr/>
      </p:sp>
      <p:sp>
        <p:nvSpPr>
          <p:cNvPr id="1049314" name="Notes Placeholder 2"/>
          <p:cNvSpPr>
            <a:spLocks noGrp="1"/>
          </p:cNvSpPr>
          <p:nvPr>
            <p:ph type="body" idx="1"/>
          </p:nvPr>
        </p:nvSpPr>
        <p:spPr/>
        <p:txBody>
          <a:bodyPr>
            <a:normAutofit/>
          </a:bodyPr>
          <a:p>
            <a:endParaRPr lang="en-US"/>
          </a:p>
        </p:txBody>
      </p:sp>
      <p:sp>
        <p:nvSpPr>
          <p:cNvPr id="1049315" name="Slide Number Placeholder 3"/>
          <p:cNvSpPr>
            <a:spLocks noGrp="1"/>
          </p:cNvSpPr>
          <p:nvPr>
            <p:ph type="sldNum" sz="quarter" idx="10"/>
          </p:nvPr>
        </p:nvSpPr>
        <p:spPr/>
        <p:txBody>
          <a:bodyPr/>
          <a:p>
            <a:fld id="{832510CB-EA6A-4CF2-94C0-B2CF282E463F}" type="slidenum">
              <a:rPr lang="en-US" smtClean="0"/>
              <a:t>160</a:t>
            </a:fld>
            <a:endParaRPr dirty="0" lang="en-US"/>
          </a:p>
        </p:txBody>
      </p:sp>
    </p:spTree>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717" name=""/>
        <p:cNvGrpSpPr/>
        <p:nvPr/>
      </p:nvGrpSpPr>
      <p:grpSpPr>
        <a:xfrm>
          <a:off x="0" y="0"/>
          <a:ext cx="0" cy="0"/>
          <a:chOff x="0" y="0"/>
          <a:chExt cx="0" cy="0"/>
        </a:xfrm>
      </p:grpSpPr>
      <p:sp>
        <p:nvSpPr>
          <p:cNvPr id="1049317" name="Slide Image Placeholder 1"/>
          <p:cNvSpPr>
            <a:spLocks noChangeAspect="1" noRot="1" noGrp="1"/>
          </p:cNvSpPr>
          <p:nvPr>
            <p:ph type="sldImg"/>
          </p:nvPr>
        </p:nvSpPr>
        <p:spPr/>
      </p:sp>
      <p:sp>
        <p:nvSpPr>
          <p:cNvPr id="1049318" name="Notes Placeholder 2"/>
          <p:cNvSpPr>
            <a:spLocks noGrp="1"/>
          </p:cNvSpPr>
          <p:nvPr>
            <p:ph type="body" idx="1"/>
          </p:nvPr>
        </p:nvSpPr>
        <p:spPr/>
        <p:txBody>
          <a:bodyPr>
            <a:normAutofit/>
          </a:bodyPr>
          <a:p>
            <a:endParaRPr lang="en-US"/>
          </a:p>
        </p:txBody>
      </p:sp>
      <p:sp>
        <p:nvSpPr>
          <p:cNvPr id="1049319" name="Slide Number Placeholder 3"/>
          <p:cNvSpPr>
            <a:spLocks noGrp="1"/>
          </p:cNvSpPr>
          <p:nvPr>
            <p:ph type="sldNum" sz="quarter" idx="10"/>
          </p:nvPr>
        </p:nvSpPr>
        <p:spPr/>
        <p:txBody>
          <a:bodyPr/>
          <a:p>
            <a:fld id="{832510CB-EA6A-4CF2-94C0-B2CF282E463F}" type="slidenum">
              <a:rPr lang="en-US" smtClean="0"/>
              <a:t>161</a:t>
            </a:fld>
            <a:endParaRPr dirty="0" lang="en-US"/>
          </a:p>
        </p:txBody>
      </p:sp>
    </p:spTree>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720" name=""/>
        <p:cNvGrpSpPr/>
        <p:nvPr/>
      </p:nvGrpSpPr>
      <p:grpSpPr>
        <a:xfrm>
          <a:off x="0" y="0"/>
          <a:ext cx="0" cy="0"/>
          <a:chOff x="0" y="0"/>
          <a:chExt cx="0" cy="0"/>
        </a:xfrm>
      </p:grpSpPr>
      <p:sp>
        <p:nvSpPr>
          <p:cNvPr id="1049321" name="Slide Image Placeholder 1"/>
          <p:cNvSpPr>
            <a:spLocks noChangeAspect="1" noRot="1" noGrp="1"/>
          </p:cNvSpPr>
          <p:nvPr>
            <p:ph type="sldImg"/>
          </p:nvPr>
        </p:nvSpPr>
        <p:spPr/>
      </p:sp>
      <p:sp>
        <p:nvSpPr>
          <p:cNvPr id="1049322" name="Notes Placeholder 2"/>
          <p:cNvSpPr>
            <a:spLocks noGrp="1"/>
          </p:cNvSpPr>
          <p:nvPr>
            <p:ph type="body" idx="1"/>
          </p:nvPr>
        </p:nvSpPr>
        <p:spPr/>
        <p:txBody>
          <a:bodyPr>
            <a:normAutofit/>
          </a:bodyPr>
          <a:p>
            <a:endParaRPr lang="en-US"/>
          </a:p>
        </p:txBody>
      </p:sp>
      <p:sp>
        <p:nvSpPr>
          <p:cNvPr id="1049323" name="Slide Number Placeholder 3"/>
          <p:cNvSpPr>
            <a:spLocks noGrp="1"/>
          </p:cNvSpPr>
          <p:nvPr>
            <p:ph type="sldNum" sz="quarter" idx="10"/>
          </p:nvPr>
        </p:nvSpPr>
        <p:spPr/>
        <p:txBody>
          <a:bodyPr/>
          <a:p>
            <a:fld id="{832510CB-EA6A-4CF2-94C0-B2CF282E463F}" type="slidenum">
              <a:rPr lang="en-US" smtClean="0"/>
              <a:t>162</a:t>
            </a:fld>
            <a:endParaRPr dirty="0" lang="en-US"/>
          </a:p>
        </p:txBody>
      </p:sp>
    </p:spTree>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723" name=""/>
        <p:cNvGrpSpPr/>
        <p:nvPr/>
      </p:nvGrpSpPr>
      <p:grpSpPr>
        <a:xfrm>
          <a:off x="0" y="0"/>
          <a:ext cx="0" cy="0"/>
          <a:chOff x="0" y="0"/>
          <a:chExt cx="0" cy="0"/>
        </a:xfrm>
      </p:grpSpPr>
      <p:sp>
        <p:nvSpPr>
          <p:cNvPr id="1049326" name="Slide Image Placeholder 1"/>
          <p:cNvSpPr>
            <a:spLocks noChangeAspect="1" noRot="1" noGrp="1"/>
          </p:cNvSpPr>
          <p:nvPr>
            <p:ph type="sldImg"/>
          </p:nvPr>
        </p:nvSpPr>
        <p:spPr/>
      </p:sp>
      <p:sp>
        <p:nvSpPr>
          <p:cNvPr id="1049327" name="Notes Placeholder 2"/>
          <p:cNvSpPr>
            <a:spLocks noGrp="1"/>
          </p:cNvSpPr>
          <p:nvPr>
            <p:ph type="body" idx="1"/>
          </p:nvPr>
        </p:nvSpPr>
        <p:spPr/>
        <p:txBody>
          <a:bodyPr>
            <a:normAutofit/>
          </a:bodyPr>
          <a:p>
            <a:endParaRPr lang="en-US"/>
          </a:p>
        </p:txBody>
      </p:sp>
      <p:sp>
        <p:nvSpPr>
          <p:cNvPr id="1049328" name="Slide Number Placeholder 3"/>
          <p:cNvSpPr>
            <a:spLocks noGrp="1"/>
          </p:cNvSpPr>
          <p:nvPr>
            <p:ph type="sldNum" sz="quarter" idx="10"/>
          </p:nvPr>
        </p:nvSpPr>
        <p:spPr/>
        <p:txBody>
          <a:bodyPr/>
          <a:p>
            <a:fld id="{832510CB-EA6A-4CF2-94C0-B2CF282E463F}" type="slidenum">
              <a:rPr lang="en-US" smtClean="0"/>
              <a:t>163</a:t>
            </a:fld>
            <a:endParaRPr dirty="0" lang="en-US"/>
          </a:p>
        </p:txBody>
      </p:sp>
    </p:spTree>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726" name=""/>
        <p:cNvGrpSpPr/>
        <p:nvPr/>
      </p:nvGrpSpPr>
      <p:grpSpPr>
        <a:xfrm>
          <a:off x="0" y="0"/>
          <a:ext cx="0" cy="0"/>
          <a:chOff x="0" y="0"/>
          <a:chExt cx="0" cy="0"/>
        </a:xfrm>
      </p:grpSpPr>
      <p:sp>
        <p:nvSpPr>
          <p:cNvPr id="1049331" name="Slide Image Placeholder 1"/>
          <p:cNvSpPr>
            <a:spLocks noChangeAspect="1" noRot="1" noGrp="1"/>
          </p:cNvSpPr>
          <p:nvPr>
            <p:ph type="sldImg"/>
          </p:nvPr>
        </p:nvSpPr>
        <p:spPr/>
      </p:sp>
      <p:sp>
        <p:nvSpPr>
          <p:cNvPr id="1049332" name="Notes Placeholder 2"/>
          <p:cNvSpPr>
            <a:spLocks noGrp="1"/>
          </p:cNvSpPr>
          <p:nvPr>
            <p:ph type="body" idx="1"/>
          </p:nvPr>
        </p:nvSpPr>
        <p:spPr/>
        <p:txBody>
          <a:bodyPr>
            <a:normAutofit/>
          </a:bodyPr>
          <a:p>
            <a:endParaRPr lang="en-US"/>
          </a:p>
        </p:txBody>
      </p:sp>
      <p:sp>
        <p:nvSpPr>
          <p:cNvPr id="1049333" name="Slide Number Placeholder 3"/>
          <p:cNvSpPr>
            <a:spLocks noGrp="1"/>
          </p:cNvSpPr>
          <p:nvPr>
            <p:ph type="sldNum" sz="quarter" idx="10"/>
          </p:nvPr>
        </p:nvSpPr>
        <p:spPr/>
        <p:txBody>
          <a:bodyPr/>
          <a:p>
            <a:fld id="{832510CB-EA6A-4CF2-94C0-B2CF282E463F}" type="slidenum">
              <a:rPr lang="en-US" smtClean="0"/>
              <a:t>164</a:t>
            </a:fld>
            <a:endParaRPr dirty="0" lang="en-US"/>
          </a:p>
        </p:txBody>
      </p:sp>
    </p:spTree>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729" name=""/>
        <p:cNvGrpSpPr/>
        <p:nvPr/>
      </p:nvGrpSpPr>
      <p:grpSpPr>
        <a:xfrm>
          <a:off x="0" y="0"/>
          <a:ext cx="0" cy="0"/>
          <a:chOff x="0" y="0"/>
          <a:chExt cx="0" cy="0"/>
        </a:xfrm>
      </p:grpSpPr>
      <p:sp>
        <p:nvSpPr>
          <p:cNvPr id="1049336" name="Slide Image Placeholder 1"/>
          <p:cNvSpPr>
            <a:spLocks noChangeAspect="1" noRot="1" noGrp="1"/>
          </p:cNvSpPr>
          <p:nvPr>
            <p:ph type="sldImg"/>
          </p:nvPr>
        </p:nvSpPr>
        <p:spPr/>
      </p:sp>
      <p:sp>
        <p:nvSpPr>
          <p:cNvPr id="1049337" name="Notes Placeholder 2"/>
          <p:cNvSpPr>
            <a:spLocks noGrp="1"/>
          </p:cNvSpPr>
          <p:nvPr>
            <p:ph type="body" idx="1"/>
          </p:nvPr>
        </p:nvSpPr>
        <p:spPr/>
        <p:txBody>
          <a:bodyPr>
            <a:normAutofit/>
          </a:bodyPr>
          <a:p>
            <a:endParaRPr lang="en-US"/>
          </a:p>
        </p:txBody>
      </p:sp>
      <p:sp>
        <p:nvSpPr>
          <p:cNvPr id="1049338" name="Slide Number Placeholder 3"/>
          <p:cNvSpPr>
            <a:spLocks noGrp="1"/>
          </p:cNvSpPr>
          <p:nvPr>
            <p:ph type="sldNum" sz="quarter" idx="10"/>
          </p:nvPr>
        </p:nvSpPr>
        <p:spPr/>
        <p:txBody>
          <a:bodyPr/>
          <a:p>
            <a:fld id="{832510CB-EA6A-4CF2-94C0-B2CF282E463F}" type="slidenum">
              <a:rPr lang="en-US" smtClean="0"/>
              <a:t>165</a:t>
            </a:fld>
            <a:endParaRPr dirty="0" lang="en-US"/>
          </a:p>
        </p:txBody>
      </p:sp>
    </p:spTree>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732" name=""/>
        <p:cNvGrpSpPr/>
        <p:nvPr/>
      </p:nvGrpSpPr>
      <p:grpSpPr>
        <a:xfrm>
          <a:off x="0" y="0"/>
          <a:ext cx="0" cy="0"/>
          <a:chOff x="0" y="0"/>
          <a:chExt cx="0" cy="0"/>
        </a:xfrm>
      </p:grpSpPr>
      <p:sp>
        <p:nvSpPr>
          <p:cNvPr id="1049340" name="Slide Image Placeholder 1"/>
          <p:cNvSpPr>
            <a:spLocks noChangeAspect="1" noRot="1" noGrp="1"/>
          </p:cNvSpPr>
          <p:nvPr>
            <p:ph type="sldImg"/>
          </p:nvPr>
        </p:nvSpPr>
        <p:spPr/>
      </p:sp>
      <p:sp>
        <p:nvSpPr>
          <p:cNvPr id="1049341" name="Notes Placeholder 2"/>
          <p:cNvSpPr>
            <a:spLocks noGrp="1"/>
          </p:cNvSpPr>
          <p:nvPr>
            <p:ph type="body" idx="1"/>
          </p:nvPr>
        </p:nvSpPr>
        <p:spPr/>
        <p:txBody>
          <a:bodyPr>
            <a:normAutofit/>
          </a:bodyPr>
          <a:p>
            <a:endParaRPr lang="en-US"/>
          </a:p>
        </p:txBody>
      </p:sp>
      <p:sp>
        <p:nvSpPr>
          <p:cNvPr id="1049342" name="Slide Number Placeholder 3"/>
          <p:cNvSpPr>
            <a:spLocks noGrp="1"/>
          </p:cNvSpPr>
          <p:nvPr>
            <p:ph type="sldNum" sz="quarter" idx="10"/>
          </p:nvPr>
        </p:nvSpPr>
        <p:spPr/>
        <p:txBody>
          <a:bodyPr/>
          <a:p>
            <a:fld id="{832510CB-EA6A-4CF2-94C0-B2CF282E463F}" type="slidenum">
              <a:rPr lang="en-US" smtClean="0"/>
              <a:t>166</a:t>
            </a:fld>
            <a:endParaRPr dirty="0" lang="en-US"/>
          </a:p>
        </p:txBody>
      </p:sp>
    </p:spTree>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735" name=""/>
        <p:cNvGrpSpPr/>
        <p:nvPr/>
      </p:nvGrpSpPr>
      <p:grpSpPr>
        <a:xfrm>
          <a:off x="0" y="0"/>
          <a:ext cx="0" cy="0"/>
          <a:chOff x="0" y="0"/>
          <a:chExt cx="0" cy="0"/>
        </a:xfrm>
      </p:grpSpPr>
      <p:sp>
        <p:nvSpPr>
          <p:cNvPr id="1049344" name="Slide Image Placeholder 1"/>
          <p:cNvSpPr>
            <a:spLocks noChangeAspect="1" noRot="1" noGrp="1"/>
          </p:cNvSpPr>
          <p:nvPr>
            <p:ph type="sldImg"/>
          </p:nvPr>
        </p:nvSpPr>
        <p:spPr/>
      </p:sp>
      <p:sp>
        <p:nvSpPr>
          <p:cNvPr id="1049345" name="Notes Placeholder 2"/>
          <p:cNvSpPr>
            <a:spLocks noGrp="1"/>
          </p:cNvSpPr>
          <p:nvPr>
            <p:ph type="body" idx="1"/>
          </p:nvPr>
        </p:nvSpPr>
        <p:spPr/>
        <p:txBody>
          <a:bodyPr>
            <a:normAutofit/>
          </a:bodyPr>
          <a:p>
            <a:endParaRPr lang="en-US"/>
          </a:p>
        </p:txBody>
      </p:sp>
      <p:sp>
        <p:nvSpPr>
          <p:cNvPr id="1049346" name="Slide Number Placeholder 3"/>
          <p:cNvSpPr>
            <a:spLocks noGrp="1"/>
          </p:cNvSpPr>
          <p:nvPr>
            <p:ph type="sldNum" sz="quarter" idx="10"/>
          </p:nvPr>
        </p:nvSpPr>
        <p:spPr/>
        <p:txBody>
          <a:bodyPr/>
          <a:p>
            <a:fld id="{832510CB-EA6A-4CF2-94C0-B2CF282E463F}" type="slidenum">
              <a:rPr lang="en-US" smtClean="0"/>
              <a:t>167</a:t>
            </a:fld>
            <a:endParaRPr dirty="0" lang="en-US"/>
          </a:p>
        </p:txBody>
      </p:sp>
    </p:spTree>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738" name=""/>
        <p:cNvGrpSpPr/>
        <p:nvPr/>
      </p:nvGrpSpPr>
      <p:grpSpPr>
        <a:xfrm>
          <a:off x="0" y="0"/>
          <a:ext cx="0" cy="0"/>
          <a:chOff x="0" y="0"/>
          <a:chExt cx="0" cy="0"/>
        </a:xfrm>
      </p:grpSpPr>
      <p:sp>
        <p:nvSpPr>
          <p:cNvPr id="1049349" name="Slide Image Placeholder 1"/>
          <p:cNvSpPr>
            <a:spLocks noChangeAspect="1" noRot="1" noGrp="1"/>
          </p:cNvSpPr>
          <p:nvPr>
            <p:ph type="sldImg"/>
          </p:nvPr>
        </p:nvSpPr>
        <p:spPr/>
      </p:sp>
      <p:sp>
        <p:nvSpPr>
          <p:cNvPr id="1049350" name="Notes Placeholder 2"/>
          <p:cNvSpPr>
            <a:spLocks noGrp="1"/>
          </p:cNvSpPr>
          <p:nvPr>
            <p:ph type="body" idx="1"/>
          </p:nvPr>
        </p:nvSpPr>
        <p:spPr/>
        <p:txBody>
          <a:bodyPr>
            <a:normAutofit/>
          </a:bodyPr>
          <a:p>
            <a:endParaRPr lang="en-US"/>
          </a:p>
        </p:txBody>
      </p:sp>
      <p:sp>
        <p:nvSpPr>
          <p:cNvPr id="1049351" name="Slide Number Placeholder 3"/>
          <p:cNvSpPr>
            <a:spLocks noGrp="1"/>
          </p:cNvSpPr>
          <p:nvPr>
            <p:ph type="sldNum" sz="quarter" idx="10"/>
          </p:nvPr>
        </p:nvSpPr>
        <p:spPr/>
        <p:txBody>
          <a:bodyPr/>
          <a:p>
            <a:fld id="{832510CB-EA6A-4CF2-94C0-B2CF282E463F}" type="slidenum">
              <a:rPr lang="en-US" smtClean="0"/>
              <a:t>168</a:t>
            </a:fld>
            <a:endParaRPr dirty="0" lang="en-US"/>
          </a:p>
        </p:txBody>
      </p:sp>
    </p:spTree>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741" name=""/>
        <p:cNvGrpSpPr/>
        <p:nvPr/>
      </p:nvGrpSpPr>
      <p:grpSpPr>
        <a:xfrm>
          <a:off x="0" y="0"/>
          <a:ext cx="0" cy="0"/>
          <a:chOff x="0" y="0"/>
          <a:chExt cx="0" cy="0"/>
        </a:xfrm>
      </p:grpSpPr>
      <p:sp>
        <p:nvSpPr>
          <p:cNvPr id="1049354" name="Slide Image Placeholder 1"/>
          <p:cNvSpPr>
            <a:spLocks noChangeAspect="1" noRot="1" noGrp="1"/>
          </p:cNvSpPr>
          <p:nvPr>
            <p:ph type="sldImg"/>
          </p:nvPr>
        </p:nvSpPr>
        <p:spPr/>
      </p:sp>
      <p:sp>
        <p:nvSpPr>
          <p:cNvPr id="1049355" name="Notes Placeholder 2"/>
          <p:cNvSpPr>
            <a:spLocks noGrp="1"/>
          </p:cNvSpPr>
          <p:nvPr>
            <p:ph type="body" idx="1"/>
          </p:nvPr>
        </p:nvSpPr>
        <p:spPr/>
        <p:txBody>
          <a:bodyPr>
            <a:normAutofit/>
          </a:bodyPr>
          <a:p>
            <a:endParaRPr lang="en-US"/>
          </a:p>
        </p:txBody>
      </p:sp>
      <p:sp>
        <p:nvSpPr>
          <p:cNvPr id="1049356" name="Slide Number Placeholder 3"/>
          <p:cNvSpPr>
            <a:spLocks noGrp="1"/>
          </p:cNvSpPr>
          <p:nvPr>
            <p:ph type="sldNum" sz="quarter" idx="10"/>
          </p:nvPr>
        </p:nvSpPr>
        <p:spPr/>
        <p:txBody>
          <a:bodyPr/>
          <a:p>
            <a:fld id="{832510CB-EA6A-4CF2-94C0-B2CF282E463F}" type="slidenum">
              <a:rPr lang="en-US" smtClean="0"/>
              <a:t>169</a:t>
            </a:fld>
            <a:endParaRPr dirty="0"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305" name=""/>
        <p:cNvGrpSpPr/>
        <p:nvPr/>
      </p:nvGrpSpPr>
      <p:grpSpPr>
        <a:xfrm>
          <a:off x="0" y="0"/>
          <a:ext cx="0" cy="0"/>
          <a:chOff x="0" y="0"/>
          <a:chExt cx="0" cy="0"/>
        </a:xfrm>
      </p:grpSpPr>
      <p:sp>
        <p:nvSpPr>
          <p:cNvPr id="1048694" name="Slide Image Placeholder 1"/>
          <p:cNvSpPr>
            <a:spLocks noChangeAspect="1" noRot="1" noGrp="1"/>
          </p:cNvSpPr>
          <p:nvPr>
            <p:ph type="sldImg"/>
          </p:nvPr>
        </p:nvSpPr>
        <p:spPr/>
      </p:sp>
      <p:sp>
        <p:nvSpPr>
          <p:cNvPr id="1048695" name="Notes Placeholder 2"/>
          <p:cNvSpPr>
            <a:spLocks noGrp="1"/>
          </p:cNvSpPr>
          <p:nvPr>
            <p:ph type="body" idx="1"/>
          </p:nvPr>
        </p:nvSpPr>
        <p:spPr/>
        <p:txBody>
          <a:bodyPr>
            <a:normAutofit/>
          </a:bodyPr>
          <a:p>
            <a:endParaRPr lang="en-US"/>
          </a:p>
        </p:txBody>
      </p:sp>
      <p:sp>
        <p:nvSpPr>
          <p:cNvPr id="1048696" name="Slide Number Placeholder 3"/>
          <p:cNvSpPr>
            <a:spLocks noGrp="1"/>
          </p:cNvSpPr>
          <p:nvPr>
            <p:ph type="sldNum" sz="quarter" idx="10"/>
          </p:nvPr>
        </p:nvSpPr>
        <p:spPr/>
        <p:txBody>
          <a:bodyPr/>
          <a:p>
            <a:fld id="{832510CB-EA6A-4CF2-94C0-B2CF282E463F}" type="slidenum">
              <a:rPr lang="en-US" smtClean="0"/>
              <a:t>17</a:t>
            </a:fld>
            <a:endParaRPr dirty="0" lang="en-US"/>
          </a:p>
        </p:txBody>
      </p:sp>
    </p:spTree>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744" name=""/>
        <p:cNvGrpSpPr/>
        <p:nvPr/>
      </p:nvGrpSpPr>
      <p:grpSpPr>
        <a:xfrm>
          <a:off x="0" y="0"/>
          <a:ext cx="0" cy="0"/>
          <a:chOff x="0" y="0"/>
          <a:chExt cx="0" cy="0"/>
        </a:xfrm>
      </p:grpSpPr>
      <p:sp>
        <p:nvSpPr>
          <p:cNvPr id="1049358" name="Slide Image Placeholder 1"/>
          <p:cNvSpPr>
            <a:spLocks noChangeAspect="1" noRot="1" noGrp="1"/>
          </p:cNvSpPr>
          <p:nvPr>
            <p:ph type="sldImg"/>
          </p:nvPr>
        </p:nvSpPr>
        <p:spPr/>
      </p:sp>
      <p:sp>
        <p:nvSpPr>
          <p:cNvPr id="1049359" name="Notes Placeholder 2"/>
          <p:cNvSpPr>
            <a:spLocks noGrp="1"/>
          </p:cNvSpPr>
          <p:nvPr>
            <p:ph type="body" idx="1"/>
          </p:nvPr>
        </p:nvSpPr>
        <p:spPr/>
        <p:txBody>
          <a:bodyPr>
            <a:normAutofit/>
          </a:bodyPr>
          <a:p>
            <a:endParaRPr lang="en-US"/>
          </a:p>
        </p:txBody>
      </p:sp>
      <p:sp>
        <p:nvSpPr>
          <p:cNvPr id="1049360" name="Slide Number Placeholder 3"/>
          <p:cNvSpPr>
            <a:spLocks noGrp="1"/>
          </p:cNvSpPr>
          <p:nvPr>
            <p:ph type="sldNum" sz="quarter" idx="10"/>
          </p:nvPr>
        </p:nvSpPr>
        <p:spPr/>
        <p:txBody>
          <a:bodyPr/>
          <a:p>
            <a:fld id="{832510CB-EA6A-4CF2-94C0-B2CF282E463F}" type="slidenum">
              <a:rPr lang="en-US" smtClean="0"/>
              <a:t>170</a:t>
            </a:fld>
            <a:endParaRPr dirty="0" lang="en-US"/>
          </a:p>
        </p:txBody>
      </p:sp>
    </p:spTree>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747" name=""/>
        <p:cNvGrpSpPr/>
        <p:nvPr/>
      </p:nvGrpSpPr>
      <p:grpSpPr>
        <a:xfrm>
          <a:off x="0" y="0"/>
          <a:ext cx="0" cy="0"/>
          <a:chOff x="0" y="0"/>
          <a:chExt cx="0" cy="0"/>
        </a:xfrm>
      </p:grpSpPr>
      <p:sp>
        <p:nvSpPr>
          <p:cNvPr id="1049362" name="Slide Image Placeholder 1"/>
          <p:cNvSpPr>
            <a:spLocks noChangeAspect="1" noRot="1" noGrp="1"/>
          </p:cNvSpPr>
          <p:nvPr>
            <p:ph type="sldImg"/>
          </p:nvPr>
        </p:nvSpPr>
        <p:spPr/>
      </p:sp>
      <p:sp>
        <p:nvSpPr>
          <p:cNvPr id="1049363" name="Notes Placeholder 2"/>
          <p:cNvSpPr>
            <a:spLocks noGrp="1"/>
          </p:cNvSpPr>
          <p:nvPr>
            <p:ph type="body" idx="1"/>
          </p:nvPr>
        </p:nvSpPr>
        <p:spPr/>
        <p:txBody>
          <a:bodyPr>
            <a:normAutofit/>
          </a:bodyPr>
          <a:p>
            <a:endParaRPr lang="en-US"/>
          </a:p>
        </p:txBody>
      </p:sp>
      <p:sp>
        <p:nvSpPr>
          <p:cNvPr id="1049364" name="Slide Number Placeholder 3"/>
          <p:cNvSpPr>
            <a:spLocks noGrp="1"/>
          </p:cNvSpPr>
          <p:nvPr>
            <p:ph type="sldNum" sz="quarter" idx="10"/>
          </p:nvPr>
        </p:nvSpPr>
        <p:spPr/>
        <p:txBody>
          <a:bodyPr/>
          <a:p>
            <a:fld id="{832510CB-EA6A-4CF2-94C0-B2CF282E463F}" type="slidenum">
              <a:rPr lang="en-US" smtClean="0"/>
              <a:t>171</a:t>
            </a:fld>
            <a:endParaRPr dirty="0" lang="en-US"/>
          </a:p>
        </p:txBody>
      </p:sp>
    </p:spTree>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750" name=""/>
        <p:cNvGrpSpPr/>
        <p:nvPr/>
      </p:nvGrpSpPr>
      <p:grpSpPr>
        <a:xfrm>
          <a:off x="0" y="0"/>
          <a:ext cx="0" cy="0"/>
          <a:chOff x="0" y="0"/>
          <a:chExt cx="0" cy="0"/>
        </a:xfrm>
      </p:grpSpPr>
      <p:sp>
        <p:nvSpPr>
          <p:cNvPr id="1049366" name="Slide Image Placeholder 1"/>
          <p:cNvSpPr>
            <a:spLocks noChangeAspect="1" noRot="1" noGrp="1"/>
          </p:cNvSpPr>
          <p:nvPr>
            <p:ph type="sldImg"/>
          </p:nvPr>
        </p:nvSpPr>
        <p:spPr/>
      </p:sp>
      <p:sp>
        <p:nvSpPr>
          <p:cNvPr id="1049367" name="Notes Placeholder 2"/>
          <p:cNvSpPr>
            <a:spLocks noGrp="1"/>
          </p:cNvSpPr>
          <p:nvPr>
            <p:ph type="body" idx="1"/>
          </p:nvPr>
        </p:nvSpPr>
        <p:spPr/>
        <p:txBody>
          <a:bodyPr>
            <a:normAutofit/>
          </a:bodyPr>
          <a:p>
            <a:endParaRPr lang="en-US"/>
          </a:p>
        </p:txBody>
      </p:sp>
      <p:sp>
        <p:nvSpPr>
          <p:cNvPr id="1049368" name="Slide Number Placeholder 3"/>
          <p:cNvSpPr>
            <a:spLocks noGrp="1"/>
          </p:cNvSpPr>
          <p:nvPr>
            <p:ph type="sldNum" sz="quarter" idx="10"/>
          </p:nvPr>
        </p:nvSpPr>
        <p:spPr/>
        <p:txBody>
          <a:bodyPr/>
          <a:p>
            <a:fld id="{832510CB-EA6A-4CF2-94C0-B2CF282E463F}" type="slidenum">
              <a:rPr lang="en-US" smtClean="0"/>
              <a:t>172</a:t>
            </a:fld>
            <a:endParaRPr dirty="0" lang="en-US"/>
          </a:p>
        </p:txBody>
      </p:sp>
    </p:spTree>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753" name=""/>
        <p:cNvGrpSpPr/>
        <p:nvPr/>
      </p:nvGrpSpPr>
      <p:grpSpPr>
        <a:xfrm>
          <a:off x="0" y="0"/>
          <a:ext cx="0" cy="0"/>
          <a:chOff x="0" y="0"/>
          <a:chExt cx="0" cy="0"/>
        </a:xfrm>
      </p:grpSpPr>
      <p:sp>
        <p:nvSpPr>
          <p:cNvPr id="1049370" name="Slide Image Placeholder 1"/>
          <p:cNvSpPr>
            <a:spLocks noChangeAspect="1" noRot="1" noGrp="1"/>
          </p:cNvSpPr>
          <p:nvPr>
            <p:ph type="sldImg"/>
          </p:nvPr>
        </p:nvSpPr>
        <p:spPr/>
      </p:sp>
      <p:sp>
        <p:nvSpPr>
          <p:cNvPr id="1049371" name="Notes Placeholder 2"/>
          <p:cNvSpPr>
            <a:spLocks noGrp="1"/>
          </p:cNvSpPr>
          <p:nvPr>
            <p:ph type="body" idx="1"/>
          </p:nvPr>
        </p:nvSpPr>
        <p:spPr/>
        <p:txBody>
          <a:bodyPr>
            <a:normAutofit/>
          </a:bodyPr>
          <a:p>
            <a:endParaRPr lang="en-US"/>
          </a:p>
        </p:txBody>
      </p:sp>
      <p:sp>
        <p:nvSpPr>
          <p:cNvPr id="1049372" name="Slide Number Placeholder 3"/>
          <p:cNvSpPr>
            <a:spLocks noGrp="1"/>
          </p:cNvSpPr>
          <p:nvPr>
            <p:ph type="sldNum" sz="quarter" idx="10"/>
          </p:nvPr>
        </p:nvSpPr>
        <p:spPr/>
        <p:txBody>
          <a:bodyPr/>
          <a:p>
            <a:fld id="{832510CB-EA6A-4CF2-94C0-B2CF282E463F}" type="slidenum">
              <a:rPr lang="en-US" smtClean="0"/>
              <a:t>173</a:t>
            </a:fld>
            <a:endParaRPr dirty="0" lang="en-US"/>
          </a:p>
        </p:txBody>
      </p:sp>
    </p:spTree>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756" name=""/>
        <p:cNvGrpSpPr/>
        <p:nvPr/>
      </p:nvGrpSpPr>
      <p:grpSpPr>
        <a:xfrm>
          <a:off x="0" y="0"/>
          <a:ext cx="0" cy="0"/>
          <a:chOff x="0" y="0"/>
          <a:chExt cx="0" cy="0"/>
        </a:xfrm>
      </p:grpSpPr>
      <p:sp>
        <p:nvSpPr>
          <p:cNvPr id="1049374" name="Slide Image Placeholder 1"/>
          <p:cNvSpPr>
            <a:spLocks noChangeAspect="1" noRot="1" noGrp="1"/>
          </p:cNvSpPr>
          <p:nvPr>
            <p:ph type="sldImg"/>
          </p:nvPr>
        </p:nvSpPr>
        <p:spPr/>
      </p:sp>
      <p:sp>
        <p:nvSpPr>
          <p:cNvPr id="1049375" name="Notes Placeholder 2"/>
          <p:cNvSpPr>
            <a:spLocks noGrp="1"/>
          </p:cNvSpPr>
          <p:nvPr>
            <p:ph type="body" idx="1"/>
          </p:nvPr>
        </p:nvSpPr>
        <p:spPr/>
        <p:txBody>
          <a:bodyPr>
            <a:normAutofit/>
          </a:bodyPr>
          <a:p>
            <a:endParaRPr lang="en-US"/>
          </a:p>
        </p:txBody>
      </p:sp>
      <p:sp>
        <p:nvSpPr>
          <p:cNvPr id="1049376" name="Slide Number Placeholder 3"/>
          <p:cNvSpPr>
            <a:spLocks noGrp="1"/>
          </p:cNvSpPr>
          <p:nvPr>
            <p:ph type="sldNum" sz="quarter" idx="10"/>
          </p:nvPr>
        </p:nvSpPr>
        <p:spPr/>
        <p:txBody>
          <a:bodyPr/>
          <a:p>
            <a:fld id="{832510CB-EA6A-4CF2-94C0-B2CF282E463F}" type="slidenum">
              <a:rPr lang="en-US" smtClean="0"/>
              <a:t>174</a:t>
            </a:fld>
            <a:endParaRPr dirty="0" lang="en-US"/>
          </a:p>
        </p:txBody>
      </p:sp>
    </p:spTree>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759" name=""/>
        <p:cNvGrpSpPr/>
        <p:nvPr/>
      </p:nvGrpSpPr>
      <p:grpSpPr>
        <a:xfrm>
          <a:off x="0" y="0"/>
          <a:ext cx="0" cy="0"/>
          <a:chOff x="0" y="0"/>
          <a:chExt cx="0" cy="0"/>
        </a:xfrm>
      </p:grpSpPr>
      <p:sp>
        <p:nvSpPr>
          <p:cNvPr id="1049379" name="Slide Image Placeholder 1"/>
          <p:cNvSpPr>
            <a:spLocks noChangeAspect="1" noRot="1" noGrp="1"/>
          </p:cNvSpPr>
          <p:nvPr>
            <p:ph type="sldImg"/>
          </p:nvPr>
        </p:nvSpPr>
        <p:spPr/>
      </p:sp>
      <p:sp>
        <p:nvSpPr>
          <p:cNvPr id="1049380" name="Notes Placeholder 2"/>
          <p:cNvSpPr>
            <a:spLocks noGrp="1"/>
          </p:cNvSpPr>
          <p:nvPr>
            <p:ph type="body" idx="1"/>
          </p:nvPr>
        </p:nvSpPr>
        <p:spPr/>
        <p:txBody>
          <a:bodyPr>
            <a:normAutofit/>
          </a:bodyPr>
          <a:p>
            <a:endParaRPr lang="en-US"/>
          </a:p>
        </p:txBody>
      </p:sp>
      <p:sp>
        <p:nvSpPr>
          <p:cNvPr id="1049381" name="Slide Number Placeholder 3"/>
          <p:cNvSpPr>
            <a:spLocks noGrp="1"/>
          </p:cNvSpPr>
          <p:nvPr>
            <p:ph type="sldNum" sz="quarter" idx="10"/>
          </p:nvPr>
        </p:nvSpPr>
        <p:spPr/>
        <p:txBody>
          <a:bodyPr/>
          <a:p>
            <a:fld id="{832510CB-EA6A-4CF2-94C0-B2CF282E463F}" type="slidenum">
              <a:rPr lang="en-US" smtClean="0"/>
              <a:t>175</a:t>
            </a:fld>
            <a:endParaRPr dirty="0" lang="en-US"/>
          </a:p>
        </p:txBody>
      </p:sp>
    </p:spTree>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762" name=""/>
        <p:cNvGrpSpPr/>
        <p:nvPr/>
      </p:nvGrpSpPr>
      <p:grpSpPr>
        <a:xfrm>
          <a:off x="0" y="0"/>
          <a:ext cx="0" cy="0"/>
          <a:chOff x="0" y="0"/>
          <a:chExt cx="0" cy="0"/>
        </a:xfrm>
      </p:grpSpPr>
      <p:sp>
        <p:nvSpPr>
          <p:cNvPr id="1049383" name="Slide Image Placeholder 1"/>
          <p:cNvSpPr>
            <a:spLocks noChangeAspect="1" noRot="1" noGrp="1"/>
          </p:cNvSpPr>
          <p:nvPr>
            <p:ph type="sldImg"/>
          </p:nvPr>
        </p:nvSpPr>
        <p:spPr/>
      </p:sp>
      <p:sp>
        <p:nvSpPr>
          <p:cNvPr id="1049384" name="Notes Placeholder 2"/>
          <p:cNvSpPr>
            <a:spLocks noGrp="1"/>
          </p:cNvSpPr>
          <p:nvPr>
            <p:ph type="body" idx="1"/>
          </p:nvPr>
        </p:nvSpPr>
        <p:spPr/>
        <p:txBody>
          <a:bodyPr>
            <a:normAutofit/>
          </a:bodyPr>
          <a:p>
            <a:endParaRPr lang="en-US"/>
          </a:p>
        </p:txBody>
      </p:sp>
      <p:sp>
        <p:nvSpPr>
          <p:cNvPr id="1049385" name="Slide Number Placeholder 3"/>
          <p:cNvSpPr>
            <a:spLocks noGrp="1"/>
          </p:cNvSpPr>
          <p:nvPr>
            <p:ph type="sldNum" sz="quarter" idx="10"/>
          </p:nvPr>
        </p:nvSpPr>
        <p:spPr/>
        <p:txBody>
          <a:bodyPr/>
          <a:p>
            <a:fld id="{832510CB-EA6A-4CF2-94C0-B2CF282E463F}" type="slidenum">
              <a:rPr lang="en-US" smtClean="0"/>
              <a:t>176</a:t>
            </a:fld>
            <a:endParaRPr dirty="0" lang="en-US"/>
          </a:p>
        </p:txBody>
      </p:sp>
    </p:spTree>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765" name=""/>
        <p:cNvGrpSpPr/>
        <p:nvPr/>
      </p:nvGrpSpPr>
      <p:grpSpPr>
        <a:xfrm>
          <a:off x="0" y="0"/>
          <a:ext cx="0" cy="0"/>
          <a:chOff x="0" y="0"/>
          <a:chExt cx="0" cy="0"/>
        </a:xfrm>
      </p:grpSpPr>
      <p:sp>
        <p:nvSpPr>
          <p:cNvPr id="1049388" name="Slide Image Placeholder 1"/>
          <p:cNvSpPr>
            <a:spLocks noChangeAspect="1" noRot="1" noGrp="1"/>
          </p:cNvSpPr>
          <p:nvPr>
            <p:ph type="sldImg"/>
          </p:nvPr>
        </p:nvSpPr>
        <p:spPr/>
      </p:sp>
      <p:sp>
        <p:nvSpPr>
          <p:cNvPr id="1049389" name="Notes Placeholder 2"/>
          <p:cNvSpPr>
            <a:spLocks noGrp="1"/>
          </p:cNvSpPr>
          <p:nvPr>
            <p:ph type="body" idx="1"/>
          </p:nvPr>
        </p:nvSpPr>
        <p:spPr/>
        <p:txBody>
          <a:bodyPr>
            <a:normAutofit/>
          </a:bodyPr>
          <a:p>
            <a:endParaRPr lang="en-US"/>
          </a:p>
        </p:txBody>
      </p:sp>
      <p:sp>
        <p:nvSpPr>
          <p:cNvPr id="1049390" name="Slide Number Placeholder 3"/>
          <p:cNvSpPr>
            <a:spLocks noGrp="1"/>
          </p:cNvSpPr>
          <p:nvPr>
            <p:ph type="sldNum" sz="quarter" idx="10"/>
          </p:nvPr>
        </p:nvSpPr>
        <p:spPr/>
        <p:txBody>
          <a:bodyPr/>
          <a:p>
            <a:fld id="{832510CB-EA6A-4CF2-94C0-B2CF282E463F}" type="slidenum">
              <a:rPr lang="en-US" smtClean="0"/>
              <a:t>177</a:t>
            </a:fld>
            <a:endParaRPr dirty="0" lang="en-US"/>
          </a:p>
        </p:txBody>
      </p:sp>
    </p:spTree>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768" name=""/>
        <p:cNvGrpSpPr/>
        <p:nvPr/>
      </p:nvGrpSpPr>
      <p:grpSpPr>
        <a:xfrm>
          <a:off x="0" y="0"/>
          <a:ext cx="0" cy="0"/>
          <a:chOff x="0" y="0"/>
          <a:chExt cx="0" cy="0"/>
        </a:xfrm>
      </p:grpSpPr>
      <p:sp>
        <p:nvSpPr>
          <p:cNvPr id="1049392" name="Slide Image Placeholder 1"/>
          <p:cNvSpPr>
            <a:spLocks noChangeAspect="1" noRot="1" noGrp="1"/>
          </p:cNvSpPr>
          <p:nvPr>
            <p:ph type="sldImg"/>
          </p:nvPr>
        </p:nvSpPr>
        <p:spPr/>
      </p:sp>
      <p:sp>
        <p:nvSpPr>
          <p:cNvPr id="1049393" name="Notes Placeholder 2"/>
          <p:cNvSpPr>
            <a:spLocks noGrp="1"/>
          </p:cNvSpPr>
          <p:nvPr>
            <p:ph type="body" idx="1"/>
          </p:nvPr>
        </p:nvSpPr>
        <p:spPr/>
        <p:txBody>
          <a:bodyPr>
            <a:normAutofit/>
          </a:bodyPr>
          <a:p>
            <a:endParaRPr lang="en-US"/>
          </a:p>
        </p:txBody>
      </p:sp>
      <p:sp>
        <p:nvSpPr>
          <p:cNvPr id="1049394" name="Slide Number Placeholder 3"/>
          <p:cNvSpPr>
            <a:spLocks noGrp="1"/>
          </p:cNvSpPr>
          <p:nvPr>
            <p:ph type="sldNum" sz="quarter" idx="10"/>
          </p:nvPr>
        </p:nvSpPr>
        <p:spPr/>
        <p:txBody>
          <a:bodyPr/>
          <a:p>
            <a:fld id="{832510CB-EA6A-4CF2-94C0-B2CF282E463F}" type="slidenum">
              <a:rPr lang="en-US" smtClean="0"/>
              <a:t>178</a:t>
            </a:fld>
            <a:endParaRPr dirty="0" lang="en-US"/>
          </a:p>
        </p:txBody>
      </p:sp>
    </p:spTree>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771" name=""/>
        <p:cNvGrpSpPr/>
        <p:nvPr/>
      </p:nvGrpSpPr>
      <p:grpSpPr>
        <a:xfrm>
          <a:off x="0" y="0"/>
          <a:ext cx="0" cy="0"/>
          <a:chOff x="0" y="0"/>
          <a:chExt cx="0" cy="0"/>
        </a:xfrm>
      </p:grpSpPr>
      <p:sp>
        <p:nvSpPr>
          <p:cNvPr id="1049396" name="Slide Image Placeholder 1"/>
          <p:cNvSpPr>
            <a:spLocks noChangeAspect="1" noRot="1" noGrp="1"/>
          </p:cNvSpPr>
          <p:nvPr>
            <p:ph type="sldImg"/>
          </p:nvPr>
        </p:nvSpPr>
        <p:spPr/>
      </p:sp>
      <p:sp>
        <p:nvSpPr>
          <p:cNvPr id="1049397" name="Notes Placeholder 2"/>
          <p:cNvSpPr>
            <a:spLocks noGrp="1"/>
          </p:cNvSpPr>
          <p:nvPr>
            <p:ph type="body" idx="1"/>
          </p:nvPr>
        </p:nvSpPr>
        <p:spPr/>
        <p:txBody>
          <a:bodyPr>
            <a:normAutofit/>
          </a:bodyPr>
          <a:p>
            <a:endParaRPr lang="en-US"/>
          </a:p>
        </p:txBody>
      </p:sp>
      <p:sp>
        <p:nvSpPr>
          <p:cNvPr id="1049398" name="Slide Number Placeholder 3"/>
          <p:cNvSpPr>
            <a:spLocks noGrp="1"/>
          </p:cNvSpPr>
          <p:nvPr>
            <p:ph type="sldNum" sz="quarter" idx="10"/>
          </p:nvPr>
        </p:nvSpPr>
        <p:spPr/>
        <p:txBody>
          <a:bodyPr/>
          <a:p>
            <a:fld id="{832510CB-EA6A-4CF2-94C0-B2CF282E463F}" type="slidenum">
              <a:rPr lang="en-US" smtClean="0"/>
              <a:t>179</a:t>
            </a:fld>
            <a:endParaRPr dirty="0"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308" name=""/>
        <p:cNvGrpSpPr/>
        <p:nvPr/>
      </p:nvGrpSpPr>
      <p:grpSpPr>
        <a:xfrm>
          <a:off x="0" y="0"/>
          <a:ext cx="0" cy="0"/>
          <a:chOff x="0" y="0"/>
          <a:chExt cx="0" cy="0"/>
        </a:xfrm>
      </p:grpSpPr>
      <p:sp>
        <p:nvSpPr>
          <p:cNvPr id="1048699" name="Slide Image Placeholder 1"/>
          <p:cNvSpPr>
            <a:spLocks noChangeAspect="1" noRot="1" noGrp="1"/>
          </p:cNvSpPr>
          <p:nvPr>
            <p:ph type="sldImg"/>
          </p:nvPr>
        </p:nvSpPr>
        <p:spPr/>
      </p:sp>
      <p:sp>
        <p:nvSpPr>
          <p:cNvPr id="1048700" name="Notes Placeholder 2"/>
          <p:cNvSpPr>
            <a:spLocks noGrp="1"/>
          </p:cNvSpPr>
          <p:nvPr>
            <p:ph type="body" idx="1"/>
          </p:nvPr>
        </p:nvSpPr>
        <p:spPr/>
        <p:txBody>
          <a:bodyPr>
            <a:normAutofit/>
          </a:bodyPr>
          <a:p>
            <a:endParaRPr lang="en-US"/>
          </a:p>
        </p:txBody>
      </p:sp>
      <p:sp>
        <p:nvSpPr>
          <p:cNvPr id="1048701" name="Slide Number Placeholder 3"/>
          <p:cNvSpPr>
            <a:spLocks noGrp="1"/>
          </p:cNvSpPr>
          <p:nvPr>
            <p:ph type="sldNum" sz="quarter" idx="10"/>
          </p:nvPr>
        </p:nvSpPr>
        <p:spPr/>
        <p:txBody>
          <a:bodyPr/>
          <a:p>
            <a:fld id="{832510CB-EA6A-4CF2-94C0-B2CF282E463F}" type="slidenum">
              <a:rPr lang="en-US" smtClean="0"/>
              <a:t>18</a:t>
            </a:fld>
            <a:endParaRPr dirty="0" lang="en-US"/>
          </a:p>
        </p:txBody>
      </p:sp>
    </p:spTree>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774" name=""/>
        <p:cNvGrpSpPr/>
        <p:nvPr/>
      </p:nvGrpSpPr>
      <p:grpSpPr>
        <a:xfrm>
          <a:off x="0" y="0"/>
          <a:ext cx="0" cy="0"/>
          <a:chOff x="0" y="0"/>
          <a:chExt cx="0" cy="0"/>
        </a:xfrm>
      </p:grpSpPr>
      <p:sp>
        <p:nvSpPr>
          <p:cNvPr id="1049401" name="Slide Image Placeholder 1"/>
          <p:cNvSpPr>
            <a:spLocks noChangeAspect="1" noRot="1" noGrp="1"/>
          </p:cNvSpPr>
          <p:nvPr>
            <p:ph type="sldImg"/>
          </p:nvPr>
        </p:nvSpPr>
        <p:spPr/>
      </p:sp>
      <p:sp>
        <p:nvSpPr>
          <p:cNvPr id="1049402" name="Notes Placeholder 2"/>
          <p:cNvSpPr>
            <a:spLocks noGrp="1"/>
          </p:cNvSpPr>
          <p:nvPr>
            <p:ph type="body" idx="1"/>
          </p:nvPr>
        </p:nvSpPr>
        <p:spPr/>
        <p:txBody>
          <a:bodyPr>
            <a:normAutofit/>
          </a:bodyPr>
          <a:p>
            <a:endParaRPr lang="en-US"/>
          </a:p>
        </p:txBody>
      </p:sp>
      <p:sp>
        <p:nvSpPr>
          <p:cNvPr id="1049403" name="Slide Number Placeholder 3"/>
          <p:cNvSpPr>
            <a:spLocks noGrp="1"/>
          </p:cNvSpPr>
          <p:nvPr>
            <p:ph type="sldNum" sz="quarter" idx="10"/>
          </p:nvPr>
        </p:nvSpPr>
        <p:spPr/>
        <p:txBody>
          <a:bodyPr/>
          <a:p>
            <a:fld id="{832510CB-EA6A-4CF2-94C0-B2CF282E463F}" type="slidenum">
              <a:rPr lang="en-US" smtClean="0"/>
              <a:t>180</a:t>
            </a:fld>
            <a:endParaRPr dirty="0" lang="en-US"/>
          </a:p>
        </p:txBody>
      </p:sp>
    </p:spTree>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777" name=""/>
        <p:cNvGrpSpPr/>
        <p:nvPr/>
      </p:nvGrpSpPr>
      <p:grpSpPr>
        <a:xfrm>
          <a:off x="0" y="0"/>
          <a:ext cx="0" cy="0"/>
          <a:chOff x="0" y="0"/>
          <a:chExt cx="0" cy="0"/>
        </a:xfrm>
      </p:grpSpPr>
      <p:sp>
        <p:nvSpPr>
          <p:cNvPr id="1049406" name="Slide Image Placeholder 1"/>
          <p:cNvSpPr>
            <a:spLocks noChangeAspect="1" noRot="1" noGrp="1"/>
          </p:cNvSpPr>
          <p:nvPr>
            <p:ph type="sldImg"/>
          </p:nvPr>
        </p:nvSpPr>
        <p:spPr/>
      </p:sp>
      <p:sp>
        <p:nvSpPr>
          <p:cNvPr id="1049407" name="Notes Placeholder 2"/>
          <p:cNvSpPr>
            <a:spLocks noGrp="1"/>
          </p:cNvSpPr>
          <p:nvPr>
            <p:ph type="body" idx="1"/>
          </p:nvPr>
        </p:nvSpPr>
        <p:spPr/>
        <p:txBody>
          <a:bodyPr>
            <a:normAutofit/>
          </a:bodyPr>
          <a:p>
            <a:endParaRPr lang="en-US"/>
          </a:p>
        </p:txBody>
      </p:sp>
      <p:sp>
        <p:nvSpPr>
          <p:cNvPr id="1049408" name="Slide Number Placeholder 3"/>
          <p:cNvSpPr>
            <a:spLocks noGrp="1"/>
          </p:cNvSpPr>
          <p:nvPr>
            <p:ph type="sldNum" sz="quarter" idx="10"/>
          </p:nvPr>
        </p:nvSpPr>
        <p:spPr/>
        <p:txBody>
          <a:bodyPr/>
          <a:p>
            <a:fld id="{832510CB-EA6A-4CF2-94C0-B2CF282E463F}" type="slidenum">
              <a:rPr lang="en-US" smtClean="0"/>
              <a:t>181</a:t>
            </a:fld>
            <a:endParaRPr dirty="0" lang="en-US"/>
          </a:p>
        </p:txBody>
      </p:sp>
    </p:spTree>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780" name=""/>
        <p:cNvGrpSpPr/>
        <p:nvPr/>
      </p:nvGrpSpPr>
      <p:grpSpPr>
        <a:xfrm>
          <a:off x="0" y="0"/>
          <a:ext cx="0" cy="0"/>
          <a:chOff x="0" y="0"/>
          <a:chExt cx="0" cy="0"/>
        </a:xfrm>
      </p:grpSpPr>
      <p:sp>
        <p:nvSpPr>
          <p:cNvPr id="1049410" name="Slide Image Placeholder 1"/>
          <p:cNvSpPr>
            <a:spLocks noChangeAspect="1" noRot="1" noGrp="1"/>
          </p:cNvSpPr>
          <p:nvPr>
            <p:ph type="sldImg"/>
          </p:nvPr>
        </p:nvSpPr>
        <p:spPr/>
      </p:sp>
      <p:sp>
        <p:nvSpPr>
          <p:cNvPr id="1049411" name="Notes Placeholder 2"/>
          <p:cNvSpPr>
            <a:spLocks noGrp="1"/>
          </p:cNvSpPr>
          <p:nvPr>
            <p:ph type="body" idx="1"/>
          </p:nvPr>
        </p:nvSpPr>
        <p:spPr/>
        <p:txBody>
          <a:bodyPr>
            <a:normAutofit/>
          </a:bodyPr>
          <a:p>
            <a:endParaRPr lang="en-US"/>
          </a:p>
        </p:txBody>
      </p:sp>
      <p:sp>
        <p:nvSpPr>
          <p:cNvPr id="1049412" name="Slide Number Placeholder 3"/>
          <p:cNvSpPr>
            <a:spLocks noGrp="1"/>
          </p:cNvSpPr>
          <p:nvPr>
            <p:ph type="sldNum" sz="quarter" idx="10"/>
          </p:nvPr>
        </p:nvSpPr>
        <p:spPr/>
        <p:txBody>
          <a:bodyPr/>
          <a:p>
            <a:fld id="{832510CB-EA6A-4CF2-94C0-B2CF282E463F}" type="slidenum">
              <a:rPr lang="en-US" smtClean="0"/>
              <a:t>182</a:t>
            </a:fld>
            <a:endParaRPr dirty="0" lang="en-US"/>
          </a:p>
        </p:txBody>
      </p:sp>
    </p:spTree>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783" name=""/>
        <p:cNvGrpSpPr/>
        <p:nvPr/>
      </p:nvGrpSpPr>
      <p:grpSpPr>
        <a:xfrm>
          <a:off x="0" y="0"/>
          <a:ext cx="0" cy="0"/>
          <a:chOff x="0" y="0"/>
          <a:chExt cx="0" cy="0"/>
        </a:xfrm>
      </p:grpSpPr>
      <p:sp>
        <p:nvSpPr>
          <p:cNvPr id="1049415" name="Slide Image Placeholder 1"/>
          <p:cNvSpPr>
            <a:spLocks noChangeAspect="1" noRot="1" noGrp="1"/>
          </p:cNvSpPr>
          <p:nvPr>
            <p:ph type="sldImg"/>
          </p:nvPr>
        </p:nvSpPr>
        <p:spPr/>
      </p:sp>
      <p:sp>
        <p:nvSpPr>
          <p:cNvPr id="1049416" name="Notes Placeholder 2"/>
          <p:cNvSpPr>
            <a:spLocks noGrp="1"/>
          </p:cNvSpPr>
          <p:nvPr>
            <p:ph type="body" idx="1"/>
          </p:nvPr>
        </p:nvSpPr>
        <p:spPr/>
        <p:txBody>
          <a:bodyPr>
            <a:normAutofit/>
          </a:bodyPr>
          <a:p>
            <a:endParaRPr lang="en-US"/>
          </a:p>
        </p:txBody>
      </p:sp>
      <p:sp>
        <p:nvSpPr>
          <p:cNvPr id="1049417" name="Slide Number Placeholder 3"/>
          <p:cNvSpPr>
            <a:spLocks noGrp="1"/>
          </p:cNvSpPr>
          <p:nvPr>
            <p:ph type="sldNum" sz="quarter" idx="10"/>
          </p:nvPr>
        </p:nvSpPr>
        <p:spPr/>
        <p:txBody>
          <a:bodyPr/>
          <a:p>
            <a:fld id="{832510CB-EA6A-4CF2-94C0-B2CF282E463F}" type="slidenum">
              <a:rPr lang="en-US" smtClean="0"/>
              <a:t>183</a:t>
            </a:fld>
            <a:endParaRPr dirty="0" lang="en-US"/>
          </a:p>
        </p:txBody>
      </p:sp>
    </p:spTree>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786" name=""/>
        <p:cNvGrpSpPr/>
        <p:nvPr/>
      </p:nvGrpSpPr>
      <p:grpSpPr>
        <a:xfrm>
          <a:off x="0" y="0"/>
          <a:ext cx="0" cy="0"/>
          <a:chOff x="0" y="0"/>
          <a:chExt cx="0" cy="0"/>
        </a:xfrm>
      </p:grpSpPr>
      <p:sp>
        <p:nvSpPr>
          <p:cNvPr id="1049420" name="Slide Image Placeholder 1"/>
          <p:cNvSpPr>
            <a:spLocks noChangeAspect="1" noRot="1" noGrp="1"/>
          </p:cNvSpPr>
          <p:nvPr>
            <p:ph type="sldImg"/>
          </p:nvPr>
        </p:nvSpPr>
        <p:spPr/>
      </p:sp>
      <p:sp>
        <p:nvSpPr>
          <p:cNvPr id="1049421" name="Notes Placeholder 2"/>
          <p:cNvSpPr>
            <a:spLocks noGrp="1"/>
          </p:cNvSpPr>
          <p:nvPr>
            <p:ph type="body" idx="1"/>
          </p:nvPr>
        </p:nvSpPr>
        <p:spPr/>
        <p:txBody>
          <a:bodyPr>
            <a:normAutofit/>
          </a:bodyPr>
          <a:p>
            <a:endParaRPr lang="en-US"/>
          </a:p>
        </p:txBody>
      </p:sp>
      <p:sp>
        <p:nvSpPr>
          <p:cNvPr id="1049422" name="Slide Number Placeholder 3"/>
          <p:cNvSpPr>
            <a:spLocks noGrp="1"/>
          </p:cNvSpPr>
          <p:nvPr>
            <p:ph type="sldNum" sz="quarter" idx="10"/>
          </p:nvPr>
        </p:nvSpPr>
        <p:spPr/>
        <p:txBody>
          <a:bodyPr/>
          <a:p>
            <a:fld id="{832510CB-EA6A-4CF2-94C0-B2CF282E463F}" type="slidenum">
              <a:rPr lang="en-US" smtClean="0"/>
              <a:t>184</a:t>
            </a:fld>
            <a:endParaRPr dirty="0" lang="en-US"/>
          </a:p>
        </p:txBody>
      </p:sp>
    </p:spTree>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789" name=""/>
        <p:cNvGrpSpPr/>
        <p:nvPr/>
      </p:nvGrpSpPr>
      <p:grpSpPr>
        <a:xfrm>
          <a:off x="0" y="0"/>
          <a:ext cx="0" cy="0"/>
          <a:chOff x="0" y="0"/>
          <a:chExt cx="0" cy="0"/>
        </a:xfrm>
      </p:grpSpPr>
      <p:sp>
        <p:nvSpPr>
          <p:cNvPr id="1049424" name="Slide Image Placeholder 1"/>
          <p:cNvSpPr>
            <a:spLocks noChangeAspect="1" noRot="1" noGrp="1"/>
          </p:cNvSpPr>
          <p:nvPr>
            <p:ph type="sldImg"/>
          </p:nvPr>
        </p:nvSpPr>
        <p:spPr/>
      </p:sp>
      <p:sp>
        <p:nvSpPr>
          <p:cNvPr id="1049425" name="Notes Placeholder 2"/>
          <p:cNvSpPr>
            <a:spLocks noGrp="1"/>
          </p:cNvSpPr>
          <p:nvPr>
            <p:ph type="body" idx="1"/>
          </p:nvPr>
        </p:nvSpPr>
        <p:spPr/>
        <p:txBody>
          <a:bodyPr>
            <a:normAutofit/>
          </a:bodyPr>
          <a:p>
            <a:endParaRPr lang="en-US"/>
          </a:p>
        </p:txBody>
      </p:sp>
      <p:sp>
        <p:nvSpPr>
          <p:cNvPr id="1049426" name="Slide Number Placeholder 3"/>
          <p:cNvSpPr>
            <a:spLocks noGrp="1"/>
          </p:cNvSpPr>
          <p:nvPr>
            <p:ph type="sldNum" sz="quarter" idx="10"/>
          </p:nvPr>
        </p:nvSpPr>
        <p:spPr/>
        <p:txBody>
          <a:bodyPr/>
          <a:p>
            <a:fld id="{832510CB-EA6A-4CF2-94C0-B2CF282E463F}" type="slidenum">
              <a:rPr lang="en-US" smtClean="0"/>
              <a:t>185</a:t>
            </a:fld>
            <a:endParaRPr dirty="0" lang="en-US"/>
          </a:p>
        </p:txBody>
      </p:sp>
    </p:spTree>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792" name=""/>
        <p:cNvGrpSpPr/>
        <p:nvPr/>
      </p:nvGrpSpPr>
      <p:grpSpPr>
        <a:xfrm>
          <a:off x="0" y="0"/>
          <a:ext cx="0" cy="0"/>
          <a:chOff x="0" y="0"/>
          <a:chExt cx="0" cy="0"/>
        </a:xfrm>
      </p:grpSpPr>
      <p:sp>
        <p:nvSpPr>
          <p:cNvPr id="1049428" name="Slide Image Placeholder 1"/>
          <p:cNvSpPr>
            <a:spLocks noChangeAspect="1" noRot="1" noGrp="1"/>
          </p:cNvSpPr>
          <p:nvPr>
            <p:ph type="sldImg"/>
          </p:nvPr>
        </p:nvSpPr>
        <p:spPr/>
      </p:sp>
      <p:sp>
        <p:nvSpPr>
          <p:cNvPr id="1049429" name="Notes Placeholder 2"/>
          <p:cNvSpPr>
            <a:spLocks noGrp="1"/>
          </p:cNvSpPr>
          <p:nvPr>
            <p:ph type="body" idx="1"/>
          </p:nvPr>
        </p:nvSpPr>
        <p:spPr/>
        <p:txBody>
          <a:bodyPr>
            <a:normAutofit/>
          </a:bodyPr>
          <a:p>
            <a:endParaRPr lang="en-US"/>
          </a:p>
        </p:txBody>
      </p:sp>
      <p:sp>
        <p:nvSpPr>
          <p:cNvPr id="1049430" name="Slide Number Placeholder 3"/>
          <p:cNvSpPr>
            <a:spLocks noGrp="1"/>
          </p:cNvSpPr>
          <p:nvPr>
            <p:ph type="sldNum" sz="quarter" idx="10"/>
          </p:nvPr>
        </p:nvSpPr>
        <p:spPr/>
        <p:txBody>
          <a:bodyPr/>
          <a:p>
            <a:fld id="{832510CB-EA6A-4CF2-94C0-B2CF282E463F}" type="slidenum">
              <a:rPr lang="en-US" smtClean="0"/>
              <a:t>186</a:t>
            </a:fld>
            <a:endParaRPr dirty="0" lang="en-US"/>
          </a:p>
        </p:txBody>
      </p:sp>
    </p:spTree>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795" name=""/>
        <p:cNvGrpSpPr/>
        <p:nvPr/>
      </p:nvGrpSpPr>
      <p:grpSpPr>
        <a:xfrm>
          <a:off x="0" y="0"/>
          <a:ext cx="0" cy="0"/>
          <a:chOff x="0" y="0"/>
          <a:chExt cx="0" cy="0"/>
        </a:xfrm>
      </p:grpSpPr>
      <p:sp>
        <p:nvSpPr>
          <p:cNvPr id="1049433" name="Slide Image Placeholder 1"/>
          <p:cNvSpPr>
            <a:spLocks noChangeAspect="1" noRot="1" noGrp="1"/>
          </p:cNvSpPr>
          <p:nvPr>
            <p:ph type="sldImg"/>
          </p:nvPr>
        </p:nvSpPr>
        <p:spPr/>
      </p:sp>
      <p:sp>
        <p:nvSpPr>
          <p:cNvPr id="1049434" name="Notes Placeholder 2"/>
          <p:cNvSpPr>
            <a:spLocks noGrp="1"/>
          </p:cNvSpPr>
          <p:nvPr>
            <p:ph type="body" idx="1"/>
          </p:nvPr>
        </p:nvSpPr>
        <p:spPr/>
        <p:txBody>
          <a:bodyPr>
            <a:normAutofit/>
          </a:bodyPr>
          <a:p>
            <a:endParaRPr lang="en-US"/>
          </a:p>
        </p:txBody>
      </p:sp>
      <p:sp>
        <p:nvSpPr>
          <p:cNvPr id="1049435" name="Slide Number Placeholder 3"/>
          <p:cNvSpPr>
            <a:spLocks noGrp="1"/>
          </p:cNvSpPr>
          <p:nvPr>
            <p:ph type="sldNum" sz="quarter" idx="10"/>
          </p:nvPr>
        </p:nvSpPr>
        <p:spPr/>
        <p:txBody>
          <a:bodyPr/>
          <a:p>
            <a:fld id="{832510CB-EA6A-4CF2-94C0-B2CF282E463F}" type="slidenum">
              <a:rPr lang="en-US" smtClean="0"/>
              <a:t>187</a:t>
            </a:fld>
            <a:endParaRPr dirty="0" lang="en-US"/>
          </a:p>
        </p:txBody>
      </p:sp>
    </p:spTree>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798" name=""/>
        <p:cNvGrpSpPr/>
        <p:nvPr/>
      </p:nvGrpSpPr>
      <p:grpSpPr>
        <a:xfrm>
          <a:off x="0" y="0"/>
          <a:ext cx="0" cy="0"/>
          <a:chOff x="0" y="0"/>
          <a:chExt cx="0" cy="0"/>
        </a:xfrm>
      </p:grpSpPr>
      <p:sp>
        <p:nvSpPr>
          <p:cNvPr id="1049438" name="Slide Image Placeholder 1"/>
          <p:cNvSpPr>
            <a:spLocks noChangeAspect="1" noRot="1" noGrp="1"/>
          </p:cNvSpPr>
          <p:nvPr>
            <p:ph type="sldImg"/>
          </p:nvPr>
        </p:nvSpPr>
        <p:spPr/>
      </p:sp>
      <p:sp>
        <p:nvSpPr>
          <p:cNvPr id="1049439" name="Notes Placeholder 2"/>
          <p:cNvSpPr>
            <a:spLocks noGrp="1"/>
          </p:cNvSpPr>
          <p:nvPr>
            <p:ph type="body" idx="1"/>
          </p:nvPr>
        </p:nvSpPr>
        <p:spPr/>
        <p:txBody>
          <a:bodyPr>
            <a:normAutofit/>
          </a:bodyPr>
          <a:p>
            <a:endParaRPr lang="en-US"/>
          </a:p>
        </p:txBody>
      </p:sp>
      <p:sp>
        <p:nvSpPr>
          <p:cNvPr id="1049440" name="Slide Number Placeholder 3"/>
          <p:cNvSpPr>
            <a:spLocks noGrp="1"/>
          </p:cNvSpPr>
          <p:nvPr>
            <p:ph type="sldNum" sz="quarter" idx="10"/>
          </p:nvPr>
        </p:nvSpPr>
        <p:spPr/>
        <p:txBody>
          <a:bodyPr/>
          <a:p>
            <a:fld id="{832510CB-EA6A-4CF2-94C0-B2CF282E463F}" type="slidenum">
              <a:rPr lang="en-US" smtClean="0"/>
              <a:t>188</a:t>
            </a:fld>
            <a:endParaRPr dirty="0" lang="en-US"/>
          </a:p>
        </p:txBody>
      </p:sp>
    </p:spTree>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801" name=""/>
        <p:cNvGrpSpPr/>
        <p:nvPr/>
      </p:nvGrpSpPr>
      <p:grpSpPr>
        <a:xfrm>
          <a:off x="0" y="0"/>
          <a:ext cx="0" cy="0"/>
          <a:chOff x="0" y="0"/>
          <a:chExt cx="0" cy="0"/>
        </a:xfrm>
      </p:grpSpPr>
      <p:sp>
        <p:nvSpPr>
          <p:cNvPr id="1049442" name="Slide Image Placeholder 1"/>
          <p:cNvSpPr>
            <a:spLocks noChangeAspect="1" noRot="1" noGrp="1"/>
          </p:cNvSpPr>
          <p:nvPr>
            <p:ph type="sldImg"/>
          </p:nvPr>
        </p:nvSpPr>
        <p:spPr/>
      </p:sp>
      <p:sp>
        <p:nvSpPr>
          <p:cNvPr id="1049443" name="Notes Placeholder 2"/>
          <p:cNvSpPr>
            <a:spLocks noGrp="1"/>
          </p:cNvSpPr>
          <p:nvPr>
            <p:ph type="body" idx="1"/>
          </p:nvPr>
        </p:nvSpPr>
        <p:spPr/>
        <p:txBody>
          <a:bodyPr>
            <a:normAutofit/>
          </a:bodyPr>
          <a:p>
            <a:endParaRPr lang="en-US"/>
          </a:p>
        </p:txBody>
      </p:sp>
      <p:sp>
        <p:nvSpPr>
          <p:cNvPr id="1049444" name="Slide Number Placeholder 3"/>
          <p:cNvSpPr>
            <a:spLocks noGrp="1"/>
          </p:cNvSpPr>
          <p:nvPr>
            <p:ph type="sldNum" sz="quarter" idx="10"/>
          </p:nvPr>
        </p:nvSpPr>
        <p:spPr/>
        <p:txBody>
          <a:bodyPr/>
          <a:p>
            <a:fld id="{832510CB-EA6A-4CF2-94C0-B2CF282E463F}" type="slidenum">
              <a:rPr lang="en-US" smtClean="0"/>
              <a:t>189</a:t>
            </a:fld>
            <a:endParaRPr dirty="0"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311" name=""/>
        <p:cNvGrpSpPr/>
        <p:nvPr/>
      </p:nvGrpSpPr>
      <p:grpSpPr>
        <a:xfrm>
          <a:off x="0" y="0"/>
          <a:ext cx="0" cy="0"/>
          <a:chOff x="0" y="0"/>
          <a:chExt cx="0" cy="0"/>
        </a:xfrm>
      </p:grpSpPr>
      <p:sp>
        <p:nvSpPr>
          <p:cNvPr id="1048703" name="Slide Image Placeholder 1"/>
          <p:cNvSpPr>
            <a:spLocks noChangeAspect="1" noRot="1" noGrp="1"/>
          </p:cNvSpPr>
          <p:nvPr>
            <p:ph type="sldImg"/>
          </p:nvPr>
        </p:nvSpPr>
        <p:spPr/>
      </p:sp>
      <p:sp>
        <p:nvSpPr>
          <p:cNvPr id="1048704" name="Notes Placeholder 2"/>
          <p:cNvSpPr>
            <a:spLocks noGrp="1"/>
          </p:cNvSpPr>
          <p:nvPr>
            <p:ph type="body" idx="1"/>
          </p:nvPr>
        </p:nvSpPr>
        <p:spPr/>
        <p:txBody>
          <a:bodyPr>
            <a:normAutofit/>
          </a:bodyPr>
          <a:p>
            <a:endParaRPr lang="en-US"/>
          </a:p>
        </p:txBody>
      </p:sp>
      <p:sp>
        <p:nvSpPr>
          <p:cNvPr id="1048705" name="Slide Number Placeholder 3"/>
          <p:cNvSpPr>
            <a:spLocks noGrp="1"/>
          </p:cNvSpPr>
          <p:nvPr>
            <p:ph type="sldNum" sz="quarter" idx="10"/>
          </p:nvPr>
        </p:nvSpPr>
        <p:spPr/>
        <p:txBody>
          <a:bodyPr/>
          <a:p>
            <a:fld id="{832510CB-EA6A-4CF2-94C0-B2CF282E463F}" type="slidenum">
              <a:rPr lang="en-US" smtClean="0"/>
              <a:t>19</a:t>
            </a:fld>
            <a:endParaRPr dirty="0" lang="en-US"/>
          </a:p>
        </p:txBody>
      </p:sp>
    </p:spTree>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804" name=""/>
        <p:cNvGrpSpPr/>
        <p:nvPr/>
      </p:nvGrpSpPr>
      <p:grpSpPr>
        <a:xfrm>
          <a:off x="0" y="0"/>
          <a:ext cx="0" cy="0"/>
          <a:chOff x="0" y="0"/>
          <a:chExt cx="0" cy="0"/>
        </a:xfrm>
      </p:grpSpPr>
      <p:sp>
        <p:nvSpPr>
          <p:cNvPr id="1049446" name="Slide Image Placeholder 1"/>
          <p:cNvSpPr>
            <a:spLocks noChangeAspect="1" noRot="1" noGrp="1"/>
          </p:cNvSpPr>
          <p:nvPr>
            <p:ph type="sldImg"/>
          </p:nvPr>
        </p:nvSpPr>
        <p:spPr/>
      </p:sp>
      <p:sp>
        <p:nvSpPr>
          <p:cNvPr id="1049447" name="Notes Placeholder 2"/>
          <p:cNvSpPr>
            <a:spLocks noGrp="1"/>
          </p:cNvSpPr>
          <p:nvPr>
            <p:ph type="body" idx="1"/>
          </p:nvPr>
        </p:nvSpPr>
        <p:spPr/>
        <p:txBody>
          <a:bodyPr>
            <a:normAutofit/>
          </a:bodyPr>
          <a:p>
            <a:endParaRPr lang="en-US"/>
          </a:p>
        </p:txBody>
      </p:sp>
      <p:sp>
        <p:nvSpPr>
          <p:cNvPr id="1049448" name="Slide Number Placeholder 3"/>
          <p:cNvSpPr>
            <a:spLocks noGrp="1"/>
          </p:cNvSpPr>
          <p:nvPr>
            <p:ph type="sldNum" sz="quarter" idx="10"/>
          </p:nvPr>
        </p:nvSpPr>
        <p:spPr/>
        <p:txBody>
          <a:bodyPr/>
          <a:p>
            <a:fld id="{832510CB-EA6A-4CF2-94C0-B2CF282E463F}" type="slidenum">
              <a:rPr lang="en-US" smtClean="0"/>
              <a:t>190</a:t>
            </a:fld>
            <a:endParaRPr dirty="0" lang="en-US"/>
          </a:p>
        </p:txBody>
      </p:sp>
    </p:spTree>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807" name=""/>
        <p:cNvGrpSpPr/>
        <p:nvPr/>
      </p:nvGrpSpPr>
      <p:grpSpPr>
        <a:xfrm>
          <a:off x="0" y="0"/>
          <a:ext cx="0" cy="0"/>
          <a:chOff x="0" y="0"/>
          <a:chExt cx="0" cy="0"/>
        </a:xfrm>
      </p:grpSpPr>
      <p:sp>
        <p:nvSpPr>
          <p:cNvPr id="1049451" name="Slide Image Placeholder 1"/>
          <p:cNvSpPr>
            <a:spLocks noChangeAspect="1" noRot="1" noGrp="1"/>
          </p:cNvSpPr>
          <p:nvPr>
            <p:ph type="sldImg"/>
          </p:nvPr>
        </p:nvSpPr>
        <p:spPr/>
      </p:sp>
      <p:sp>
        <p:nvSpPr>
          <p:cNvPr id="1049452" name="Notes Placeholder 2"/>
          <p:cNvSpPr>
            <a:spLocks noGrp="1"/>
          </p:cNvSpPr>
          <p:nvPr>
            <p:ph type="body" idx="1"/>
          </p:nvPr>
        </p:nvSpPr>
        <p:spPr/>
        <p:txBody>
          <a:bodyPr>
            <a:normAutofit/>
          </a:bodyPr>
          <a:p>
            <a:endParaRPr lang="en-US"/>
          </a:p>
        </p:txBody>
      </p:sp>
      <p:sp>
        <p:nvSpPr>
          <p:cNvPr id="1049453" name="Slide Number Placeholder 3"/>
          <p:cNvSpPr>
            <a:spLocks noGrp="1"/>
          </p:cNvSpPr>
          <p:nvPr>
            <p:ph type="sldNum" sz="quarter" idx="10"/>
          </p:nvPr>
        </p:nvSpPr>
        <p:spPr/>
        <p:txBody>
          <a:bodyPr/>
          <a:p>
            <a:fld id="{832510CB-EA6A-4CF2-94C0-B2CF282E463F}" type="slidenum">
              <a:rPr lang="en-US" smtClean="0"/>
              <a:t>191</a:t>
            </a:fld>
            <a:endParaRPr dirty="0" lang="en-US"/>
          </a:p>
        </p:txBody>
      </p:sp>
    </p:spTree>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810" name=""/>
        <p:cNvGrpSpPr/>
        <p:nvPr/>
      </p:nvGrpSpPr>
      <p:grpSpPr>
        <a:xfrm>
          <a:off x="0" y="0"/>
          <a:ext cx="0" cy="0"/>
          <a:chOff x="0" y="0"/>
          <a:chExt cx="0" cy="0"/>
        </a:xfrm>
      </p:grpSpPr>
      <p:sp>
        <p:nvSpPr>
          <p:cNvPr id="1049456" name="Slide Image Placeholder 1"/>
          <p:cNvSpPr>
            <a:spLocks noChangeAspect="1" noRot="1" noGrp="1"/>
          </p:cNvSpPr>
          <p:nvPr>
            <p:ph type="sldImg"/>
          </p:nvPr>
        </p:nvSpPr>
        <p:spPr/>
      </p:sp>
      <p:sp>
        <p:nvSpPr>
          <p:cNvPr id="1049457" name="Notes Placeholder 2"/>
          <p:cNvSpPr>
            <a:spLocks noGrp="1"/>
          </p:cNvSpPr>
          <p:nvPr>
            <p:ph type="body" idx="1"/>
          </p:nvPr>
        </p:nvSpPr>
        <p:spPr/>
        <p:txBody>
          <a:bodyPr>
            <a:normAutofit/>
          </a:bodyPr>
          <a:p>
            <a:endParaRPr lang="en-US"/>
          </a:p>
        </p:txBody>
      </p:sp>
      <p:sp>
        <p:nvSpPr>
          <p:cNvPr id="1049458" name="Slide Number Placeholder 3"/>
          <p:cNvSpPr>
            <a:spLocks noGrp="1"/>
          </p:cNvSpPr>
          <p:nvPr>
            <p:ph type="sldNum" sz="quarter" idx="10"/>
          </p:nvPr>
        </p:nvSpPr>
        <p:spPr/>
        <p:txBody>
          <a:bodyPr/>
          <a:p>
            <a:fld id="{832510CB-EA6A-4CF2-94C0-B2CF282E463F}" type="slidenum">
              <a:rPr lang="en-US" smtClean="0"/>
              <a:t>192</a:t>
            </a:fld>
            <a:endParaRPr dirty="0" lang="en-US"/>
          </a:p>
        </p:txBody>
      </p:sp>
    </p:spTree>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813" name=""/>
        <p:cNvGrpSpPr/>
        <p:nvPr/>
      </p:nvGrpSpPr>
      <p:grpSpPr>
        <a:xfrm>
          <a:off x="0" y="0"/>
          <a:ext cx="0" cy="0"/>
          <a:chOff x="0" y="0"/>
          <a:chExt cx="0" cy="0"/>
        </a:xfrm>
      </p:grpSpPr>
      <p:sp>
        <p:nvSpPr>
          <p:cNvPr id="1049461" name="Slide Image Placeholder 1"/>
          <p:cNvSpPr>
            <a:spLocks noChangeAspect="1" noRot="1" noGrp="1"/>
          </p:cNvSpPr>
          <p:nvPr>
            <p:ph type="sldImg"/>
          </p:nvPr>
        </p:nvSpPr>
        <p:spPr/>
      </p:sp>
      <p:sp>
        <p:nvSpPr>
          <p:cNvPr id="1049462" name="Notes Placeholder 2"/>
          <p:cNvSpPr>
            <a:spLocks noGrp="1"/>
          </p:cNvSpPr>
          <p:nvPr>
            <p:ph type="body" idx="1"/>
          </p:nvPr>
        </p:nvSpPr>
        <p:spPr/>
        <p:txBody>
          <a:bodyPr>
            <a:normAutofit/>
          </a:bodyPr>
          <a:p>
            <a:endParaRPr lang="en-US"/>
          </a:p>
        </p:txBody>
      </p:sp>
      <p:sp>
        <p:nvSpPr>
          <p:cNvPr id="1049463" name="Slide Number Placeholder 3"/>
          <p:cNvSpPr>
            <a:spLocks noGrp="1"/>
          </p:cNvSpPr>
          <p:nvPr>
            <p:ph type="sldNum" sz="quarter" idx="10"/>
          </p:nvPr>
        </p:nvSpPr>
        <p:spPr/>
        <p:txBody>
          <a:bodyPr/>
          <a:p>
            <a:fld id="{832510CB-EA6A-4CF2-94C0-B2CF282E463F}" type="slidenum">
              <a:rPr lang="en-US" smtClean="0"/>
              <a:t>193</a:t>
            </a:fld>
            <a:endParaRPr dirty="0" lang="en-US"/>
          </a:p>
        </p:txBody>
      </p:sp>
    </p:spTree>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816" name=""/>
        <p:cNvGrpSpPr/>
        <p:nvPr/>
      </p:nvGrpSpPr>
      <p:grpSpPr>
        <a:xfrm>
          <a:off x="0" y="0"/>
          <a:ext cx="0" cy="0"/>
          <a:chOff x="0" y="0"/>
          <a:chExt cx="0" cy="0"/>
        </a:xfrm>
      </p:grpSpPr>
      <p:sp>
        <p:nvSpPr>
          <p:cNvPr id="1049466" name="Slide Image Placeholder 1"/>
          <p:cNvSpPr>
            <a:spLocks noChangeAspect="1" noRot="1" noGrp="1"/>
          </p:cNvSpPr>
          <p:nvPr>
            <p:ph type="sldImg"/>
          </p:nvPr>
        </p:nvSpPr>
        <p:spPr/>
      </p:sp>
      <p:sp>
        <p:nvSpPr>
          <p:cNvPr id="1049467" name="Notes Placeholder 2"/>
          <p:cNvSpPr>
            <a:spLocks noGrp="1"/>
          </p:cNvSpPr>
          <p:nvPr>
            <p:ph type="body" idx="1"/>
          </p:nvPr>
        </p:nvSpPr>
        <p:spPr/>
        <p:txBody>
          <a:bodyPr>
            <a:normAutofit/>
          </a:bodyPr>
          <a:p>
            <a:endParaRPr lang="en-US"/>
          </a:p>
        </p:txBody>
      </p:sp>
      <p:sp>
        <p:nvSpPr>
          <p:cNvPr id="1049468" name="Slide Number Placeholder 3"/>
          <p:cNvSpPr>
            <a:spLocks noGrp="1"/>
          </p:cNvSpPr>
          <p:nvPr>
            <p:ph type="sldNum" sz="quarter" idx="10"/>
          </p:nvPr>
        </p:nvSpPr>
        <p:spPr/>
        <p:txBody>
          <a:bodyPr/>
          <a:p>
            <a:fld id="{832510CB-EA6A-4CF2-94C0-B2CF282E463F}" type="slidenum">
              <a:rPr lang="en-US" smtClean="0"/>
              <a:t>194</a:t>
            </a:fld>
            <a:endParaRPr dirty="0" lang="en-US"/>
          </a:p>
        </p:txBody>
      </p:sp>
    </p:spTree>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819" name=""/>
        <p:cNvGrpSpPr/>
        <p:nvPr/>
      </p:nvGrpSpPr>
      <p:grpSpPr>
        <a:xfrm>
          <a:off x="0" y="0"/>
          <a:ext cx="0" cy="0"/>
          <a:chOff x="0" y="0"/>
          <a:chExt cx="0" cy="0"/>
        </a:xfrm>
      </p:grpSpPr>
      <p:sp>
        <p:nvSpPr>
          <p:cNvPr id="1049470" name="Slide Image Placeholder 1"/>
          <p:cNvSpPr>
            <a:spLocks noChangeAspect="1" noRot="1" noGrp="1"/>
          </p:cNvSpPr>
          <p:nvPr>
            <p:ph type="sldImg"/>
          </p:nvPr>
        </p:nvSpPr>
        <p:spPr/>
      </p:sp>
      <p:sp>
        <p:nvSpPr>
          <p:cNvPr id="1049471" name="Notes Placeholder 2"/>
          <p:cNvSpPr>
            <a:spLocks noGrp="1"/>
          </p:cNvSpPr>
          <p:nvPr>
            <p:ph type="body" idx="1"/>
          </p:nvPr>
        </p:nvSpPr>
        <p:spPr/>
        <p:txBody>
          <a:bodyPr>
            <a:normAutofit/>
          </a:bodyPr>
          <a:p>
            <a:endParaRPr lang="en-US"/>
          </a:p>
        </p:txBody>
      </p:sp>
      <p:sp>
        <p:nvSpPr>
          <p:cNvPr id="1049472" name="Slide Number Placeholder 3"/>
          <p:cNvSpPr>
            <a:spLocks noGrp="1"/>
          </p:cNvSpPr>
          <p:nvPr>
            <p:ph type="sldNum" sz="quarter" idx="10"/>
          </p:nvPr>
        </p:nvSpPr>
        <p:spPr/>
        <p:txBody>
          <a:bodyPr/>
          <a:p>
            <a:fld id="{832510CB-EA6A-4CF2-94C0-B2CF282E463F}" type="slidenum">
              <a:rPr lang="en-US" smtClean="0"/>
              <a:t>195</a:t>
            </a:fld>
            <a:endParaRPr dirty="0" lang="en-US"/>
          </a:p>
        </p:txBody>
      </p:sp>
    </p:spTree>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822" name=""/>
        <p:cNvGrpSpPr/>
        <p:nvPr/>
      </p:nvGrpSpPr>
      <p:grpSpPr>
        <a:xfrm>
          <a:off x="0" y="0"/>
          <a:ext cx="0" cy="0"/>
          <a:chOff x="0" y="0"/>
          <a:chExt cx="0" cy="0"/>
        </a:xfrm>
      </p:grpSpPr>
      <p:sp>
        <p:nvSpPr>
          <p:cNvPr id="1049475" name="Slide Image Placeholder 1"/>
          <p:cNvSpPr>
            <a:spLocks noChangeAspect="1" noRot="1" noGrp="1"/>
          </p:cNvSpPr>
          <p:nvPr>
            <p:ph type="sldImg"/>
          </p:nvPr>
        </p:nvSpPr>
        <p:spPr/>
      </p:sp>
      <p:sp>
        <p:nvSpPr>
          <p:cNvPr id="1049476" name="Notes Placeholder 2"/>
          <p:cNvSpPr>
            <a:spLocks noGrp="1"/>
          </p:cNvSpPr>
          <p:nvPr>
            <p:ph type="body" idx="1"/>
          </p:nvPr>
        </p:nvSpPr>
        <p:spPr/>
        <p:txBody>
          <a:bodyPr>
            <a:normAutofit/>
          </a:bodyPr>
          <a:p>
            <a:endParaRPr lang="en-US"/>
          </a:p>
        </p:txBody>
      </p:sp>
      <p:sp>
        <p:nvSpPr>
          <p:cNvPr id="1049477" name="Slide Number Placeholder 3"/>
          <p:cNvSpPr>
            <a:spLocks noGrp="1"/>
          </p:cNvSpPr>
          <p:nvPr>
            <p:ph type="sldNum" sz="quarter" idx="10"/>
          </p:nvPr>
        </p:nvSpPr>
        <p:spPr/>
        <p:txBody>
          <a:bodyPr/>
          <a:p>
            <a:fld id="{832510CB-EA6A-4CF2-94C0-B2CF282E463F}" type="slidenum">
              <a:rPr lang="en-US" smtClean="0"/>
              <a:t>196</a:t>
            </a:fld>
            <a:endParaRPr dirty="0" lang="en-US"/>
          </a:p>
        </p:txBody>
      </p:sp>
    </p:spTree>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825" name=""/>
        <p:cNvGrpSpPr/>
        <p:nvPr/>
      </p:nvGrpSpPr>
      <p:grpSpPr>
        <a:xfrm>
          <a:off x="0" y="0"/>
          <a:ext cx="0" cy="0"/>
          <a:chOff x="0" y="0"/>
          <a:chExt cx="0" cy="0"/>
        </a:xfrm>
      </p:grpSpPr>
      <p:sp>
        <p:nvSpPr>
          <p:cNvPr id="1049480" name="Slide Image Placeholder 1"/>
          <p:cNvSpPr>
            <a:spLocks noChangeAspect="1" noRot="1" noGrp="1"/>
          </p:cNvSpPr>
          <p:nvPr>
            <p:ph type="sldImg"/>
          </p:nvPr>
        </p:nvSpPr>
        <p:spPr/>
      </p:sp>
      <p:sp>
        <p:nvSpPr>
          <p:cNvPr id="1049481" name="Notes Placeholder 2"/>
          <p:cNvSpPr>
            <a:spLocks noGrp="1"/>
          </p:cNvSpPr>
          <p:nvPr>
            <p:ph type="body" idx="1"/>
          </p:nvPr>
        </p:nvSpPr>
        <p:spPr/>
        <p:txBody>
          <a:bodyPr>
            <a:normAutofit/>
          </a:bodyPr>
          <a:p>
            <a:endParaRPr lang="en-US"/>
          </a:p>
        </p:txBody>
      </p:sp>
      <p:sp>
        <p:nvSpPr>
          <p:cNvPr id="1049482" name="Slide Number Placeholder 3"/>
          <p:cNvSpPr>
            <a:spLocks noGrp="1"/>
          </p:cNvSpPr>
          <p:nvPr>
            <p:ph type="sldNum" sz="quarter" idx="10"/>
          </p:nvPr>
        </p:nvSpPr>
        <p:spPr/>
        <p:txBody>
          <a:bodyPr/>
          <a:p>
            <a:fld id="{832510CB-EA6A-4CF2-94C0-B2CF282E463F}" type="slidenum">
              <a:rPr lang="en-US" smtClean="0"/>
              <a:t>197</a:t>
            </a:fld>
            <a:endParaRPr dirty="0" lang="en-US"/>
          </a:p>
        </p:txBody>
      </p:sp>
    </p:spTree>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828" name=""/>
        <p:cNvGrpSpPr/>
        <p:nvPr/>
      </p:nvGrpSpPr>
      <p:grpSpPr>
        <a:xfrm>
          <a:off x="0" y="0"/>
          <a:ext cx="0" cy="0"/>
          <a:chOff x="0" y="0"/>
          <a:chExt cx="0" cy="0"/>
        </a:xfrm>
      </p:grpSpPr>
      <p:sp>
        <p:nvSpPr>
          <p:cNvPr id="1049485" name="Slide Image Placeholder 1"/>
          <p:cNvSpPr>
            <a:spLocks noChangeAspect="1" noRot="1" noGrp="1"/>
          </p:cNvSpPr>
          <p:nvPr>
            <p:ph type="sldImg"/>
          </p:nvPr>
        </p:nvSpPr>
        <p:spPr/>
      </p:sp>
      <p:sp>
        <p:nvSpPr>
          <p:cNvPr id="1049486" name="Notes Placeholder 2"/>
          <p:cNvSpPr>
            <a:spLocks noGrp="1"/>
          </p:cNvSpPr>
          <p:nvPr>
            <p:ph type="body" idx="1"/>
          </p:nvPr>
        </p:nvSpPr>
        <p:spPr/>
        <p:txBody>
          <a:bodyPr>
            <a:normAutofit/>
          </a:bodyPr>
          <a:p>
            <a:endParaRPr lang="en-US"/>
          </a:p>
        </p:txBody>
      </p:sp>
      <p:sp>
        <p:nvSpPr>
          <p:cNvPr id="1049487" name="Slide Number Placeholder 3"/>
          <p:cNvSpPr>
            <a:spLocks noGrp="1"/>
          </p:cNvSpPr>
          <p:nvPr>
            <p:ph type="sldNum" sz="quarter" idx="10"/>
          </p:nvPr>
        </p:nvSpPr>
        <p:spPr/>
        <p:txBody>
          <a:bodyPr/>
          <a:p>
            <a:fld id="{832510CB-EA6A-4CF2-94C0-B2CF282E463F}" type="slidenum">
              <a:rPr lang="en-US" smtClean="0"/>
              <a:t>198</a:t>
            </a:fld>
            <a:endParaRPr dirty="0" lang="en-US"/>
          </a:p>
        </p:txBody>
      </p:sp>
    </p:spTree>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831" name=""/>
        <p:cNvGrpSpPr/>
        <p:nvPr/>
      </p:nvGrpSpPr>
      <p:grpSpPr>
        <a:xfrm>
          <a:off x="0" y="0"/>
          <a:ext cx="0" cy="0"/>
          <a:chOff x="0" y="0"/>
          <a:chExt cx="0" cy="0"/>
        </a:xfrm>
      </p:grpSpPr>
      <p:sp>
        <p:nvSpPr>
          <p:cNvPr id="1049490" name="Slide Image Placeholder 1"/>
          <p:cNvSpPr>
            <a:spLocks noChangeAspect="1" noRot="1" noGrp="1"/>
          </p:cNvSpPr>
          <p:nvPr>
            <p:ph type="sldImg"/>
          </p:nvPr>
        </p:nvSpPr>
        <p:spPr/>
      </p:sp>
      <p:sp>
        <p:nvSpPr>
          <p:cNvPr id="1049491" name="Notes Placeholder 2"/>
          <p:cNvSpPr>
            <a:spLocks noGrp="1"/>
          </p:cNvSpPr>
          <p:nvPr>
            <p:ph type="body" idx="1"/>
          </p:nvPr>
        </p:nvSpPr>
        <p:spPr/>
        <p:txBody>
          <a:bodyPr>
            <a:normAutofit/>
          </a:bodyPr>
          <a:p>
            <a:endParaRPr lang="en-US"/>
          </a:p>
        </p:txBody>
      </p:sp>
      <p:sp>
        <p:nvSpPr>
          <p:cNvPr id="1049492" name="Slide Number Placeholder 3"/>
          <p:cNvSpPr>
            <a:spLocks noGrp="1"/>
          </p:cNvSpPr>
          <p:nvPr>
            <p:ph type="sldNum" sz="quarter" idx="10"/>
          </p:nvPr>
        </p:nvSpPr>
        <p:spPr/>
        <p:txBody>
          <a:bodyPr/>
          <a:p>
            <a:fld id="{832510CB-EA6A-4CF2-94C0-B2CF282E463F}" type="slidenum">
              <a:rPr lang="en-US" smtClean="0"/>
              <a:t>199</a:t>
            </a:fld>
            <a:endParaRPr dirty="0"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260" name=""/>
        <p:cNvGrpSpPr/>
        <p:nvPr/>
      </p:nvGrpSpPr>
      <p:grpSpPr>
        <a:xfrm>
          <a:off x="0" y="0"/>
          <a:ext cx="0" cy="0"/>
          <a:chOff x="0" y="0"/>
          <a:chExt cx="0" cy="0"/>
        </a:xfrm>
      </p:grpSpPr>
      <p:sp>
        <p:nvSpPr>
          <p:cNvPr id="1048626" name="Slide Image Placeholder 1"/>
          <p:cNvSpPr>
            <a:spLocks noChangeAspect="1" noRot="1" noGrp="1"/>
          </p:cNvSpPr>
          <p:nvPr>
            <p:ph type="sldImg"/>
          </p:nvPr>
        </p:nvSpPr>
        <p:spPr/>
      </p:sp>
      <p:sp>
        <p:nvSpPr>
          <p:cNvPr id="1048627" name="Notes Placeholder 2"/>
          <p:cNvSpPr>
            <a:spLocks noGrp="1"/>
          </p:cNvSpPr>
          <p:nvPr>
            <p:ph type="body" idx="1"/>
          </p:nvPr>
        </p:nvSpPr>
        <p:spPr/>
        <p:txBody>
          <a:bodyPr>
            <a:normAutofit/>
          </a:bodyPr>
          <a:p>
            <a:endParaRPr lang="en-US"/>
          </a:p>
        </p:txBody>
      </p:sp>
      <p:sp>
        <p:nvSpPr>
          <p:cNvPr id="1048628" name="Slide Number Placeholder 3"/>
          <p:cNvSpPr>
            <a:spLocks noGrp="1"/>
          </p:cNvSpPr>
          <p:nvPr>
            <p:ph type="sldNum" sz="quarter" idx="10"/>
          </p:nvPr>
        </p:nvSpPr>
        <p:spPr/>
        <p:txBody>
          <a:bodyPr/>
          <a:p>
            <a:fld id="{832510CB-EA6A-4CF2-94C0-B2CF282E463F}" type="slidenum">
              <a:rPr lang="en-US" smtClean="0"/>
              <a:t>2</a:t>
            </a:fld>
            <a:endParaRPr dirty="0"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314" name=""/>
        <p:cNvGrpSpPr/>
        <p:nvPr/>
      </p:nvGrpSpPr>
      <p:grpSpPr>
        <a:xfrm>
          <a:off x="0" y="0"/>
          <a:ext cx="0" cy="0"/>
          <a:chOff x="0" y="0"/>
          <a:chExt cx="0" cy="0"/>
        </a:xfrm>
      </p:grpSpPr>
      <p:sp>
        <p:nvSpPr>
          <p:cNvPr id="1048708" name="Slide Image Placeholder 1"/>
          <p:cNvSpPr>
            <a:spLocks noChangeAspect="1" noRot="1" noGrp="1"/>
          </p:cNvSpPr>
          <p:nvPr>
            <p:ph type="sldImg"/>
          </p:nvPr>
        </p:nvSpPr>
        <p:spPr/>
      </p:sp>
      <p:sp>
        <p:nvSpPr>
          <p:cNvPr id="1048709" name="Notes Placeholder 2"/>
          <p:cNvSpPr>
            <a:spLocks noGrp="1"/>
          </p:cNvSpPr>
          <p:nvPr>
            <p:ph type="body" idx="1"/>
          </p:nvPr>
        </p:nvSpPr>
        <p:spPr/>
        <p:txBody>
          <a:bodyPr>
            <a:normAutofit/>
          </a:bodyPr>
          <a:p>
            <a:endParaRPr lang="en-US"/>
          </a:p>
        </p:txBody>
      </p:sp>
      <p:sp>
        <p:nvSpPr>
          <p:cNvPr id="1048710" name="Slide Number Placeholder 3"/>
          <p:cNvSpPr>
            <a:spLocks noGrp="1"/>
          </p:cNvSpPr>
          <p:nvPr>
            <p:ph type="sldNum" sz="quarter" idx="10"/>
          </p:nvPr>
        </p:nvSpPr>
        <p:spPr/>
        <p:txBody>
          <a:bodyPr/>
          <a:p>
            <a:fld id="{832510CB-EA6A-4CF2-94C0-B2CF282E463F}" type="slidenum">
              <a:rPr lang="en-US" smtClean="0"/>
              <a:t>20</a:t>
            </a:fld>
            <a:endParaRPr dirty="0" lang="en-US"/>
          </a:p>
        </p:txBody>
      </p:sp>
    </p:spTree>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834" name=""/>
        <p:cNvGrpSpPr/>
        <p:nvPr/>
      </p:nvGrpSpPr>
      <p:grpSpPr>
        <a:xfrm>
          <a:off x="0" y="0"/>
          <a:ext cx="0" cy="0"/>
          <a:chOff x="0" y="0"/>
          <a:chExt cx="0" cy="0"/>
        </a:xfrm>
      </p:grpSpPr>
      <p:sp>
        <p:nvSpPr>
          <p:cNvPr id="1049495" name="Slide Image Placeholder 1"/>
          <p:cNvSpPr>
            <a:spLocks noChangeAspect="1" noRot="1" noGrp="1"/>
          </p:cNvSpPr>
          <p:nvPr>
            <p:ph type="sldImg"/>
          </p:nvPr>
        </p:nvSpPr>
        <p:spPr/>
      </p:sp>
      <p:sp>
        <p:nvSpPr>
          <p:cNvPr id="1049496" name="Notes Placeholder 2"/>
          <p:cNvSpPr>
            <a:spLocks noGrp="1"/>
          </p:cNvSpPr>
          <p:nvPr>
            <p:ph type="body" idx="1"/>
          </p:nvPr>
        </p:nvSpPr>
        <p:spPr/>
        <p:txBody>
          <a:bodyPr>
            <a:normAutofit/>
          </a:bodyPr>
          <a:p>
            <a:endParaRPr lang="en-US"/>
          </a:p>
        </p:txBody>
      </p:sp>
      <p:sp>
        <p:nvSpPr>
          <p:cNvPr id="1049497" name="Slide Number Placeholder 3"/>
          <p:cNvSpPr>
            <a:spLocks noGrp="1"/>
          </p:cNvSpPr>
          <p:nvPr>
            <p:ph type="sldNum" sz="quarter" idx="10"/>
          </p:nvPr>
        </p:nvSpPr>
        <p:spPr/>
        <p:txBody>
          <a:bodyPr/>
          <a:p>
            <a:fld id="{832510CB-EA6A-4CF2-94C0-B2CF282E463F}" type="slidenum">
              <a:rPr lang="en-US" smtClean="0"/>
              <a:t>200</a:t>
            </a:fld>
            <a:endParaRPr dirty="0" lang="en-US"/>
          </a:p>
        </p:txBody>
      </p:sp>
    </p:spTree>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837" name=""/>
        <p:cNvGrpSpPr/>
        <p:nvPr/>
      </p:nvGrpSpPr>
      <p:grpSpPr>
        <a:xfrm>
          <a:off x="0" y="0"/>
          <a:ext cx="0" cy="0"/>
          <a:chOff x="0" y="0"/>
          <a:chExt cx="0" cy="0"/>
        </a:xfrm>
      </p:grpSpPr>
      <p:sp>
        <p:nvSpPr>
          <p:cNvPr id="1049499" name="Slide Image Placeholder 1"/>
          <p:cNvSpPr>
            <a:spLocks noChangeAspect="1" noRot="1" noGrp="1"/>
          </p:cNvSpPr>
          <p:nvPr>
            <p:ph type="sldImg"/>
          </p:nvPr>
        </p:nvSpPr>
        <p:spPr/>
      </p:sp>
      <p:sp>
        <p:nvSpPr>
          <p:cNvPr id="1049500" name="Notes Placeholder 2"/>
          <p:cNvSpPr>
            <a:spLocks noGrp="1"/>
          </p:cNvSpPr>
          <p:nvPr>
            <p:ph type="body" idx="1"/>
          </p:nvPr>
        </p:nvSpPr>
        <p:spPr/>
        <p:txBody>
          <a:bodyPr>
            <a:normAutofit/>
          </a:bodyPr>
          <a:p>
            <a:endParaRPr lang="en-US"/>
          </a:p>
        </p:txBody>
      </p:sp>
      <p:sp>
        <p:nvSpPr>
          <p:cNvPr id="1049501" name="Slide Number Placeholder 3"/>
          <p:cNvSpPr>
            <a:spLocks noGrp="1"/>
          </p:cNvSpPr>
          <p:nvPr>
            <p:ph type="sldNum" sz="quarter" idx="10"/>
          </p:nvPr>
        </p:nvSpPr>
        <p:spPr/>
        <p:txBody>
          <a:bodyPr/>
          <a:p>
            <a:fld id="{832510CB-EA6A-4CF2-94C0-B2CF282E463F}" type="slidenum">
              <a:rPr lang="en-US" smtClean="0"/>
              <a:t>201</a:t>
            </a:fld>
            <a:endParaRPr dirty="0" lang="en-US"/>
          </a:p>
        </p:txBody>
      </p:sp>
    </p:spTree>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840" name=""/>
        <p:cNvGrpSpPr/>
        <p:nvPr/>
      </p:nvGrpSpPr>
      <p:grpSpPr>
        <a:xfrm>
          <a:off x="0" y="0"/>
          <a:ext cx="0" cy="0"/>
          <a:chOff x="0" y="0"/>
          <a:chExt cx="0" cy="0"/>
        </a:xfrm>
      </p:grpSpPr>
      <p:sp>
        <p:nvSpPr>
          <p:cNvPr id="1049503" name="Slide Image Placeholder 1"/>
          <p:cNvSpPr>
            <a:spLocks noChangeAspect="1" noRot="1" noGrp="1"/>
          </p:cNvSpPr>
          <p:nvPr>
            <p:ph type="sldImg"/>
          </p:nvPr>
        </p:nvSpPr>
        <p:spPr/>
      </p:sp>
      <p:sp>
        <p:nvSpPr>
          <p:cNvPr id="1049504" name="Notes Placeholder 2"/>
          <p:cNvSpPr>
            <a:spLocks noGrp="1"/>
          </p:cNvSpPr>
          <p:nvPr>
            <p:ph type="body" idx="1"/>
          </p:nvPr>
        </p:nvSpPr>
        <p:spPr/>
        <p:txBody>
          <a:bodyPr>
            <a:normAutofit/>
          </a:bodyPr>
          <a:p>
            <a:endParaRPr lang="en-US"/>
          </a:p>
        </p:txBody>
      </p:sp>
      <p:sp>
        <p:nvSpPr>
          <p:cNvPr id="1049505" name="Slide Number Placeholder 3"/>
          <p:cNvSpPr>
            <a:spLocks noGrp="1"/>
          </p:cNvSpPr>
          <p:nvPr>
            <p:ph type="sldNum" sz="quarter" idx="10"/>
          </p:nvPr>
        </p:nvSpPr>
        <p:spPr/>
        <p:txBody>
          <a:bodyPr/>
          <a:p>
            <a:fld id="{832510CB-EA6A-4CF2-94C0-B2CF282E463F}" type="slidenum">
              <a:rPr lang="en-US" smtClean="0"/>
              <a:t>202</a:t>
            </a:fld>
            <a:endParaRPr dirty="0" lang="en-US"/>
          </a:p>
        </p:txBody>
      </p:sp>
    </p:spTree>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843" name=""/>
        <p:cNvGrpSpPr/>
        <p:nvPr/>
      </p:nvGrpSpPr>
      <p:grpSpPr>
        <a:xfrm>
          <a:off x="0" y="0"/>
          <a:ext cx="0" cy="0"/>
          <a:chOff x="0" y="0"/>
          <a:chExt cx="0" cy="0"/>
        </a:xfrm>
      </p:grpSpPr>
      <p:sp>
        <p:nvSpPr>
          <p:cNvPr id="1049507" name="Slide Image Placeholder 1"/>
          <p:cNvSpPr>
            <a:spLocks noChangeAspect="1" noRot="1" noGrp="1"/>
          </p:cNvSpPr>
          <p:nvPr>
            <p:ph type="sldImg"/>
          </p:nvPr>
        </p:nvSpPr>
        <p:spPr/>
      </p:sp>
      <p:sp>
        <p:nvSpPr>
          <p:cNvPr id="1049508" name="Notes Placeholder 2"/>
          <p:cNvSpPr>
            <a:spLocks noGrp="1"/>
          </p:cNvSpPr>
          <p:nvPr>
            <p:ph type="body" idx="1"/>
          </p:nvPr>
        </p:nvSpPr>
        <p:spPr/>
        <p:txBody>
          <a:bodyPr>
            <a:normAutofit/>
          </a:bodyPr>
          <a:p>
            <a:endParaRPr lang="en-US"/>
          </a:p>
        </p:txBody>
      </p:sp>
      <p:sp>
        <p:nvSpPr>
          <p:cNvPr id="1049509" name="Slide Number Placeholder 3"/>
          <p:cNvSpPr>
            <a:spLocks noGrp="1"/>
          </p:cNvSpPr>
          <p:nvPr>
            <p:ph type="sldNum" sz="quarter" idx="10"/>
          </p:nvPr>
        </p:nvSpPr>
        <p:spPr/>
        <p:txBody>
          <a:bodyPr/>
          <a:p>
            <a:fld id="{832510CB-EA6A-4CF2-94C0-B2CF282E463F}" type="slidenum">
              <a:rPr lang="en-US" smtClean="0"/>
              <a:t>203</a:t>
            </a:fld>
            <a:endParaRPr dirty="0" lang="en-US"/>
          </a:p>
        </p:txBody>
      </p:sp>
    </p:spTree>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846" name=""/>
        <p:cNvGrpSpPr/>
        <p:nvPr/>
      </p:nvGrpSpPr>
      <p:grpSpPr>
        <a:xfrm>
          <a:off x="0" y="0"/>
          <a:ext cx="0" cy="0"/>
          <a:chOff x="0" y="0"/>
          <a:chExt cx="0" cy="0"/>
        </a:xfrm>
      </p:grpSpPr>
      <p:sp>
        <p:nvSpPr>
          <p:cNvPr id="1049512" name="Slide Image Placeholder 1"/>
          <p:cNvSpPr>
            <a:spLocks noChangeAspect="1" noRot="1" noGrp="1"/>
          </p:cNvSpPr>
          <p:nvPr>
            <p:ph type="sldImg"/>
          </p:nvPr>
        </p:nvSpPr>
        <p:spPr/>
      </p:sp>
      <p:sp>
        <p:nvSpPr>
          <p:cNvPr id="1049513" name="Notes Placeholder 2"/>
          <p:cNvSpPr>
            <a:spLocks noGrp="1"/>
          </p:cNvSpPr>
          <p:nvPr>
            <p:ph type="body" idx="1"/>
          </p:nvPr>
        </p:nvSpPr>
        <p:spPr/>
        <p:txBody>
          <a:bodyPr>
            <a:normAutofit/>
          </a:bodyPr>
          <a:p>
            <a:endParaRPr lang="en-US"/>
          </a:p>
        </p:txBody>
      </p:sp>
      <p:sp>
        <p:nvSpPr>
          <p:cNvPr id="1049514" name="Slide Number Placeholder 3"/>
          <p:cNvSpPr>
            <a:spLocks noGrp="1"/>
          </p:cNvSpPr>
          <p:nvPr>
            <p:ph type="sldNum" sz="quarter" idx="10"/>
          </p:nvPr>
        </p:nvSpPr>
        <p:spPr/>
        <p:txBody>
          <a:bodyPr/>
          <a:p>
            <a:fld id="{832510CB-EA6A-4CF2-94C0-B2CF282E463F}" type="slidenum">
              <a:rPr lang="en-US" smtClean="0"/>
              <a:t>204</a:t>
            </a:fld>
            <a:endParaRPr dirty="0" lang="en-US"/>
          </a:p>
        </p:txBody>
      </p:sp>
    </p:spTree>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849" name=""/>
        <p:cNvGrpSpPr/>
        <p:nvPr/>
      </p:nvGrpSpPr>
      <p:grpSpPr>
        <a:xfrm>
          <a:off x="0" y="0"/>
          <a:ext cx="0" cy="0"/>
          <a:chOff x="0" y="0"/>
          <a:chExt cx="0" cy="0"/>
        </a:xfrm>
      </p:grpSpPr>
      <p:sp>
        <p:nvSpPr>
          <p:cNvPr id="1049516" name="Slide Image Placeholder 1"/>
          <p:cNvSpPr>
            <a:spLocks noChangeAspect="1" noRot="1" noGrp="1"/>
          </p:cNvSpPr>
          <p:nvPr>
            <p:ph type="sldImg"/>
          </p:nvPr>
        </p:nvSpPr>
        <p:spPr/>
      </p:sp>
      <p:sp>
        <p:nvSpPr>
          <p:cNvPr id="1049517" name="Notes Placeholder 2"/>
          <p:cNvSpPr>
            <a:spLocks noGrp="1"/>
          </p:cNvSpPr>
          <p:nvPr>
            <p:ph type="body" idx="1"/>
          </p:nvPr>
        </p:nvSpPr>
        <p:spPr/>
        <p:txBody>
          <a:bodyPr>
            <a:normAutofit/>
          </a:bodyPr>
          <a:p>
            <a:endParaRPr lang="en-US"/>
          </a:p>
        </p:txBody>
      </p:sp>
      <p:sp>
        <p:nvSpPr>
          <p:cNvPr id="1049518" name="Slide Number Placeholder 3"/>
          <p:cNvSpPr>
            <a:spLocks noGrp="1"/>
          </p:cNvSpPr>
          <p:nvPr>
            <p:ph type="sldNum" sz="quarter" idx="10"/>
          </p:nvPr>
        </p:nvSpPr>
        <p:spPr/>
        <p:txBody>
          <a:bodyPr/>
          <a:p>
            <a:fld id="{832510CB-EA6A-4CF2-94C0-B2CF282E463F}" type="slidenum">
              <a:rPr lang="en-US" smtClean="0"/>
              <a:t>205</a:t>
            </a:fld>
            <a:endParaRPr dirty="0" lang="en-US"/>
          </a:p>
        </p:txBody>
      </p:sp>
    </p:spTree>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852" name=""/>
        <p:cNvGrpSpPr/>
        <p:nvPr/>
      </p:nvGrpSpPr>
      <p:grpSpPr>
        <a:xfrm>
          <a:off x="0" y="0"/>
          <a:ext cx="0" cy="0"/>
          <a:chOff x="0" y="0"/>
          <a:chExt cx="0" cy="0"/>
        </a:xfrm>
      </p:grpSpPr>
      <p:sp>
        <p:nvSpPr>
          <p:cNvPr id="1049520" name="Slide Image Placeholder 1"/>
          <p:cNvSpPr>
            <a:spLocks noChangeAspect="1" noRot="1" noGrp="1"/>
          </p:cNvSpPr>
          <p:nvPr>
            <p:ph type="sldImg"/>
          </p:nvPr>
        </p:nvSpPr>
        <p:spPr/>
      </p:sp>
      <p:sp>
        <p:nvSpPr>
          <p:cNvPr id="1049521" name="Notes Placeholder 2"/>
          <p:cNvSpPr>
            <a:spLocks noGrp="1"/>
          </p:cNvSpPr>
          <p:nvPr>
            <p:ph type="body" idx="1"/>
          </p:nvPr>
        </p:nvSpPr>
        <p:spPr/>
        <p:txBody>
          <a:bodyPr>
            <a:normAutofit/>
          </a:bodyPr>
          <a:p>
            <a:endParaRPr lang="en-US"/>
          </a:p>
        </p:txBody>
      </p:sp>
      <p:sp>
        <p:nvSpPr>
          <p:cNvPr id="1049522" name="Slide Number Placeholder 3"/>
          <p:cNvSpPr>
            <a:spLocks noGrp="1"/>
          </p:cNvSpPr>
          <p:nvPr>
            <p:ph type="sldNum" sz="quarter" idx="10"/>
          </p:nvPr>
        </p:nvSpPr>
        <p:spPr/>
        <p:txBody>
          <a:bodyPr/>
          <a:p>
            <a:fld id="{832510CB-EA6A-4CF2-94C0-B2CF282E463F}" type="slidenum">
              <a:rPr lang="en-US" smtClean="0"/>
              <a:t>206</a:t>
            </a:fld>
            <a:endParaRPr dirty="0" lang="en-US"/>
          </a:p>
        </p:txBody>
      </p:sp>
    </p:spTree>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855" name=""/>
        <p:cNvGrpSpPr/>
        <p:nvPr/>
      </p:nvGrpSpPr>
      <p:grpSpPr>
        <a:xfrm>
          <a:off x="0" y="0"/>
          <a:ext cx="0" cy="0"/>
          <a:chOff x="0" y="0"/>
          <a:chExt cx="0" cy="0"/>
        </a:xfrm>
      </p:grpSpPr>
      <p:sp>
        <p:nvSpPr>
          <p:cNvPr id="1049525" name="Slide Image Placeholder 1"/>
          <p:cNvSpPr>
            <a:spLocks noChangeAspect="1" noRot="1" noGrp="1"/>
          </p:cNvSpPr>
          <p:nvPr>
            <p:ph type="sldImg"/>
          </p:nvPr>
        </p:nvSpPr>
        <p:spPr/>
      </p:sp>
      <p:sp>
        <p:nvSpPr>
          <p:cNvPr id="1049526" name="Notes Placeholder 2"/>
          <p:cNvSpPr>
            <a:spLocks noGrp="1"/>
          </p:cNvSpPr>
          <p:nvPr>
            <p:ph type="body" idx="1"/>
          </p:nvPr>
        </p:nvSpPr>
        <p:spPr/>
        <p:txBody>
          <a:bodyPr>
            <a:normAutofit/>
          </a:bodyPr>
          <a:p>
            <a:endParaRPr lang="en-US"/>
          </a:p>
        </p:txBody>
      </p:sp>
      <p:sp>
        <p:nvSpPr>
          <p:cNvPr id="1049527" name="Slide Number Placeholder 3"/>
          <p:cNvSpPr>
            <a:spLocks noGrp="1"/>
          </p:cNvSpPr>
          <p:nvPr>
            <p:ph type="sldNum" sz="quarter" idx="10"/>
          </p:nvPr>
        </p:nvSpPr>
        <p:spPr/>
        <p:txBody>
          <a:bodyPr/>
          <a:p>
            <a:fld id="{832510CB-EA6A-4CF2-94C0-B2CF282E463F}" type="slidenum">
              <a:rPr lang="en-US" smtClean="0"/>
              <a:t>207</a:t>
            </a:fld>
            <a:endParaRPr dirty="0" lang="en-US"/>
          </a:p>
        </p:txBody>
      </p:sp>
    </p:spTree>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858" name=""/>
        <p:cNvGrpSpPr/>
        <p:nvPr/>
      </p:nvGrpSpPr>
      <p:grpSpPr>
        <a:xfrm>
          <a:off x="0" y="0"/>
          <a:ext cx="0" cy="0"/>
          <a:chOff x="0" y="0"/>
          <a:chExt cx="0" cy="0"/>
        </a:xfrm>
      </p:grpSpPr>
      <p:sp>
        <p:nvSpPr>
          <p:cNvPr id="1049530" name="Slide Image Placeholder 1"/>
          <p:cNvSpPr>
            <a:spLocks noChangeAspect="1" noRot="1" noGrp="1"/>
          </p:cNvSpPr>
          <p:nvPr>
            <p:ph type="sldImg"/>
          </p:nvPr>
        </p:nvSpPr>
        <p:spPr/>
      </p:sp>
      <p:sp>
        <p:nvSpPr>
          <p:cNvPr id="1049531" name="Notes Placeholder 2"/>
          <p:cNvSpPr>
            <a:spLocks noGrp="1"/>
          </p:cNvSpPr>
          <p:nvPr>
            <p:ph type="body" idx="1"/>
          </p:nvPr>
        </p:nvSpPr>
        <p:spPr/>
        <p:txBody>
          <a:bodyPr>
            <a:normAutofit/>
          </a:bodyPr>
          <a:p>
            <a:endParaRPr lang="en-US"/>
          </a:p>
        </p:txBody>
      </p:sp>
      <p:sp>
        <p:nvSpPr>
          <p:cNvPr id="1049532" name="Slide Number Placeholder 3"/>
          <p:cNvSpPr>
            <a:spLocks noGrp="1"/>
          </p:cNvSpPr>
          <p:nvPr>
            <p:ph type="sldNum" sz="quarter" idx="10"/>
          </p:nvPr>
        </p:nvSpPr>
        <p:spPr/>
        <p:txBody>
          <a:bodyPr/>
          <a:p>
            <a:fld id="{832510CB-EA6A-4CF2-94C0-B2CF282E463F}" type="slidenum">
              <a:rPr lang="en-US" smtClean="0"/>
              <a:t>208</a:t>
            </a:fld>
            <a:endParaRPr dirty="0" lang="en-US"/>
          </a:p>
        </p:txBody>
      </p:sp>
    </p:spTree>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861" name=""/>
        <p:cNvGrpSpPr/>
        <p:nvPr/>
      </p:nvGrpSpPr>
      <p:grpSpPr>
        <a:xfrm>
          <a:off x="0" y="0"/>
          <a:ext cx="0" cy="0"/>
          <a:chOff x="0" y="0"/>
          <a:chExt cx="0" cy="0"/>
        </a:xfrm>
      </p:grpSpPr>
      <p:sp>
        <p:nvSpPr>
          <p:cNvPr id="1049534" name="Slide Image Placeholder 1"/>
          <p:cNvSpPr>
            <a:spLocks noChangeAspect="1" noRot="1" noGrp="1"/>
          </p:cNvSpPr>
          <p:nvPr>
            <p:ph type="sldImg"/>
          </p:nvPr>
        </p:nvSpPr>
        <p:spPr/>
      </p:sp>
      <p:sp>
        <p:nvSpPr>
          <p:cNvPr id="1049535" name="Notes Placeholder 2"/>
          <p:cNvSpPr>
            <a:spLocks noGrp="1"/>
          </p:cNvSpPr>
          <p:nvPr>
            <p:ph type="body" idx="1"/>
          </p:nvPr>
        </p:nvSpPr>
        <p:spPr/>
        <p:txBody>
          <a:bodyPr>
            <a:normAutofit/>
          </a:bodyPr>
          <a:p>
            <a:endParaRPr lang="en-US"/>
          </a:p>
        </p:txBody>
      </p:sp>
      <p:sp>
        <p:nvSpPr>
          <p:cNvPr id="1049536" name="Slide Number Placeholder 3"/>
          <p:cNvSpPr>
            <a:spLocks noGrp="1"/>
          </p:cNvSpPr>
          <p:nvPr>
            <p:ph type="sldNum" sz="quarter" idx="10"/>
          </p:nvPr>
        </p:nvSpPr>
        <p:spPr/>
        <p:txBody>
          <a:bodyPr/>
          <a:p>
            <a:fld id="{832510CB-EA6A-4CF2-94C0-B2CF282E463F}" type="slidenum">
              <a:rPr lang="en-US" smtClean="0"/>
              <a:t>209</a:t>
            </a:fld>
            <a:endParaRPr dirty="0"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317" name=""/>
        <p:cNvGrpSpPr/>
        <p:nvPr/>
      </p:nvGrpSpPr>
      <p:grpSpPr>
        <a:xfrm>
          <a:off x="0" y="0"/>
          <a:ext cx="0" cy="0"/>
          <a:chOff x="0" y="0"/>
          <a:chExt cx="0" cy="0"/>
        </a:xfrm>
      </p:grpSpPr>
      <p:sp>
        <p:nvSpPr>
          <p:cNvPr id="1048716" name="Slide Image Placeholder 1"/>
          <p:cNvSpPr>
            <a:spLocks noChangeAspect="1" noRot="1" noGrp="1"/>
          </p:cNvSpPr>
          <p:nvPr>
            <p:ph type="sldImg"/>
          </p:nvPr>
        </p:nvSpPr>
        <p:spPr/>
      </p:sp>
      <p:sp>
        <p:nvSpPr>
          <p:cNvPr id="1048717" name="Notes Placeholder 2"/>
          <p:cNvSpPr>
            <a:spLocks noGrp="1"/>
          </p:cNvSpPr>
          <p:nvPr>
            <p:ph type="body" idx="1"/>
          </p:nvPr>
        </p:nvSpPr>
        <p:spPr/>
        <p:txBody>
          <a:bodyPr>
            <a:normAutofit/>
          </a:bodyPr>
          <a:p>
            <a:endParaRPr lang="en-US"/>
          </a:p>
        </p:txBody>
      </p:sp>
      <p:sp>
        <p:nvSpPr>
          <p:cNvPr id="1048718" name="Slide Number Placeholder 3"/>
          <p:cNvSpPr>
            <a:spLocks noGrp="1"/>
          </p:cNvSpPr>
          <p:nvPr>
            <p:ph type="sldNum" sz="quarter" idx="10"/>
          </p:nvPr>
        </p:nvSpPr>
        <p:spPr/>
        <p:txBody>
          <a:bodyPr/>
          <a:p>
            <a:fld id="{832510CB-EA6A-4CF2-94C0-B2CF282E463F}" type="slidenum">
              <a:rPr lang="en-US" smtClean="0"/>
              <a:t>21</a:t>
            </a:fld>
            <a:endParaRPr dirty="0" lang="en-US"/>
          </a:p>
        </p:txBody>
      </p:sp>
    </p:spTree>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864" name=""/>
        <p:cNvGrpSpPr/>
        <p:nvPr/>
      </p:nvGrpSpPr>
      <p:grpSpPr>
        <a:xfrm>
          <a:off x="0" y="0"/>
          <a:ext cx="0" cy="0"/>
          <a:chOff x="0" y="0"/>
          <a:chExt cx="0" cy="0"/>
        </a:xfrm>
      </p:grpSpPr>
      <p:sp>
        <p:nvSpPr>
          <p:cNvPr id="1049539" name="Slide Image Placeholder 1"/>
          <p:cNvSpPr>
            <a:spLocks noChangeAspect="1" noRot="1" noGrp="1"/>
          </p:cNvSpPr>
          <p:nvPr>
            <p:ph type="sldImg"/>
          </p:nvPr>
        </p:nvSpPr>
        <p:spPr/>
      </p:sp>
      <p:sp>
        <p:nvSpPr>
          <p:cNvPr id="1049540" name="Notes Placeholder 2"/>
          <p:cNvSpPr>
            <a:spLocks noGrp="1"/>
          </p:cNvSpPr>
          <p:nvPr>
            <p:ph type="body" idx="1"/>
          </p:nvPr>
        </p:nvSpPr>
        <p:spPr/>
        <p:txBody>
          <a:bodyPr>
            <a:normAutofit/>
          </a:bodyPr>
          <a:p>
            <a:endParaRPr lang="en-US"/>
          </a:p>
        </p:txBody>
      </p:sp>
      <p:sp>
        <p:nvSpPr>
          <p:cNvPr id="1049541" name="Slide Number Placeholder 3"/>
          <p:cNvSpPr>
            <a:spLocks noGrp="1"/>
          </p:cNvSpPr>
          <p:nvPr>
            <p:ph type="sldNum" sz="quarter" idx="10"/>
          </p:nvPr>
        </p:nvSpPr>
        <p:spPr/>
        <p:txBody>
          <a:bodyPr/>
          <a:p>
            <a:fld id="{832510CB-EA6A-4CF2-94C0-B2CF282E463F}" type="slidenum">
              <a:rPr lang="en-US" smtClean="0"/>
              <a:t>210</a:t>
            </a:fld>
            <a:endParaRPr dirty="0" lang="en-US"/>
          </a:p>
        </p:txBody>
      </p:sp>
    </p:spTree>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867" name=""/>
        <p:cNvGrpSpPr/>
        <p:nvPr/>
      </p:nvGrpSpPr>
      <p:grpSpPr>
        <a:xfrm>
          <a:off x="0" y="0"/>
          <a:ext cx="0" cy="0"/>
          <a:chOff x="0" y="0"/>
          <a:chExt cx="0" cy="0"/>
        </a:xfrm>
      </p:grpSpPr>
      <p:sp>
        <p:nvSpPr>
          <p:cNvPr id="1049543" name="Slide Image Placeholder 1"/>
          <p:cNvSpPr>
            <a:spLocks noChangeAspect="1" noRot="1" noGrp="1"/>
          </p:cNvSpPr>
          <p:nvPr>
            <p:ph type="sldImg"/>
          </p:nvPr>
        </p:nvSpPr>
        <p:spPr/>
      </p:sp>
      <p:sp>
        <p:nvSpPr>
          <p:cNvPr id="1049544" name="Notes Placeholder 2"/>
          <p:cNvSpPr>
            <a:spLocks noGrp="1"/>
          </p:cNvSpPr>
          <p:nvPr>
            <p:ph type="body" idx="1"/>
          </p:nvPr>
        </p:nvSpPr>
        <p:spPr/>
        <p:txBody>
          <a:bodyPr>
            <a:normAutofit/>
          </a:bodyPr>
          <a:p>
            <a:endParaRPr lang="en-US"/>
          </a:p>
        </p:txBody>
      </p:sp>
      <p:sp>
        <p:nvSpPr>
          <p:cNvPr id="1049545" name="Slide Number Placeholder 3"/>
          <p:cNvSpPr>
            <a:spLocks noGrp="1"/>
          </p:cNvSpPr>
          <p:nvPr>
            <p:ph type="sldNum" sz="quarter" idx="10"/>
          </p:nvPr>
        </p:nvSpPr>
        <p:spPr/>
        <p:txBody>
          <a:bodyPr/>
          <a:p>
            <a:fld id="{832510CB-EA6A-4CF2-94C0-B2CF282E463F}" type="slidenum">
              <a:rPr lang="en-US" smtClean="0"/>
              <a:t>211</a:t>
            </a:fld>
            <a:endParaRPr dirty="0" lang="en-US"/>
          </a:p>
        </p:txBody>
      </p:sp>
    </p:spTree>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870" name=""/>
        <p:cNvGrpSpPr/>
        <p:nvPr/>
      </p:nvGrpSpPr>
      <p:grpSpPr>
        <a:xfrm>
          <a:off x="0" y="0"/>
          <a:ext cx="0" cy="0"/>
          <a:chOff x="0" y="0"/>
          <a:chExt cx="0" cy="0"/>
        </a:xfrm>
      </p:grpSpPr>
      <p:sp>
        <p:nvSpPr>
          <p:cNvPr id="1049548" name="Slide Image Placeholder 1"/>
          <p:cNvSpPr>
            <a:spLocks noChangeAspect="1" noRot="1" noGrp="1"/>
          </p:cNvSpPr>
          <p:nvPr>
            <p:ph type="sldImg"/>
          </p:nvPr>
        </p:nvSpPr>
        <p:spPr/>
      </p:sp>
      <p:sp>
        <p:nvSpPr>
          <p:cNvPr id="1049549" name="Notes Placeholder 2"/>
          <p:cNvSpPr>
            <a:spLocks noGrp="1"/>
          </p:cNvSpPr>
          <p:nvPr>
            <p:ph type="body" idx="1"/>
          </p:nvPr>
        </p:nvSpPr>
        <p:spPr/>
        <p:txBody>
          <a:bodyPr>
            <a:normAutofit/>
          </a:bodyPr>
          <a:p>
            <a:endParaRPr lang="en-US"/>
          </a:p>
        </p:txBody>
      </p:sp>
      <p:sp>
        <p:nvSpPr>
          <p:cNvPr id="1049550" name="Slide Number Placeholder 3"/>
          <p:cNvSpPr>
            <a:spLocks noGrp="1"/>
          </p:cNvSpPr>
          <p:nvPr>
            <p:ph type="sldNum" sz="quarter" idx="10"/>
          </p:nvPr>
        </p:nvSpPr>
        <p:spPr/>
        <p:txBody>
          <a:bodyPr/>
          <a:p>
            <a:fld id="{832510CB-EA6A-4CF2-94C0-B2CF282E463F}" type="slidenum">
              <a:rPr lang="en-US" smtClean="0"/>
              <a:t>212</a:t>
            </a:fld>
            <a:endParaRPr dirty="0" lang="en-US"/>
          </a:p>
        </p:txBody>
      </p:sp>
    </p:spTree>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873" name=""/>
        <p:cNvGrpSpPr/>
        <p:nvPr/>
      </p:nvGrpSpPr>
      <p:grpSpPr>
        <a:xfrm>
          <a:off x="0" y="0"/>
          <a:ext cx="0" cy="0"/>
          <a:chOff x="0" y="0"/>
          <a:chExt cx="0" cy="0"/>
        </a:xfrm>
      </p:grpSpPr>
      <p:sp>
        <p:nvSpPr>
          <p:cNvPr id="1049553" name="Slide Image Placeholder 1"/>
          <p:cNvSpPr>
            <a:spLocks noChangeAspect="1" noRot="1" noGrp="1"/>
          </p:cNvSpPr>
          <p:nvPr>
            <p:ph type="sldImg"/>
          </p:nvPr>
        </p:nvSpPr>
        <p:spPr/>
      </p:sp>
      <p:sp>
        <p:nvSpPr>
          <p:cNvPr id="1049554" name="Notes Placeholder 2"/>
          <p:cNvSpPr>
            <a:spLocks noGrp="1"/>
          </p:cNvSpPr>
          <p:nvPr>
            <p:ph type="body" idx="1"/>
          </p:nvPr>
        </p:nvSpPr>
        <p:spPr/>
        <p:txBody>
          <a:bodyPr>
            <a:normAutofit/>
          </a:bodyPr>
          <a:p>
            <a:endParaRPr lang="en-US"/>
          </a:p>
        </p:txBody>
      </p:sp>
      <p:sp>
        <p:nvSpPr>
          <p:cNvPr id="1049555" name="Slide Number Placeholder 3"/>
          <p:cNvSpPr>
            <a:spLocks noGrp="1"/>
          </p:cNvSpPr>
          <p:nvPr>
            <p:ph type="sldNum" sz="quarter" idx="10"/>
          </p:nvPr>
        </p:nvSpPr>
        <p:spPr/>
        <p:txBody>
          <a:bodyPr/>
          <a:p>
            <a:fld id="{832510CB-EA6A-4CF2-94C0-B2CF282E463F}" type="slidenum">
              <a:rPr lang="en-US" smtClean="0"/>
              <a:t>213</a:t>
            </a:fld>
            <a:endParaRPr dirty="0" lang="en-US"/>
          </a:p>
        </p:txBody>
      </p:sp>
    </p:spTree>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876" name=""/>
        <p:cNvGrpSpPr/>
        <p:nvPr/>
      </p:nvGrpSpPr>
      <p:grpSpPr>
        <a:xfrm>
          <a:off x="0" y="0"/>
          <a:ext cx="0" cy="0"/>
          <a:chOff x="0" y="0"/>
          <a:chExt cx="0" cy="0"/>
        </a:xfrm>
      </p:grpSpPr>
      <p:sp>
        <p:nvSpPr>
          <p:cNvPr id="1049558" name="Slide Image Placeholder 1"/>
          <p:cNvSpPr>
            <a:spLocks noChangeAspect="1" noRot="1" noGrp="1"/>
          </p:cNvSpPr>
          <p:nvPr>
            <p:ph type="sldImg"/>
          </p:nvPr>
        </p:nvSpPr>
        <p:spPr/>
      </p:sp>
      <p:sp>
        <p:nvSpPr>
          <p:cNvPr id="1049559" name="Notes Placeholder 2"/>
          <p:cNvSpPr>
            <a:spLocks noGrp="1"/>
          </p:cNvSpPr>
          <p:nvPr>
            <p:ph type="body" idx="1"/>
          </p:nvPr>
        </p:nvSpPr>
        <p:spPr/>
        <p:txBody>
          <a:bodyPr>
            <a:normAutofit/>
          </a:bodyPr>
          <a:p>
            <a:endParaRPr lang="en-US"/>
          </a:p>
        </p:txBody>
      </p:sp>
      <p:sp>
        <p:nvSpPr>
          <p:cNvPr id="1049560" name="Slide Number Placeholder 3"/>
          <p:cNvSpPr>
            <a:spLocks noGrp="1"/>
          </p:cNvSpPr>
          <p:nvPr>
            <p:ph type="sldNum" sz="quarter" idx="10"/>
          </p:nvPr>
        </p:nvSpPr>
        <p:spPr/>
        <p:txBody>
          <a:bodyPr/>
          <a:p>
            <a:fld id="{832510CB-EA6A-4CF2-94C0-B2CF282E463F}" type="slidenum">
              <a:rPr lang="en-US" smtClean="0"/>
              <a:t>214</a:t>
            </a:fld>
            <a:endParaRPr dirty="0" lang="en-US"/>
          </a:p>
        </p:txBody>
      </p:sp>
    </p:spTree>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879" name=""/>
        <p:cNvGrpSpPr/>
        <p:nvPr/>
      </p:nvGrpSpPr>
      <p:grpSpPr>
        <a:xfrm>
          <a:off x="0" y="0"/>
          <a:ext cx="0" cy="0"/>
          <a:chOff x="0" y="0"/>
          <a:chExt cx="0" cy="0"/>
        </a:xfrm>
      </p:grpSpPr>
      <p:sp>
        <p:nvSpPr>
          <p:cNvPr id="1049562" name="Slide Image Placeholder 1"/>
          <p:cNvSpPr>
            <a:spLocks noChangeAspect="1" noRot="1" noGrp="1"/>
          </p:cNvSpPr>
          <p:nvPr>
            <p:ph type="sldImg"/>
          </p:nvPr>
        </p:nvSpPr>
        <p:spPr/>
      </p:sp>
      <p:sp>
        <p:nvSpPr>
          <p:cNvPr id="1049563" name="Notes Placeholder 2"/>
          <p:cNvSpPr>
            <a:spLocks noGrp="1"/>
          </p:cNvSpPr>
          <p:nvPr>
            <p:ph type="body" idx="1"/>
          </p:nvPr>
        </p:nvSpPr>
        <p:spPr/>
        <p:txBody>
          <a:bodyPr>
            <a:normAutofit/>
          </a:bodyPr>
          <a:p>
            <a:endParaRPr lang="en-US"/>
          </a:p>
        </p:txBody>
      </p:sp>
      <p:sp>
        <p:nvSpPr>
          <p:cNvPr id="1049564" name="Slide Number Placeholder 3"/>
          <p:cNvSpPr>
            <a:spLocks noGrp="1"/>
          </p:cNvSpPr>
          <p:nvPr>
            <p:ph type="sldNum" sz="quarter" idx="10"/>
          </p:nvPr>
        </p:nvSpPr>
        <p:spPr/>
        <p:txBody>
          <a:bodyPr/>
          <a:p>
            <a:fld id="{832510CB-EA6A-4CF2-94C0-B2CF282E463F}" type="slidenum">
              <a:rPr lang="en-US" smtClean="0"/>
              <a:t>215</a:t>
            </a:fld>
            <a:endParaRPr dirty="0" lang="en-US"/>
          </a:p>
        </p:txBody>
      </p:sp>
    </p:spTree>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882" name=""/>
        <p:cNvGrpSpPr/>
        <p:nvPr/>
      </p:nvGrpSpPr>
      <p:grpSpPr>
        <a:xfrm>
          <a:off x="0" y="0"/>
          <a:ext cx="0" cy="0"/>
          <a:chOff x="0" y="0"/>
          <a:chExt cx="0" cy="0"/>
        </a:xfrm>
      </p:grpSpPr>
      <p:sp>
        <p:nvSpPr>
          <p:cNvPr id="1049566" name="Slide Image Placeholder 1"/>
          <p:cNvSpPr>
            <a:spLocks noChangeAspect="1" noRot="1" noGrp="1"/>
          </p:cNvSpPr>
          <p:nvPr>
            <p:ph type="sldImg"/>
          </p:nvPr>
        </p:nvSpPr>
        <p:spPr/>
      </p:sp>
      <p:sp>
        <p:nvSpPr>
          <p:cNvPr id="1049567" name="Notes Placeholder 2"/>
          <p:cNvSpPr>
            <a:spLocks noGrp="1"/>
          </p:cNvSpPr>
          <p:nvPr>
            <p:ph type="body" idx="1"/>
          </p:nvPr>
        </p:nvSpPr>
        <p:spPr/>
        <p:txBody>
          <a:bodyPr>
            <a:normAutofit/>
          </a:bodyPr>
          <a:p>
            <a:endParaRPr lang="en-US"/>
          </a:p>
        </p:txBody>
      </p:sp>
      <p:sp>
        <p:nvSpPr>
          <p:cNvPr id="1049568" name="Slide Number Placeholder 3"/>
          <p:cNvSpPr>
            <a:spLocks noGrp="1"/>
          </p:cNvSpPr>
          <p:nvPr>
            <p:ph type="sldNum" sz="quarter" idx="10"/>
          </p:nvPr>
        </p:nvSpPr>
        <p:spPr/>
        <p:txBody>
          <a:bodyPr/>
          <a:p>
            <a:fld id="{832510CB-EA6A-4CF2-94C0-B2CF282E463F}" type="slidenum">
              <a:rPr lang="en-US" smtClean="0"/>
              <a:t>216</a:t>
            </a:fld>
            <a:endParaRPr dirty="0" lang="en-US"/>
          </a:p>
        </p:txBody>
      </p:sp>
    </p:spTree>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885" name=""/>
        <p:cNvGrpSpPr/>
        <p:nvPr/>
      </p:nvGrpSpPr>
      <p:grpSpPr>
        <a:xfrm>
          <a:off x="0" y="0"/>
          <a:ext cx="0" cy="0"/>
          <a:chOff x="0" y="0"/>
          <a:chExt cx="0" cy="0"/>
        </a:xfrm>
      </p:grpSpPr>
      <p:sp>
        <p:nvSpPr>
          <p:cNvPr id="1049570" name="Slide Image Placeholder 1"/>
          <p:cNvSpPr>
            <a:spLocks noChangeAspect="1" noRot="1" noGrp="1"/>
          </p:cNvSpPr>
          <p:nvPr>
            <p:ph type="sldImg"/>
          </p:nvPr>
        </p:nvSpPr>
        <p:spPr/>
      </p:sp>
      <p:sp>
        <p:nvSpPr>
          <p:cNvPr id="1049571" name="Notes Placeholder 2"/>
          <p:cNvSpPr>
            <a:spLocks noGrp="1"/>
          </p:cNvSpPr>
          <p:nvPr>
            <p:ph type="body" idx="1"/>
          </p:nvPr>
        </p:nvSpPr>
        <p:spPr/>
        <p:txBody>
          <a:bodyPr>
            <a:normAutofit/>
          </a:bodyPr>
          <a:p>
            <a:endParaRPr lang="en-US"/>
          </a:p>
        </p:txBody>
      </p:sp>
      <p:sp>
        <p:nvSpPr>
          <p:cNvPr id="1049572" name="Slide Number Placeholder 3"/>
          <p:cNvSpPr>
            <a:spLocks noGrp="1"/>
          </p:cNvSpPr>
          <p:nvPr>
            <p:ph type="sldNum" sz="quarter" idx="10"/>
          </p:nvPr>
        </p:nvSpPr>
        <p:spPr/>
        <p:txBody>
          <a:bodyPr/>
          <a:p>
            <a:fld id="{832510CB-EA6A-4CF2-94C0-B2CF282E463F}" type="slidenum">
              <a:rPr lang="en-US" smtClean="0"/>
              <a:t>217</a:t>
            </a:fld>
            <a:endParaRPr dirty="0" lang="en-US"/>
          </a:p>
        </p:txBody>
      </p:sp>
    </p:spTree>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888" name=""/>
        <p:cNvGrpSpPr/>
        <p:nvPr/>
      </p:nvGrpSpPr>
      <p:grpSpPr>
        <a:xfrm>
          <a:off x="0" y="0"/>
          <a:ext cx="0" cy="0"/>
          <a:chOff x="0" y="0"/>
          <a:chExt cx="0" cy="0"/>
        </a:xfrm>
      </p:grpSpPr>
      <p:sp>
        <p:nvSpPr>
          <p:cNvPr id="1049575" name="Slide Image Placeholder 1"/>
          <p:cNvSpPr>
            <a:spLocks noChangeAspect="1" noRot="1" noGrp="1"/>
          </p:cNvSpPr>
          <p:nvPr>
            <p:ph type="sldImg"/>
          </p:nvPr>
        </p:nvSpPr>
        <p:spPr/>
      </p:sp>
      <p:sp>
        <p:nvSpPr>
          <p:cNvPr id="1049576" name="Notes Placeholder 2"/>
          <p:cNvSpPr>
            <a:spLocks noGrp="1"/>
          </p:cNvSpPr>
          <p:nvPr>
            <p:ph type="body" idx="1"/>
          </p:nvPr>
        </p:nvSpPr>
        <p:spPr/>
        <p:txBody>
          <a:bodyPr>
            <a:normAutofit/>
          </a:bodyPr>
          <a:p>
            <a:endParaRPr lang="en-US"/>
          </a:p>
        </p:txBody>
      </p:sp>
      <p:sp>
        <p:nvSpPr>
          <p:cNvPr id="1049577" name="Slide Number Placeholder 3"/>
          <p:cNvSpPr>
            <a:spLocks noGrp="1"/>
          </p:cNvSpPr>
          <p:nvPr>
            <p:ph type="sldNum" sz="quarter" idx="10"/>
          </p:nvPr>
        </p:nvSpPr>
        <p:spPr/>
        <p:txBody>
          <a:bodyPr/>
          <a:p>
            <a:fld id="{832510CB-EA6A-4CF2-94C0-B2CF282E463F}" type="slidenum">
              <a:rPr lang="en-US" smtClean="0"/>
              <a:t>218</a:t>
            </a:fld>
            <a:endParaRPr dirty="0" lang="en-US"/>
          </a:p>
        </p:txBody>
      </p:sp>
    </p:spTree>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891" name=""/>
        <p:cNvGrpSpPr/>
        <p:nvPr/>
      </p:nvGrpSpPr>
      <p:grpSpPr>
        <a:xfrm>
          <a:off x="0" y="0"/>
          <a:ext cx="0" cy="0"/>
          <a:chOff x="0" y="0"/>
          <a:chExt cx="0" cy="0"/>
        </a:xfrm>
      </p:grpSpPr>
      <p:sp>
        <p:nvSpPr>
          <p:cNvPr id="1049580" name="Slide Image Placeholder 1"/>
          <p:cNvSpPr>
            <a:spLocks noChangeAspect="1" noRot="1" noGrp="1"/>
          </p:cNvSpPr>
          <p:nvPr>
            <p:ph type="sldImg"/>
          </p:nvPr>
        </p:nvSpPr>
        <p:spPr/>
      </p:sp>
      <p:sp>
        <p:nvSpPr>
          <p:cNvPr id="1049581" name="Notes Placeholder 2"/>
          <p:cNvSpPr>
            <a:spLocks noGrp="1"/>
          </p:cNvSpPr>
          <p:nvPr>
            <p:ph type="body" idx="1"/>
          </p:nvPr>
        </p:nvSpPr>
        <p:spPr/>
        <p:txBody>
          <a:bodyPr>
            <a:normAutofit/>
          </a:bodyPr>
          <a:p>
            <a:endParaRPr lang="en-US"/>
          </a:p>
        </p:txBody>
      </p:sp>
      <p:sp>
        <p:nvSpPr>
          <p:cNvPr id="1049582" name="Slide Number Placeholder 3"/>
          <p:cNvSpPr>
            <a:spLocks noGrp="1"/>
          </p:cNvSpPr>
          <p:nvPr>
            <p:ph type="sldNum" sz="quarter" idx="10"/>
          </p:nvPr>
        </p:nvSpPr>
        <p:spPr/>
        <p:txBody>
          <a:bodyPr/>
          <a:p>
            <a:fld id="{832510CB-EA6A-4CF2-94C0-B2CF282E463F}" type="slidenum">
              <a:rPr lang="en-US" smtClean="0"/>
              <a:t>219</a:t>
            </a:fld>
            <a:endParaRPr dirty="0"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320" name=""/>
        <p:cNvGrpSpPr/>
        <p:nvPr/>
      </p:nvGrpSpPr>
      <p:grpSpPr>
        <a:xfrm>
          <a:off x="0" y="0"/>
          <a:ext cx="0" cy="0"/>
          <a:chOff x="0" y="0"/>
          <a:chExt cx="0" cy="0"/>
        </a:xfrm>
      </p:grpSpPr>
      <p:sp>
        <p:nvSpPr>
          <p:cNvPr id="1048721" name="Slide Image Placeholder 1"/>
          <p:cNvSpPr>
            <a:spLocks noChangeAspect="1" noRot="1" noGrp="1"/>
          </p:cNvSpPr>
          <p:nvPr>
            <p:ph type="sldImg"/>
          </p:nvPr>
        </p:nvSpPr>
        <p:spPr/>
      </p:sp>
      <p:sp>
        <p:nvSpPr>
          <p:cNvPr id="1048722" name="Notes Placeholder 2"/>
          <p:cNvSpPr>
            <a:spLocks noGrp="1"/>
          </p:cNvSpPr>
          <p:nvPr>
            <p:ph type="body" idx="1"/>
          </p:nvPr>
        </p:nvSpPr>
        <p:spPr/>
        <p:txBody>
          <a:bodyPr>
            <a:normAutofit/>
          </a:bodyPr>
          <a:p>
            <a:endParaRPr lang="en-US"/>
          </a:p>
        </p:txBody>
      </p:sp>
      <p:sp>
        <p:nvSpPr>
          <p:cNvPr id="1048723" name="Slide Number Placeholder 3"/>
          <p:cNvSpPr>
            <a:spLocks noGrp="1"/>
          </p:cNvSpPr>
          <p:nvPr>
            <p:ph type="sldNum" sz="quarter" idx="10"/>
          </p:nvPr>
        </p:nvSpPr>
        <p:spPr/>
        <p:txBody>
          <a:bodyPr/>
          <a:p>
            <a:fld id="{832510CB-EA6A-4CF2-94C0-B2CF282E463F}" type="slidenum">
              <a:rPr lang="en-US" smtClean="0"/>
              <a:t>22</a:t>
            </a:fld>
            <a:endParaRPr dirty="0"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323" name=""/>
        <p:cNvGrpSpPr/>
        <p:nvPr/>
      </p:nvGrpSpPr>
      <p:grpSpPr>
        <a:xfrm>
          <a:off x="0" y="0"/>
          <a:ext cx="0" cy="0"/>
          <a:chOff x="0" y="0"/>
          <a:chExt cx="0" cy="0"/>
        </a:xfrm>
      </p:grpSpPr>
      <p:sp>
        <p:nvSpPr>
          <p:cNvPr id="1048726" name="Slide Image Placeholder 1"/>
          <p:cNvSpPr>
            <a:spLocks noChangeAspect="1" noRot="1" noGrp="1"/>
          </p:cNvSpPr>
          <p:nvPr>
            <p:ph type="sldImg"/>
          </p:nvPr>
        </p:nvSpPr>
        <p:spPr/>
      </p:sp>
      <p:sp>
        <p:nvSpPr>
          <p:cNvPr id="1048727" name="Notes Placeholder 2"/>
          <p:cNvSpPr>
            <a:spLocks noGrp="1"/>
          </p:cNvSpPr>
          <p:nvPr>
            <p:ph type="body" idx="1"/>
          </p:nvPr>
        </p:nvSpPr>
        <p:spPr/>
        <p:txBody>
          <a:bodyPr>
            <a:normAutofit/>
          </a:bodyPr>
          <a:p>
            <a:endParaRPr lang="en-US"/>
          </a:p>
        </p:txBody>
      </p:sp>
      <p:sp>
        <p:nvSpPr>
          <p:cNvPr id="1048728" name="Slide Number Placeholder 3"/>
          <p:cNvSpPr>
            <a:spLocks noGrp="1"/>
          </p:cNvSpPr>
          <p:nvPr>
            <p:ph type="sldNum" sz="quarter" idx="10"/>
          </p:nvPr>
        </p:nvSpPr>
        <p:spPr/>
        <p:txBody>
          <a:bodyPr/>
          <a:p>
            <a:fld id="{832510CB-EA6A-4CF2-94C0-B2CF282E463F}" type="slidenum">
              <a:rPr lang="en-US" smtClean="0"/>
              <a:t>23</a:t>
            </a:fld>
            <a:endParaRPr dirty="0"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326" name=""/>
        <p:cNvGrpSpPr/>
        <p:nvPr/>
      </p:nvGrpSpPr>
      <p:grpSpPr>
        <a:xfrm>
          <a:off x="0" y="0"/>
          <a:ext cx="0" cy="0"/>
          <a:chOff x="0" y="0"/>
          <a:chExt cx="0" cy="0"/>
        </a:xfrm>
      </p:grpSpPr>
      <p:sp>
        <p:nvSpPr>
          <p:cNvPr id="1048731" name="Slide Image Placeholder 1"/>
          <p:cNvSpPr>
            <a:spLocks noChangeAspect="1" noRot="1" noGrp="1"/>
          </p:cNvSpPr>
          <p:nvPr>
            <p:ph type="sldImg"/>
          </p:nvPr>
        </p:nvSpPr>
        <p:spPr/>
      </p:sp>
      <p:sp>
        <p:nvSpPr>
          <p:cNvPr id="1048732" name="Notes Placeholder 2"/>
          <p:cNvSpPr>
            <a:spLocks noGrp="1"/>
          </p:cNvSpPr>
          <p:nvPr>
            <p:ph type="body" idx="1"/>
          </p:nvPr>
        </p:nvSpPr>
        <p:spPr/>
        <p:txBody>
          <a:bodyPr>
            <a:normAutofit/>
          </a:bodyPr>
          <a:p>
            <a:endParaRPr lang="en-US"/>
          </a:p>
        </p:txBody>
      </p:sp>
      <p:sp>
        <p:nvSpPr>
          <p:cNvPr id="1048733" name="Slide Number Placeholder 3"/>
          <p:cNvSpPr>
            <a:spLocks noGrp="1"/>
          </p:cNvSpPr>
          <p:nvPr>
            <p:ph type="sldNum" sz="quarter" idx="10"/>
          </p:nvPr>
        </p:nvSpPr>
        <p:spPr/>
        <p:txBody>
          <a:bodyPr/>
          <a:p>
            <a:fld id="{832510CB-EA6A-4CF2-94C0-B2CF282E463F}" type="slidenum">
              <a:rPr lang="en-US" smtClean="0"/>
              <a:t>24</a:t>
            </a:fld>
            <a:endParaRPr dirty="0"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329" name=""/>
        <p:cNvGrpSpPr/>
        <p:nvPr/>
      </p:nvGrpSpPr>
      <p:grpSpPr>
        <a:xfrm>
          <a:off x="0" y="0"/>
          <a:ext cx="0" cy="0"/>
          <a:chOff x="0" y="0"/>
          <a:chExt cx="0" cy="0"/>
        </a:xfrm>
      </p:grpSpPr>
      <p:sp>
        <p:nvSpPr>
          <p:cNvPr id="1048735" name="Slide Image Placeholder 1"/>
          <p:cNvSpPr>
            <a:spLocks noChangeAspect="1" noRot="1" noGrp="1"/>
          </p:cNvSpPr>
          <p:nvPr>
            <p:ph type="sldImg"/>
          </p:nvPr>
        </p:nvSpPr>
        <p:spPr/>
      </p:sp>
      <p:sp>
        <p:nvSpPr>
          <p:cNvPr id="1048736" name="Notes Placeholder 2"/>
          <p:cNvSpPr>
            <a:spLocks noGrp="1"/>
          </p:cNvSpPr>
          <p:nvPr>
            <p:ph type="body" idx="1"/>
          </p:nvPr>
        </p:nvSpPr>
        <p:spPr/>
        <p:txBody>
          <a:bodyPr>
            <a:normAutofit/>
          </a:bodyPr>
          <a:p>
            <a:endParaRPr lang="en-US"/>
          </a:p>
        </p:txBody>
      </p:sp>
      <p:sp>
        <p:nvSpPr>
          <p:cNvPr id="1048737" name="Slide Number Placeholder 3"/>
          <p:cNvSpPr>
            <a:spLocks noGrp="1"/>
          </p:cNvSpPr>
          <p:nvPr>
            <p:ph type="sldNum" sz="quarter" idx="10"/>
          </p:nvPr>
        </p:nvSpPr>
        <p:spPr/>
        <p:txBody>
          <a:bodyPr/>
          <a:p>
            <a:fld id="{832510CB-EA6A-4CF2-94C0-B2CF282E463F}" type="slidenum">
              <a:rPr lang="en-US" smtClean="0"/>
              <a:t>25</a:t>
            </a:fld>
            <a:endParaRPr dirty="0"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332" name=""/>
        <p:cNvGrpSpPr/>
        <p:nvPr/>
      </p:nvGrpSpPr>
      <p:grpSpPr>
        <a:xfrm>
          <a:off x="0" y="0"/>
          <a:ext cx="0" cy="0"/>
          <a:chOff x="0" y="0"/>
          <a:chExt cx="0" cy="0"/>
        </a:xfrm>
      </p:grpSpPr>
      <p:sp>
        <p:nvSpPr>
          <p:cNvPr id="1048740" name="Slide Image Placeholder 1"/>
          <p:cNvSpPr>
            <a:spLocks noChangeAspect="1" noRot="1" noGrp="1"/>
          </p:cNvSpPr>
          <p:nvPr>
            <p:ph type="sldImg"/>
          </p:nvPr>
        </p:nvSpPr>
        <p:spPr/>
      </p:sp>
      <p:sp>
        <p:nvSpPr>
          <p:cNvPr id="1048741" name="Notes Placeholder 2"/>
          <p:cNvSpPr>
            <a:spLocks noGrp="1"/>
          </p:cNvSpPr>
          <p:nvPr>
            <p:ph type="body" idx="1"/>
          </p:nvPr>
        </p:nvSpPr>
        <p:spPr/>
        <p:txBody>
          <a:bodyPr>
            <a:normAutofit/>
          </a:bodyPr>
          <a:p>
            <a:endParaRPr lang="en-US"/>
          </a:p>
        </p:txBody>
      </p:sp>
      <p:sp>
        <p:nvSpPr>
          <p:cNvPr id="1048742" name="Slide Number Placeholder 3"/>
          <p:cNvSpPr>
            <a:spLocks noGrp="1"/>
          </p:cNvSpPr>
          <p:nvPr>
            <p:ph type="sldNum" sz="quarter" idx="10"/>
          </p:nvPr>
        </p:nvSpPr>
        <p:spPr/>
        <p:txBody>
          <a:bodyPr/>
          <a:p>
            <a:fld id="{832510CB-EA6A-4CF2-94C0-B2CF282E463F}" type="slidenum">
              <a:rPr lang="en-US" smtClean="0"/>
              <a:t>26</a:t>
            </a:fld>
            <a:endParaRPr dirty="0"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335" name=""/>
        <p:cNvGrpSpPr/>
        <p:nvPr/>
      </p:nvGrpSpPr>
      <p:grpSpPr>
        <a:xfrm>
          <a:off x="0" y="0"/>
          <a:ext cx="0" cy="0"/>
          <a:chOff x="0" y="0"/>
          <a:chExt cx="0" cy="0"/>
        </a:xfrm>
      </p:grpSpPr>
      <p:sp>
        <p:nvSpPr>
          <p:cNvPr id="1048745" name="Slide Image Placeholder 1"/>
          <p:cNvSpPr>
            <a:spLocks noChangeAspect="1" noRot="1" noGrp="1"/>
          </p:cNvSpPr>
          <p:nvPr>
            <p:ph type="sldImg"/>
          </p:nvPr>
        </p:nvSpPr>
        <p:spPr/>
      </p:sp>
      <p:sp>
        <p:nvSpPr>
          <p:cNvPr id="1048746" name="Notes Placeholder 2"/>
          <p:cNvSpPr>
            <a:spLocks noGrp="1"/>
          </p:cNvSpPr>
          <p:nvPr>
            <p:ph type="body" idx="1"/>
          </p:nvPr>
        </p:nvSpPr>
        <p:spPr/>
        <p:txBody>
          <a:bodyPr>
            <a:normAutofit/>
          </a:bodyPr>
          <a:p>
            <a:endParaRPr lang="en-US"/>
          </a:p>
        </p:txBody>
      </p:sp>
      <p:sp>
        <p:nvSpPr>
          <p:cNvPr id="1048747" name="Slide Number Placeholder 3"/>
          <p:cNvSpPr>
            <a:spLocks noGrp="1"/>
          </p:cNvSpPr>
          <p:nvPr>
            <p:ph type="sldNum" sz="quarter" idx="10"/>
          </p:nvPr>
        </p:nvSpPr>
        <p:spPr/>
        <p:txBody>
          <a:bodyPr/>
          <a:p>
            <a:fld id="{832510CB-EA6A-4CF2-94C0-B2CF282E463F}" type="slidenum">
              <a:rPr lang="en-US" smtClean="0"/>
              <a:t>27</a:t>
            </a:fld>
            <a:endParaRPr dirty="0"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338" name=""/>
        <p:cNvGrpSpPr/>
        <p:nvPr/>
      </p:nvGrpSpPr>
      <p:grpSpPr>
        <a:xfrm>
          <a:off x="0" y="0"/>
          <a:ext cx="0" cy="0"/>
          <a:chOff x="0" y="0"/>
          <a:chExt cx="0" cy="0"/>
        </a:xfrm>
      </p:grpSpPr>
      <p:sp>
        <p:nvSpPr>
          <p:cNvPr id="1048749" name="Slide Image Placeholder 1"/>
          <p:cNvSpPr>
            <a:spLocks noChangeAspect="1" noRot="1" noGrp="1"/>
          </p:cNvSpPr>
          <p:nvPr>
            <p:ph type="sldImg"/>
          </p:nvPr>
        </p:nvSpPr>
        <p:spPr/>
      </p:sp>
      <p:sp>
        <p:nvSpPr>
          <p:cNvPr id="1048750" name="Notes Placeholder 2"/>
          <p:cNvSpPr>
            <a:spLocks noGrp="1"/>
          </p:cNvSpPr>
          <p:nvPr>
            <p:ph type="body" idx="1"/>
          </p:nvPr>
        </p:nvSpPr>
        <p:spPr/>
        <p:txBody>
          <a:bodyPr>
            <a:normAutofit/>
          </a:bodyPr>
          <a:p>
            <a:endParaRPr lang="en-US"/>
          </a:p>
        </p:txBody>
      </p:sp>
      <p:sp>
        <p:nvSpPr>
          <p:cNvPr id="1048751" name="Slide Number Placeholder 3"/>
          <p:cNvSpPr>
            <a:spLocks noGrp="1"/>
          </p:cNvSpPr>
          <p:nvPr>
            <p:ph type="sldNum" sz="quarter" idx="10"/>
          </p:nvPr>
        </p:nvSpPr>
        <p:spPr/>
        <p:txBody>
          <a:bodyPr/>
          <a:p>
            <a:fld id="{832510CB-EA6A-4CF2-94C0-B2CF282E463F}" type="slidenum">
              <a:rPr lang="en-US" smtClean="0"/>
              <a:t>28</a:t>
            </a:fld>
            <a:endParaRPr dirty="0"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341" name=""/>
        <p:cNvGrpSpPr/>
        <p:nvPr/>
      </p:nvGrpSpPr>
      <p:grpSpPr>
        <a:xfrm>
          <a:off x="0" y="0"/>
          <a:ext cx="0" cy="0"/>
          <a:chOff x="0" y="0"/>
          <a:chExt cx="0" cy="0"/>
        </a:xfrm>
      </p:grpSpPr>
      <p:sp>
        <p:nvSpPr>
          <p:cNvPr id="1048754" name="Slide Image Placeholder 1"/>
          <p:cNvSpPr>
            <a:spLocks noChangeAspect="1" noRot="1" noGrp="1"/>
          </p:cNvSpPr>
          <p:nvPr>
            <p:ph type="sldImg"/>
          </p:nvPr>
        </p:nvSpPr>
        <p:spPr/>
      </p:sp>
      <p:sp>
        <p:nvSpPr>
          <p:cNvPr id="1048755" name="Notes Placeholder 2"/>
          <p:cNvSpPr>
            <a:spLocks noGrp="1"/>
          </p:cNvSpPr>
          <p:nvPr>
            <p:ph type="body" idx="1"/>
          </p:nvPr>
        </p:nvSpPr>
        <p:spPr/>
        <p:txBody>
          <a:bodyPr>
            <a:normAutofit/>
          </a:bodyPr>
          <a:p>
            <a:endParaRPr lang="en-US"/>
          </a:p>
        </p:txBody>
      </p:sp>
      <p:sp>
        <p:nvSpPr>
          <p:cNvPr id="1048756" name="Slide Number Placeholder 3"/>
          <p:cNvSpPr>
            <a:spLocks noGrp="1"/>
          </p:cNvSpPr>
          <p:nvPr>
            <p:ph type="sldNum" sz="quarter" idx="10"/>
          </p:nvPr>
        </p:nvSpPr>
        <p:spPr/>
        <p:txBody>
          <a:bodyPr/>
          <a:p>
            <a:fld id="{832510CB-EA6A-4CF2-94C0-B2CF282E463F}" type="slidenum">
              <a:rPr lang="en-US" smtClean="0"/>
              <a:t>29</a:t>
            </a:fld>
            <a:endParaRPr dirty="0"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263" name=""/>
        <p:cNvGrpSpPr/>
        <p:nvPr/>
      </p:nvGrpSpPr>
      <p:grpSpPr>
        <a:xfrm>
          <a:off x="0" y="0"/>
          <a:ext cx="0" cy="0"/>
          <a:chOff x="0" y="0"/>
          <a:chExt cx="0" cy="0"/>
        </a:xfrm>
      </p:grpSpPr>
      <p:sp>
        <p:nvSpPr>
          <p:cNvPr id="1048631" name="Slide Image Placeholder 1"/>
          <p:cNvSpPr>
            <a:spLocks noChangeAspect="1" noRot="1" noGrp="1"/>
          </p:cNvSpPr>
          <p:nvPr>
            <p:ph type="sldImg"/>
          </p:nvPr>
        </p:nvSpPr>
        <p:spPr/>
      </p:sp>
      <p:sp>
        <p:nvSpPr>
          <p:cNvPr id="1048632" name="Notes Placeholder 2"/>
          <p:cNvSpPr>
            <a:spLocks noGrp="1"/>
          </p:cNvSpPr>
          <p:nvPr>
            <p:ph type="body" idx="1"/>
          </p:nvPr>
        </p:nvSpPr>
        <p:spPr/>
        <p:txBody>
          <a:bodyPr>
            <a:normAutofit/>
          </a:bodyPr>
          <a:p>
            <a:endParaRPr lang="en-US"/>
          </a:p>
        </p:txBody>
      </p:sp>
      <p:sp>
        <p:nvSpPr>
          <p:cNvPr id="1048633" name="Slide Number Placeholder 3"/>
          <p:cNvSpPr>
            <a:spLocks noGrp="1"/>
          </p:cNvSpPr>
          <p:nvPr>
            <p:ph type="sldNum" sz="quarter" idx="10"/>
          </p:nvPr>
        </p:nvSpPr>
        <p:spPr/>
        <p:txBody>
          <a:bodyPr/>
          <a:p>
            <a:fld id="{832510CB-EA6A-4CF2-94C0-B2CF282E463F}" type="slidenum">
              <a:rPr lang="en-US" smtClean="0"/>
              <a:t>3</a:t>
            </a:fld>
            <a:endParaRPr dirty="0"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344" name=""/>
        <p:cNvGrpSpPr/>
        <p:nvPr/>
      </p:nvGrpSpPr>
      <p:grpSpPr>
        <a:xfrm>
          <a:off x="0" y="0"/>
          <a:ext cx="0" cy="0"/>
          <a:chOff x="0" y="0"/>
          <a:chExt cx="0" cy="0"/>
        </a:xfrm>
      </p:grpSpPr>
      <p:sp>
        <p:nvSpPr>
          <p:cNvPr id="1048758" name="Slide Image Placeholder 1"/>
          <p:cNvSpPr>
            <a:spLocks noChangeAspect="1" noRot="1" noGrp="1"/>
          </p:cNvSpPr>
          <p:nvPr>
            <p:ph type="sldImg"/>
          </p:nvPr>
        </p:nvSpPr>
        <p:spPr/>
      </p:sp>
      <p:sp>
        <p:nvSpPr>
          <p:cNvPr id="1048759" name="Notes Placeholder 2"/>
          <p:cNvSpPr>
            <a:spLocks noGrp="1"/>
          </p:cNvSpPr>
          <p:nvPr>
            <p:ph type="body" idx="1"/>
          </p:nvPr>
        </p:nvSpPr>
        <p:spPr/>
        <p:txBody>
          <a:bodyPr>
            <a:normAutofit/>
          </a:bodyPr>
          <a:p>
            <a:endParaRPr lang="en-US"/>
          </a:p>
        </p:txBody>
      </p:sp>
      <p:sp>
        <p:nvSpPr>
          <p:cNvPr id="1048760" name="Slide Number Placeholder 3"/>
          <p:cNvSpPr>
            <a:spLocks noGrp="1"/>
          </p:cNvSpPr>
          <p:nvPr>
            <p:ph type="sldNum" sz="quarter" idx="10"/>
          </p:nvPr>
        </p:nvSpPr>
        <p:spPr/>
        <p:txBody>
          <a:bodyPr/>
          <a:p>
            <a:fld id="{832510CB-EA6A-4CF2-94C0-B2CF282E463F}" type="slidenum">
              <a:rPr lang="en-US" smtClean="0"/>
              <a:t>30</a:t>
            </a:fld>
            <a:endParaRPr dirty="0"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347" name=""/>
        <p:cNvGrpSpPr/>
        <p:nvPr/>
      </p:nvGrpSpPr>
      <p:grpSpPr>
        <a:xfrm>
          <a:off x="0" y="0"/>
          <a:ext cx="0" cy="0"/>
          <a:chOff x="0" y="0"/>
          <a:chExt cx="0" cy="0"/>
        </a:xfrm>
      </p:grpSpPr>
      <p:sp>
        <p:nvSpPr>
          <p:cNvPr id="1048762" name="Slide Image Placeholder 1"/>
          <p:cNvSpPr>
            <a:spLocks noChangeAspect="1" noRot="1" noGrp="1"/>
          </p:cNvSpPr>
          <p:nvPr>
            <p:ph type="sldImg"/>
          </p:nvPr>
        </p:nvSpPr>
        <p:spPr/>
      </p:sp>
      <p:sp>
        <p:nvSpPr>
          <p:cNvPr id="1048763" name="Notes Placeholder 2"/>
          <p:cNvSpPr>
            <a:spLocks noGrp="1"/>
          </p:cNvSpPr>
          <p:nvPr>
            <p:ph type="body" idx="1"/>
          </p:nvPr>
        </p:nvSpPr>
        <p:spPr/>
        <p:txBody>
          <a:bodyPr>
            <a:normAutofit/>
          </a:bodyPr>
          <a:p>
            <a:endParaRPr lang="en-US"/>
          </a:p>
        </p:txBody>
      </p:sp>
      <p:sp>
        <p:nvSpPr>
          <p:cNvPr id="1048764" name="Slide Number Placeholder 3"/>
          <p:cNvSpPr>
            <a:spLocks noGrp="1"/>
          </p:cNvSpPr>
          <p:nvPr>
            <p:ph type="sldNum" sz="quarter" idx="10"/>
          </p:nvPr>
        </p:nvSpPr>
        <p:spPr/>
        <p:txBody>
          <a:bodyPr/>
          <a:p>
            <a:fld id="{832510CB-EA6A-4CF2-94C0-B2CF282E463F}" type="slidenum">
              <a:rPr lang="en-US" smtClean="0"/>
              <a:t>31</a:t>
            </a:fld>
            <a:endParaRPr dirty="0"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350" name=""/>
        <p:cNvGrpSpPr/>
        <p:nvPr/>
      </p:nvGrpSpPr>
      <p:grpSpPr>
        <a:xfrm>
          <a:off x="0" y="0"/>
          <a:ext cx="0" cy="0"/>
          <a:chOff x="0" y="0"/>
          <a:chExt cx="0" cy="0"/>
        </a:xfrm>
      </p:grpSpPr>
      <p:sp>
        <p:nvSpPr>
          <p:cNvPr id="1048767" name="Slide Image Placeholder 1"/>
          <p:cNvSpPr>
            <a:spLocks noChangeAspect="1" noRot="1" noGrp="1"/>
          </p:cNvSpPr>
          <p:nvPr>
            <p:ph type="sldImg"/>
          </p:nvPr>
        </p:nvSpPr>
        <p:spPr/>
      </p:sp>
      <p:sp>
        <p:nvSpPr>
          <p:cNvPr id="1048768" name="Notes Placeholder 2"/>
          <p:cNvSpPr>
            <a:spLocks noGrp="1"/>
          </p:cNvSpPr>
          <p:nvPr>
            <p:ph type="body" idx="1"/>
          </p:nvPr>
        </p:nvSpPr>
        <p:spPr/>
        <p:txBody>
          <a:bodyPr>
            <a:normAutofit/>
          </a:bodyPr>
          <a:p>
            <a:endParaRPr lang="en-US"/>
          </a:p>
        </p:txBody>
      </p:sp>
      <p:sp>
        <p:nvSpPr>
          <p:cNvPr id="1048769" name="Slide Number Placeholder 3"/>
          <p:cNvSpPr>
            <a:spLocks noGrp="1"/>
          </p:cNvSpPr>
          <p:nvPr>
            <p:ph type="sldNum" sz="quarter" idx="10"/>
          </p:nvPr>
        </p:nvSpPr>
        <p:spPr/>
        <p:txBody>
          <a:bodyPr/>
          <a:p>
            <a:fld id="{832510CB-EA6A-4CF2-94C0-B2CF282E463F}" type="slidenum">
              <a:rPr lang="en-US" smtClean="0"/>
              <a:t>32</a:t>
            </a:fld>
            <a:endParaRPr dirty="0"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353" name=""/>
        <p:cNvGrpSpPr/>
        <p:nvPr/>
      </p:nvGrpSpPr>
      <p:grpSpPr>
        <a:xfrm>
          <a:off x="0" y="0"/>
          <a:ext cx="0" cy="0"/>
          <a:chOff x="0" y="0"/>
          <a:chExt cx="0" cy="0"/>
        </a:xfrm>
      </p:grpSpPr>
      <p:sp>
        <p:nvSpPr>
          <p:cNvPr id="1048772" name="Slide Image Placeholder 1"/>
          <p:cNvSpPr>
            <a:spLocks noChangeAspect="1" noRot="1" noGrp="1"/>
          </p:cNvSpPr>
          <p:nvPr>
            <p:ph type="sldImg"/>
          </p:nvPr>
        </p:nvSpPr>
        <p:spPr/>
      </p:sp>
      <p:sp>
        <p:nvSpPr>
          <p:cNvPr id="1048773" name="Notes Placeholder 2"/>
          <p:cNvSpPr>
            <a:spLocks noGrp="1"/>
          </p:cNvSpPr>
          <p:nvPr>
            <p:ph type="body" idx="1"/>
          </p:nvPr>
        </p:nvSpPr>
        <p:spPr/>
        <p:txBody>
          <a:bodyPr>
            <a:normAutofit/>
          </a:bodyPr>
          <a:p>
            <a:endParaRPr lang="en-US"/>
          </a:p>
        </p:txBody>
      </p:sp>
      <p:sp>
        <p:nvSpPr>
          <p:cNvPr id="1048774" name="Slide Number Placeholder 3"/>
          <p:cNvSpPr>
            <a:spLocks noGrp="1"/>
          </p:cNvSpPr>
          <p:nvPr>
            <p:ph type="sldNum" sz="quarter" idx="10"/>
          </p:nvPr>
        </p:nvSpPr>
        <p:spPr/>
        <p:txBody>
          <a:bodyPr/>
          <a:p>
            <a:fld id="{832510CB-EA6A-4CF2-94C0-B2CF282E463F}" type="slidenum">
              <a:rPr lang="en-US" smtClean="0"/>
              <a:t>33</a:t>
            </a:fld>
            <a:endParaRPr dirty="0"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356" name=""/>
        <p:cNvGrpSpPr/>
        <p:nvPr/>
      </p:nvGrpSpPr>
      <p:grpSpPr>
        <a:xfrm>
          <a:off x="0" y="0"/>
          <a:ext cx="0" cy="0"/>
          <a:chOff x="0" y="0"/>
          <a:chExt cx="0" cy="0"/>
        </a:xfrm>
      </p:grpSpPr>
      <p:sp>
        <p:nvSpPr>
          <p:cNvPr id="1048777" name="Slide Image Placeholder 1"/>
          <p:cNvSpPr>
            <a:spLocks noChangeAspect="1" noRot="1" noGrp="1"/>
          </p:cNvSpPr>
          <p:nvPr>
            <p:ph type="sldImg"/>
          </p:nvPr>
        </p:nvSpPr>
        <p:spPr/>
      </p:sp>
      <p:sp>
        <p:nvSpPr>
          <p:cNvPr id="1048778" name="Notes Placeholder 2"/>
          <p:cNvSpPr>
            <a:spLocks noGrp="1"/>
          </p:cNvSpPr>
          <p:nvPr>
            <p:ph type="body" idx="1"/>
          </p:nvPr>
        </p:nvSpPr>
        <p:spPr/>
        <p:txBody>
          <a:bodyPr>
            <a:normAutofit/>
          </a:bodyPr>
          <a:p>
            <a:endParaRPr lang="en-US"/>
          </a:p>
        </p:txBody>
      </p:sp>
      <p:sp>
        <p:nvSpPr>
          <p:cNvPr id="1048779" name="Slide Number Placeholder 3"/>
          <p:cNvSpPr>
            <a:spLocks noGrp="1"/>
          </p:cNvSpPr>
          <p:nvPr>
            <p:ph type="sldNum" sz="quarter" idx="10"/>
          </p:nvPr>
        </p:nvSpPr>
        <p:spPr/>
        <p:txBody>
          <a:bodyPr/>
          <a:p>
            <a:fld id="{832510CB-EA6A-4CF2-94C0-B2CF282E463F}" type="slidenum">
              <a:rPr lang="en-US" smtClean="0"/>
              <a:t>34</a:t>
            </a:fld>
            <a:endParaRPr dirty="0"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359" name=""/>
        <p:cNvGrpSpPr/>
        <p:nvPr/>
      </p:nvGrpSpPr>
      <p:grpSpPr>
        <a:xfrm>
          <a:off x="0" y="0"/>
          <a:ext cx="0" cy="0"/>
          <a:chOff x="0" y="0"/>
          <a:chExt cx="0" cy="0"/>
        </a:xfrm>
      </p:grpSpPr>
      <p:sp>
        <p:nvSpPr>
          <p:cNvPr id="1048782" name="Slide Image Placeholder 1"/>
          <p:cNvSpPr>
            <a:spLocks noChangeAspect="1" noRot="1" noGrp="1"/>
          </p:cNvSpPr>
          <p:nvPr>
            <p:ph type="sldImg"/>
          </p:nvPr>
        </p:nvSpPr>
        <p:spPr/>
      </p:sp>
      <p:sp>
        <p:nvSpPr>
          <p:cNvPr id="1048783" name="Notes Placeholder 2"/>
          <p:cNvSpPr>
            <a:spLocks noGrp="1"/>
          </p:cNvSpPr>
          <p:nvPr>
            <p:ph type="body" idx="1"/>
          </p:nvPr>
        </p:nvSpPr>
        <p:spPr/>
        <p:txBody>
          <a:bodyPr>
            <a:normAutofit/>
          </a:bodyPr>
          <a:p>
            <a:endParaRPr lang="en-US"/>
          </a:p>
        </p:txBody>
      </p:sp>
      <p:sp>
        <p:nvSpPr>
          <p:cNvPr id="1048784" name="Slide Number Placeholder 3"/>
          <p:cNvSpPr>
            <a:spLocks noGrp="1"/>
          </p:cNvSpPr>
          <p:nvPr>
            <p:ph type="sldNum" sz="quarter" idx="10"/>
          </p:nvPr>
        </p:nvSpPr>
        <p:spPr/>
        <p:txBody>
          <a:bodyPr/>
          <a:p>
            <a:fld id="{832510CB-EA6A-4CF2-94C0-B2CF282E463F}" type="slidenum">
              <a:rPr lang="en-US" smtClean="0"/>
              <a:t>35</a:t>
            </a:fld>
            <a:endParaRPr dirty="0"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362" name=""/>
        <p:cNvGrpSpPr/>
        <p:nvPr/>
      </p:nvGrpSpPr>
      <p:grpSpPr>
        <a:xfrm>
          <a:off x="0" y="0"/>
          <a:ext cx="0" cy="0"/>
          <a:chOff x="0" y="0"/>
          <a:chExt cx="0" cy="0"/>
        </a:xfrm>
      </p:grpSpPr>
      <p:sp>
        <p:nvSpPr>
          <p:cNvPr id="1048787" name="Slide Image Placeholder 1"/>
          <p:cNvSpPr>
            <a:spLocks noChangeAspect="1" noRot="1" noGrp="1"/>
          </p:cNvSpPr>
          <p:nvPr>
            <p:ph type="sldImg"/>
          </p:nvPr>
        </p:nvSpPr>
        <p:spPr/>
      </p:sp>
      <p:sp>
        <p:nvSpPr>
          <p:cNvPr id="1048788" name="Notes Placeholder 2"/>
          <p:cNvSpPr>
            <a:spLocks noGrp="1"/>
          </p:cNvSpPr>
          <p:nvPr>
            <p:ph type="body" idx="1"/>
          </p:nvPr>
        </p:nvSpPr>
        <p:spPr/>
        <p:txBody>
          <a:bodyPr>
            <a:normAutofit/>
          </a:bodyPr>
          <a:p>
            <a:endParaRPr lang="en-US"/>
          </a:p>
        </p:txBody>
      </p:sp>
      <p:sp>
        <p:nvSpPr>
          <p:cNvPr id="1048789" name="Slide Number Placeholder 3"/>
          <p:cNvSpPr>
            <a:spLocks noGrp="1"/>
          </p:cNvSpPr>
          <p:nvPr>
            <p:ph type="sldNum" sz="quarter" idx="10"/>
          </p:nvPr>
        </p:nvSpPr>
        <p:spPr/>
        <p:txBody>
          <a:bodyPr/>
          <a:p>
            <a:fld id="{832510CB-EA6A-4CF2-94C0-B2CF282E463F}" type="slidenum">
              <a:rPr lang="en-US" smtClean="0"/>
              <a:t>36</a:t>
            </a:fld>
            <a:endParaRPr dirty="0"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365" name=""/>
        <p:cNvGrpSpPr/>
        <p:nvPr/>
      </p:nvGrpSpPr>
      <p:grpSpPr>
        <a:xfrm>
          <a:off x="0" y="0"/>
          <a:ext cx="0" cy="0"/>
          <a:chOff x="0" y="0"/>
          <a:chExt cx="0" cy="0"/>
        </a:xfrm>
      </p:grpSpPr>
      <p:sp>
        <p:nvSpPr>
          <p:cNvPr id="1048792" name="Slide Image Placeholder 1"/>
          <p:cNvSpPr>
            <a:spLocks noChangeAspect="1" noRot="1" noGrp="1"/>
          </p:cNvSpPr>
          <p:nvPr>
            <p:ph type="sldImg"/>
          </p:nvPr>
        </p:nvSpPr>
        <p:spPr/>
      </p:sp>
      <p:sp>
        <p:nvSpPr>
          <p:cNvPr id="1048793" name="Notes Placeholder 2"/>
          <p:cNvSpPr>
            <a:spLocks noGrp="1"/>
          </p:cNvSpPr>
          <p:nvPr>
            <p:ph type="body" idx="1"/>
          </p:nvPr>
        </p:nvSpPr>
        <p:spPr/>
        <p:txBody>
          <a:bodyPr>
            <a:normAutofit/>
          </a:bodyPr>
          <a:p>
            <a:endParaRPr lang="en-US"/>
          </a:p>
        </p:txBody>
      </p:sp>
      <p:sp>
        <p:nvSpPr>
          <p:cNvPr id="1048794" name="Slide Number Placeholder 3"/>
          <p:cNvSpPr>
            <a:spLocks noGrp="1"/>
          </p:cNvSpPr>
          <p:nvPr>
            <p:ph type="sldNum" sz="quarter" idx="10"/>
          </p:nvPr>
        </p:nvSpPr>
        <p:spPr/>
        <p:txBody>
          <a:bodyPr/>
          <a:p>
            <a:fld id="{832510CB-EA6A-4CF2-94C0-B2CF282E463F}" type="slidenum">
              <a:rPr lang="en-US" smtClean="0"/>
              <a:t>37</a:t>
            </a:fld>
            <a:endParaRPr dirty="0"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368" name=""/>
        <p:cNvGrpSpPr/>
        <p:nvPr/>
      </p:nvGrpSpPr>
      <p:grpSpPr>
        <a:xfrm>
          <a:off x="0" y="0"/>
          <a:ext cx="0" cy="0"/>
          <a:chOff x="0" y="0"/>
          <a:chExt cx="0" cy="0"/>
        </a:xfrm>
      </p:grpSpPr>
      <p:sp>
        <p:nvSpPr>
          <p:cNvPr id="1048796" name="Slide Image Placeholder 1"/>
          <p:cNvSpPr>
            <a:spLocks noChangeAspect="1" noRot="1" noGrp="1"/>
          </p:cNvSpPr>
          <p:nvPr>
            <p:ph type="sldImg"/>
          </p:nvPr>
        </p:nvSpPr>
        <p:spPr/>
      </p:sp>
      <p:sp>
        <p:nvSpPr>
          <p:cNvPr id="1048797" name="Notes Placeholder 2"/>
          <p:cNvSpPr>
            <a:spLocks noGrp="1"/>
          </p:cNvSpPr>
          <p:nvPr>
            <p:ph type="body" idx="1"/>
          </p:nvPr>
        </p:nvSpPr>
        <p:spPr/>
        <p:txBody>
          <a:bodyPr>
            <a:normAutofit/>
          </a:bodyPr>
          <a:p>
            <a:endParaRPr lang="en-US"/>
          </a:p>
        </p:txBody>
      </p:sp>
      <p:sp>
        <p:nvSpPr>
          <p:cNvPr id="1048798" name="Slide Number Placeholder 3"/>
          <p:cNvSpPr>
            <a:spLocks noGrp="1"/>
          </p:cNvSpPr>
          <p:nvPr>
            <p:ph type="sldNum" sz="quarter" idx="10"/>
          </p:nvPr>
        </p:nvSpPr>
        <p:spPr/>
        <p:txBody>
          <a:bodyPr/>
          <a:p>
            <a:fld id="{832510CB-EA6A-4CF2-94C0-B2CF282E463F}" type="slidenum">
              <a:rPr lang="en-US" smtClean="0"/>
              <a:t>38</a:t>
            </a:fld>
            <a:endParaRPr dirty="0"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371" name=""/>
        <p:cNvGrpSpPr/>
        <p:nvPr/>
      </p:nvGrpSpPr>
      <p:grpSpPr>
        <a:xfrm>
          <a:off x="0" y="0"/>
          <a:ext cx="0" cy="0"/>
          <a:chOff x="0" y="0"/>
          <a:chExt cx="0" cy="0"/>
        </a:xfrm>
      </p:grpSpPr>
      <p:sp>
        <p:nvSpPr>
          <p:cNvPr id="1048800" name="Slide Image Placeholder 1"/>
          <p:cNvSpPr>
            <a:spLocks noChangeAspect="1" noRot="1" noGrp="1"/>
          </p:cNvSpPr>
          <p:nvPr>
            <p:ph type="sldImg"/>
          </p:nvPr>
        </p:nvSpPr>
        <p:spPr/>
      </p:sp>
      <p:sp>
        <p:nvSpPr>
          <p:cNvPr id="1048801" name="Notes Placeholder 2"/>
          <p:cNvSpPr>
            <a:spLocks noGrp="1"/>
          </p:cNvSpPr>
          <p:nvPr>
            <p:ph type="body" idx="1"/>
          </p:nvPr>
        </p:nvSpPr>
        <p:spPr/>
        <p:txBody>
          <a:bodyPr>
            <a:normAutofit/>
          </a:bodyPr>
          <a:p>
            <a:endParaRPr lang="en-US"/>
          </a:p>
        </p:txBody>
      </p:sp>
      <p:sp>
        <p:nvSpPr>
          <p:cNvPr id="1048802" name="Slide Number Placeholder 3"/>
          <p:cNvSpPr>
            <a:spLocks noGrp="1"/>
          </p:cNvSpPr>
          <p:nvPr>
            <p:ph type="sldNum" sz="quarter" idx="10"/>
          </p:nvPr>
        </p:nvSpPr>
        <p:spPr/>
        <p:txBody>
          <a:bodyPr/>
          <a:p>
            <a:fld id="{832510CB-EA6A-4CF2-94C0-B2CF282E463F}" type="slidenum">
              <a:rPr lang="en-US" smtClean="0"/>
              <a:t>39</a:t>
            </a:fld>
            <a:endParaRPr dirty="0"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266" name=""/>
        <p:cNvGrpSpPr/>
        <p:nvPr/>
      </p:nvGrpSpPr>
      <p:grpSpPr>
        <a:xfrm>
          <a:off x="0" y="0"/>
          <a:ext cx="0" cy="0"/>
          <a:chOff x="0" y="0"/>
          <a:chExt cx="0" cy="0"/>
        </a:xfrm>
      </p:grpSpPr>
      <p:sp>
        <p:nvSpPr>
          <p:cNvPr id="1048636" name="Slide Image Placeholder 1"/>
          <p:cNvSpPr>
            <a:spLocks noChangeAspect="1" noRot="1" noGrp="1"/>
          </p:cNvSpPr>
          <p:nvPr>
            <p:ph type="sldImg"/>
          </p:nvPr>
        </p:nvSpPr>
        <p:spPr/>
      </p:sp>
      <p:sp>
        <p:nvSpPr>
          <p:cNvPr id="1048637" name="Notes Placeholder 2"/>
          <p:cNvSpPr>
            <a:spLocks noGrp="1"/>
          </p:cNvSpPr>
          <p:nvPr>
            <p:ph type="body" idx="1"/>
          </p:nvPr>
        </p:nvSpPr>
        <p:spPr/>
        <p:txBody>
          <a:bodyPr>
            <a:normAutofit/>
          </a:bodyPr>
          <a:p>
            <a:endParaRPr lang="en-US"/>
          </a:p>
        </p:txBody>
      </p:sp>
      <p:sp>
        <p:nvSpPr>
          <p:cNvPr id="1048638" name="Slide Number Placeholder 3"/>
          <p:cNvSpPr>
            <a:spLocks noGrp="1"/>
          </p:cNvSpPr>
          <p:nvPr>
            <p:ph type="sldNum" sz="quarter" idx="10"/>
          </p:nvPr>
        </p:nvSpPr>
        <p:spPr/>
        <p:txBody>
          <a:bodyPr/>
          <a:p>
            <a:fld id="{832510CB-EA6A-4CF2-94C0-B2CF282E463F}" type="slidenum">
              <a:rPr lang="en-US" smtClean="0"/>
              <a:t>4</a:t>
            </a:fld>
            <a:endParaRPr dirty="0"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374" name=""/>
        <p:cNvGrpSpPr/>
        <p:nvPr/>
      </p:nvGrpSpPr>
      <p:grpSpPr>
        <a:xfrm>
          <a:off x="0" y="0"/>
          <a:ext cx="0" cy="0"/>
          <a:chOff x="0" y="0"/>
          <a:chExt cx="0" cy="0"/>
        </a:xfrm>
      </p:grpSpPr>
      <p:sp>
        <p:nvSpPr>
          <p:cNvPr id="1048804" name="Slide Image Placeholder 1"/>
          <p:cNvSpPr>
            <a:spLocks noChangeAspect="1" noRot="1" noGrp="1"/>
          </p:cNvSpPr>
          <p:nvPr>
            <p:ph type="sldImg"/>
          </p:nvPr>
        </p:nvSpPr>
        <p:spPr/>
      </p:sp>
      <p:sp>
        <p:nvSpPr>
          <p:cNvPr id="1048805" name="Notes Placeholder 2"/>
          <p:cNvSpPr>
            <a:spLocks noGrp="1"/>
          </p:cNvSpPr>
          <p:nvPr>
            <p:ph type="body" idx="1"/>
          </p:nvPr>
        </p:nvSpPr>
        <p:spPr/>
        <p:txBody>
          <a:bodyPr>
            <a:normAutofit/>
          </a:bodyPr>
          <a:p>
            <a:endParaRPr lang="en-US"/>
          </a:p>
        </p:txBody>
      </p:sp>
      <p:sp>
        <p:nvSpPr>
          <p:cNvPr id="1048806" name="Slide Number Placeholder 3"/>
          <p:cNvSpPr>
            <a:spLocks noGrp="1"/>
          </p:cNvSpPr>
          <p:nvPr>
            <p:ph type="sldNum" sz="quarter" idx="10"/>
          </p:nvPr>
        </p:nvSpPr>
        <p:spPr/>
        <p:txBody>
          <a:bodyPr/>
          <a:p>
            <a:fld id="{832510CB-EA6A-4CF2-94C0-B2CF282E463F}" type="slidenum">
              <a:rPr lang="en-US" smtClean="0"/>
              <a:t>40</a:t>
            </a:fld>
            <a:endParaRPr dirty="0"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377" name=""/>
        <p:cNvGrpSpPr/>
        <p:nvPr/>
      </p:nvGrpSpPr>
      <p:grpSpPr>
        <a:xfrm>
          <a:off x="0" y="0"/>
          <a:ext cx="0" cy="0"/>
          <a:chOff x="0" y="0"/>
          <a:chExt cx="0" cy="0"/>
        </a:xfrm>
      </p:grpSpPr>
      <p:sp>
        <p:nvSpPr>
          <p:cNvPr id="1048809" name="Slide Image Placeholder 1"/>
          <p:cNvSpPr>
            <a:spLocks noChangeAspect="1" noRot="1" noGrp="1"/>
          </p:cNvSpPr>
          <p:nvPr>
            <p:ph type="sldImg"/>
          </p:nvPr>
        </p:nvSpPr>
        <p:spPr/>
      </p:sp>
      <p:sp>
        <p:nvSpPr>
          <p:cNvPr id="1048810" name="Notes Placeholder 2"/>
          <p:cNvSpPr>
            <a:spLocks noGrp="1"/>
          </p:cNvSpPr>
          <p:nvPr>
            <p:ph type="body" idx="1"/>
          </p:nvPr>
        </p:nvSpPr>
        <p:spPr/>
        <p:txBody>
          <a:bodyPr>
            <a:normAutofit/>
          </a:bodyPr>
          <a:p>
            <a:endParaRPr lang="en-US"/>
          </a:p>
        </p:txBody>
      </p:sp>
      <p:sp>
        <p:nvSpPr>
          <p:cNvPr id="1048811" name="Slide Number Placeholder 3"/>
          <p:cNvSpPr>
            <a:spLocks noGrp="1"/>
          </p:cNvSpPr>
          <p:nvPr>
            <p:ph type="sldNum" sz="quarter" idx="10"/>
          </p:nvPr>
        </p:nvSpPr>
        <p:spPr/>
        <p:txBody>
          <a:bodyPr/>
          <a:p>
            <a:fld id="{832510CB-EA6A-4CF2-94C0-B2CF282E463F}" type="slidenum">
              <a:rPr lang="en-US" smtClean="0"/>
              <a:t>41</a:t>
            </a:fld>
            <a:endParaRPr dirty="0"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380" name=""/>
        <p:cNvGrpSpPr/>
        <p:nvPr/>
      </p:nvGrpSpPr>
      <p:grpSpPr>
        <a:xfrm>
          <a:off x="0" y="0"/>
          <a:ext cx="0" cy="0"/>
          <a:chOff x="0" y="0"/>
          <a:chExt cx="0" cy="0"/>
        </a:xfrm>
      </p:grpSpPr>
      <p:sp>
        <p:nvSpPr>
          <p:cNvPr id="1048814" name="Slide Image Placeholder 1"/>
          <p:cNvSpPr>
            <a:spLocks noChangeAspect="1" noRot="1" noGrp="1"/>
          </p:cNvSpPr>
          <p:nvPr>
            <p:ph type="sldImg"/>
          </p:nvPr>
        </p:nvSpPr>
        <p:spPr/>
      </p:sp>
      <p:sp>
        <p:nvSpPr>
          <p:cNvPr id="1048815" name="Notes Placeholder 2"/>
          <p:cNvSpPr>
            <a:spLocks noGrp="1"/>
          </p:cNvSpPr>
          <p:nvPr>
            <p:ph type="body" idx="1"/>
          </p:nvPr>
        </p:nvSpPr>
        <p:spPr/>
        <p:txBody>
          <a:bodyPr>
            <a:normAutofit/>
          </a:bodyPr>
          <a:p>
            <a:endParaRPr lang="en-US"/>
          </a:p>
        </p:txBody>
      </p:sp>
      <p:sp>
        <p:nvSpPr>
          <p:cNvPr id="1048816" name="Slide Number Placeholder 3"/>
          <p:cNvSpPr>
            <a:spLocks noGrp="1"/>
          </p:cNvSpPr>
          <p:nvPr>
            <p:ph type="sldNum" sz="quarter" idx="10"/>
          </p:nvPr>
        </p:nvSpPr>
        <p:spPr/>
        <p:txBody>
          <a:bodyPr/>
          <a:p>
            <a:fld id="{832510CB-EA6A-4CF2-94C0-B2CF282E463F}" type="slidenum">
              <a:rPr lang="en-US" smtClean="0"/>
              <a:t>42</a:t>
            </a:fld>
            <a:endParaRPr dirty="0"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383" name=""/>
        <p:cNvGrpSpPr/>
        <p:nvPr/>
      </p:nvGrpSpPr>
      <p:grpSpPr>
        <a:xfrm>
          <a:off x="0" y="0"/>
          <a:ext cx="0" cy="0"/>
          <a:chOff x="0" y="0"/>
          <a:chExt cx="0" cy="0"/>
        </a:xfrm>
      </p:grpSpPr>
      <p:sp>
        <p:nvSpPr>
          <p:cNvPr id="1048818" name="Slide Image Placeholder 1"/>
          <p:cNvSpPr>
            <a:spLocks noChangeAspect="1" noRot="1" noGrp="1"/>
          </p:cNvSpPr>
          <p:nvPr>
            <p:ph type="sldImg"/>
          </p:nvPr>
        </p:nvSpPr>
        <p:spPr/>
      </p:sp>
      <p:sp>
        <p:nvSpPr>
          <p:cNvPr id="1048819" name="Notes Placeholder 2"/>
          <p:cNvSpPr>
            <a:spLocks noGrp="1"/>
          </p:cNvSpPr>
          <p:nvPr>
            <p:ph type="body" idx="1"/>
          </p:nvPr>
        </p:nvSpPr>
        <p:spPr/>
        <p:txBody>
          <a:bodyPr>
            <a:normAutofit/>
          </a:bodyPr>
          <a:p>
            <a:endParaRPr lang="en-US"/>
          </a:p>
        </p:txBody>
      </p:sp>
      <p:sp>
        <p:nvSpPr>
          <p:cNvPr id="1048820" name="Slide Number Placeholder 3"/>
          <p:cNvSpPr>
            <a:spLocks noGrp="1"/>
          </p:cNvSpPr>
          <p:nvPr>
            <p:ph type="sldNum" sz="quarter" idx="10"/>
          </p:nvPr>
        </p:nvSpPr>
        <p:spPr/>
        <p:txBody>
          <a:bodyPr/>
          <a:p>
            <a:fld id="{832510CB-EA6A-4CF2-94C0-B2CF282E463F}" type="slidenum">
              <a:rPr lang="en-US" smtClean="0"/>
              <a:t>43</a:t>
            </a:fld>
            <a:endParaRPr dirty="0"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386" name=""/>
        <p:cNvGrpSpPr/>
        <p:nvPr/>
      </p:nvGrpSpPr>
      <p:grpSpPr>
        <a:xfrm>
          <a:off x="0" y="0"/>
          <a:ext cx="0" cy="0"/>
          <a:chOff x="0" y="0"/>
          <a:chExt cx="0" cy="0"/>
        </a:xfrm>
      </p:grpSpPr>
      <p:sp>
        <p:nvSpPr>
          <p:cNvPr id="1048822" name="Slide Image Placeholder 1"/>
          <p:cNvSpPr>
            <a:spLocks noChangeAspect="1" noRot="1" noGrp="1"/>
          </p:cNvSpPr>
          <p:nvPr>
            <p:ph type="sldImg"/>
          </p:nvPr>
        </p:nvSpPr>
        <p:spPr/>
      </p:sp>
      <p:sp>
        <p:nvSpPr>
          <p:cNvPr id="1048823" name="Notes Placeholder 2"/>
          <p:cNvSpPr>
            <a:spLocks noGrp="1"/>
          </p:cNvSpPr>
          <p:nvPr>
            <p:ph type="body" idx="1"/>
          </p:nvPr>
        </p:nvSpPr>
        <p:spPr/>
        <p:txBody>
          <a:bodyPr>
            <a:normAutofit/>
          </a:bodyPr>
          <a:p>
            <a:endParaRPr lang="en-US"/>
          </a:p>
        </p:txBody>
      </p:sp>
      <p:sp>
        <p:nvSpPr>
          <p:cNvPr id="1048824" name="Slide Number Placeholder 3"/>
          <p:cNvSpPr>
            <a:spLocks noGrp="1"/>
          </p:cNvSpPr>
          <p:nvPr>
            <p:ph type="sldNum" sz="quarter" idx="10"/>
          </p:nvPr>
        </p:nvSpPr>
        <p:spPr/>
        <p:txBody>
          <a:bodyPr/>
          <a:p>
            <a:fld id="{832510CB-EA6A-4CF2-94C0-B2CF282E463F}" type="slidenum">
              <a:rPr lang="en-US" smtClean="0"/>
              <a:t>44</a:t>
            </a:fld>
            <a:endParaRPr dirty="0"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389" name=""/>
        <p:cNvGrpSpPr/>
        <p:nvPr/>
      </p:nvGrpSpPr>
      <p:grpSpPr>
        <a:xfrm>
          <a:off x="0" y="0"/>
          <a:ext cx="0" cy="0"/>
          <a:chOff x="0" y="0"/>
          <a:chExt cx="0" cy="0"/>
        </a:xfrm>
      </p:grpSpPr>
      <p:sp>
        <p:nvSpPr>
          <p:cNvPr id="1048827" name="Slide Image Placeholder 1"/>
          <p:cNvSpPr>
            <a:spLocks noChangeAspect="1" noRot="1" noGrp="1"/>
          </p:cNvSpPr>
          <p:nvPr>
            <p:ph type="sldImg"/>
          </p:nvPr>
        </p:nvSpPr>
        <p:spPr/>
      </p:sp>
      <p:sp>
        <p:nvSpPr>
          <p:cNvPr id="1048828" name="Notes Placeholder 2"/>
          <p:cNvSpPr>
            <a:spLocks noGrp="1"/>
          </p:cNvSpPr>
          <p:nvPr>
            <p:ph type="body" idx="1"/>
          </p:nvPr>
        </p:nvSpPr>
        <p:spPr/>
        <p:txBody>
          <a:bodyPr>
            <a:normAutofit/>
          </a:bodyPr>
          <a:p>
            <a:endParaRPr lang="en-US"/>
          </a:p>
        </p:txBody>
      </p:sp>
      <p:sp>
        <p:nvSpPr>
          <p:cNvPr id="1048829" name="Slide Number Placeholder 3"/>
          <p:cNvSpPr>
            <a:spLocks noGrp="1"/>
          </p:cNvSpPr>
          <p:nvPr>
            <p:ph type="sldNum" sz="quarter" idx="10"/>
          </p:nvPr>
        </p:nvSpPr>
        <p:spPr/>
        <p:txBody>
          <a:bodyPr/>
          <a:p>
            <a:fld id="{832510CB-EA6A-4CF2-94C0-B2CF282E463F}" type="slidenum">
              <a:rPr lang="en-US" smtClean="0"/>
              <a:t>45</a:t>
            </a:fld>
            <a:endParaRPr dirty="0"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392" name=""/>
        <p:cNvGrpSpPr/>
        <p:nvPr/>
      </p:nvGrpSpPr>
      <p:grpSpPr>
        <a:xfrm>
          <a:off x="0" y="0"/>
          <a:ext cx="0" cy="0"/>
          <a:chOff x="0" y="0"/>
          <a:chExt cx="0" cy="0"/>
        </a:xfrm>
      </p:grpSpPr>
      <p:sp>
        <p:nvSpPr>
          <p:cNvPr id="1048831" name="Slide Image Placeholder 1"/>
          <p:cNvSpPr>
            <a:spLocks noChangeAspect="1" noRot="1" noGrp="1"/>
          </p:cNvSpPr>
          <p:nvPr>
            <p:ph type="sldImg"/>
          </p:nvPr>
        </p:nvSpPr>
        <p:spPr/>
      </p:sp>
      <p:sp>
        <p:nvSpPr>
          <p:cNvPr id="1048832" name="Notes Placeholder 2"/>
          <p:cNvSpPr>
            <a:spLocks noGrp="1"/>
          </p:cNvSpPr>
          <p:nvPr>
            <p:ph type="body" idx="1"/>
          </p:nvPr>
        </p:nvSpPr>
        <p:spPr/>
        <p:txBody>
          <a:bodyPr>
            <a:normAutofit/>
          </a:bodyPr>
          <a:p>
            <a:endParaRPr lang="en-US"/>
          </a:p>
        </p:txBody>
      </p:sp>
      <p:sp>
        <p:nvSpPr>
          <p:cNvPr id="1048833" name="Slide Number Placeholder 3"/>
          <p:cNvSpPr>
            <a:spLocks noGrp="1"/>
          </p:cNvSpPr>
          <p:nvPr>
            <p:ph type="sldNum" sz="quarter" idx="10"/>
          </p:nvPr>
        </p:nvSpPr>
        <p:spPr/>
        <p:txBody>
          <a:bodyPr/>
          <a:p>
            <a:fld id="{832510CB-EA6A-4CF2-94C0-B2CF282E463F}" type="slidenum">
              <a:rPr lang="en-US" smtClean="0"/>
              <a:t>46</a:t>
            </a:fld>
            <a:endParaRPr dirty="0"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395" name=""/>
        <p:cNvGrpSpPr/>
        <p:nvPr/>
      </p:nvGrpSpPr>
      <p:grpSpPr>
        <a:xfrm>
          <a:off x="0" y="0"/>
          <a:ext cx="0" cy="0"/>
          <a:chOff x="0" y="0"/>
          <a:chExt cx="0" cy="0"/>
        </a:xfrm>
      </p:grpSpPr>
      <p:sp>
        <p:nvSpPr>
          <p:cNvPr id="1048835" name="Slide Image Placeholder 1"/>
          <p:cNvSpPr>
            <a:spLocks noChangeAspect="1" noRot="1" noGrp="1"/>
          </p:cNvSpPr>
          <p:nvPr>
            <p:ph type="sldImg"/>
          </p:nvPr>
        </p:nvSpPr>
        <p:spPr/>
      </p:sp>
      <p:sp>
        <p:nvSpPr>
          <p:cNvPr id="1048836" name="Notes Placeholder 2"/>
          <p:cNvSpPr>
            <a:spLocks noGrp="1"/>
          </p:cNvSpPr>
          <p:nvPr>
            <p:ph type="body" idx="1"/>
          </p:nvPr>
        </p:nvSpPr>
        <p:spPr/>
        <p:txBody>
          <a:bodyPr>
            <a:normAutofit/>
          </a:bodyPr>
          <a:p>
            <a:endParaRPr lang="en-US"/>
          </a:p>
        </p:txBody>
      </p:sp>
      <p:sp>
        <p:nvSpPr>
          <p:cNvPr id="1048837" name="Slide Number Placeholder 3"/>
          <p:cNvSpPr>
            <a:spLocks noGrp="1"/>
          </p:cNvSpPr>
          <p:nvPr>
            <p:ph type="sldNum" sz="quarter" idx="10"/>
          </p:nvPr>
        </p:nvSpPr>
        <p:spPr/>
        <p:txBody>
          <a:bodyPr/>
          <a:p>
            <a:fld id="{832510CB-EA6A-4CF2-94C0-B2CF282E463F}" type="slidenum">
              <a:rPr lang="en-US" smtClean="0"/>
              <a:t>47</a:t>
            </a:fld>
            <a:endParaRPr dirty="0"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398" name=""/>
        <p:cNvGrpSpPr/>
        <p:nvPr/>
      </p:nvGrpSpPr>
      <p:grpSpPr>
        <a:xfrm>
          <a:off x="0" y="0"/>
          <a:ext cx="0" cy="0"/>
          <a:chOff x="0" y="0"/>
          <a:chExt cx="0" cy="0"/>
        </a:xfrm>
      </p:grpSpPr>
      <p:sp>
        <p:nvSpPr>
          <p:cNvPr id="1048839" name="Slide Image Placeholder 1"/>
          <p:cNvSpPr>
            <a:spLocks noChangeAspect="1" noRot="1" noGrp="1"/>
          </p:cNvSpPr>
          <p:nvPr>
            <p:ph type="sldImg"/>
          </p:nvPr>
        </p:nvSpPr>
        <p:spPr/>
      </p:sp>
      <p:sp>
        <p:nvSpPr>
          <p:cNvPr id="1048840" name="Notes Placeholder 2"/>
          <p:cNvSpPr>
            <a:spLocks noGrp="1"/>
          </p:cNvSpPr>
          <p:nvPr>
            <p:ph type="body" idx="1"/>
          </p:nvPr>
        </p:nvSpPr>
        <p:spPr/>
        <p:txBody>
          <a:bodyPr>
            <a:normAutofit/>
          </a:bodyPr>
          <a:p>
            <a:endParaRPr lang="en-US"/>
          </a:p>
        </p:txBody>
      </p:sp>
      <p:sp>
        <p:nvSpPr>
          <p:cNvPr id="1048841" name="Slide Number Placeholder 3"/>
          <p:cNvSpPr>
            <a:spLocks noGrp="1"/>
          </p:cNvSpPr>
          <p:nvPr>
            <p:ph type="sldNum" sz="quarter" idx="10"/>
          </p:nvPr>
        </p:nvSpPr>
        <p:spPr/>
        <p:txBody>
          <a:bodyPr/>
          <a:p>
            <a:fld id="{832510CB-EA6A-4CF2-94C0-B2CF282E463F}" type="slidenum">
              <a:rPr lang="en-US" smtClean="0"/>
              <a:t>48</a:t>
            </a:fld>
            <a:endParaRPr dirty="0"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401" name=""/>
        <p:cNvGrpSpPr/>
        <p:nvPr/>
      </p:nvGrpSpPr>
      <p:grpSpPr>
        <a:xfrm>
          <a:off x="0" y="0"/>
          <a:ext cx="0" cy="0"/>
          <a:chOff x="0" y="0"/>
          <a:chExt cx="0" cy="0"/>
        </a:xfrm>
      </p:grpSpPr>
      <p:sp>
        <p:nvSpPr>
          <p:cNvPr id="1048843" name="Slide Image Placeholder 1"/>
          <p:cNvSpPr>
            <a:spLocks noChangeAspect="1" noRot="1" noGrp="1"/>
          </p:cNvSpPr>
          <p:nvPr>
            <p:ph type="sldImg"/>
          </p:nvPr>
        </p:nvSpPr>
        <p:spPr/>
      </p:sp>
      <p:sp>
        <p:nvSpPr>
          <p:cNvPr id="1048844" name="Notes Placeholder 2"/>
          <p:cNvSpPr>
            <a:spLocks noGrp="1"/>
          </p:cNvSpPr>
          <p:nvPr>
            <p:ph type="body" idx="1"/>
          </p:nvPr>
        </p:nvSpPr>
        <p:spPr/>
        <p:txBody>
          <a:bodyPr>
            <a:normAutofit/>
          </a:bodyPr>
          <a:p>
            <a:endParaRPr lang="en-US"/>
          </a:p>
        </p:txBody>
      </p:sp>
      <p:sp>
        <p:nvSpPr>
          <p:cNvPr id="1048845" name="Slide Number Placeholder 3"/>
          <p:cNvSpPr>
            <a:spLocks noGrp="1"/>
          </p:cNvSpPr>
          <p:nvPr>
            <p:ph type="sldNum" sz="quarter" idx="10"/>
          </p:nvPr>
        </p:nvSpPr>
        <p:spPr/>
        <p:txBody>
          <a:bodyPr/>
          <a:p>
            <a:fld id="{832510CB-EA6A-4CF2-94C0-B2CF282E463F}" type="slidenum">
              <a:rPr lang="en-US" smtClean="0"/>
              <a:t>49</a:t>
            </a:fld>
            <a:endParaRPr dirty="0"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269" name=""/>
        <p:cNvGrpSpPr/>
        <p:nvPr/>
      </p:nvGrpSpPr>
      <p:grpSpPr>
        <a:xfrm>
          <a:off x="0" y="0"/>
          <a:ext cx="0" cy="0"/>
          <a:chOff x="0" y="0"/>
          <a:chExt cx="0" cy="0"/>
        </a:xfrm>
      </p:grpSpPr>
      <p:sp>
        <p:nvSpPr>
          <p:cNvPr id="1048641" name="Slide Image Placeholder 1"/>
          <p:cNvSpPr>
            <a:spLocks noChangeAspect="1" noRot="1" noGrp="1"/>
          </p:cNvSpPr>
          <p:nvPr>
            <p:ph type="sldImg"/>
          </p:nvPr>
        </p:nvSpPr>
        <p:spPr/>
      </p:sp>
      <p:sp>
        <p:nvSpPr>
          <p:cNvPr id="1048642" name="Notes Placeholder 2"/>
          <p:cNvSpPr>
            <a:spLocks noGrp="1"/>
          </p:cNvSpPr>
          <p:nvPr>
            <p:ph type="body" idx="1"/>
          </p:nvPr>
        </p:nvSpPr>
        <p:spPr/>
        <p:txBody>
          <a:bodyPr>
            <a:normAutofit/>
          </a:bodyPr>
          <a:p>
            <a:endParaRPr lang="en-US"/>
          </a:p>
        </p:txBody>
      </p:sp>
      <p:sp>
        <p:nvSpPr>
          <p:cNvPr id="1048643" name="Slide Number Placeholder 3"/>
          <p:cNvSpPr>
            <a:spLocks noGrp="1"/>
          </p:cNvSpPr>
          <p:nvPr>
            <p:ph type="sldNum" sz="quarter" idx="10"/>
          </p:nvPr>
        </p:nvSpPr>
        <p:spPr/>
        <p:txBody>
          <a:bodyPr/>
          <a:p>
            <a:fld id="{832510CB-EA6A-4CF2-94C0-B2CF282E463F}" type="slidenum">
              <a:rPr lang="en-US" smtClean="0"/>
              <a:t>5</a:t>
            </a:fld>
            <a:endParaRPr dirty="0"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404" name=""/>
        <p:cNvGrpSpPr/>
        <p:nvPr/>
      </p:nvGrpSpPr>
      <p:grpSpPr>
        <a:xfrm>
          <a:off x="0" y="0"/>
          <a:ext cx="0" cy="0"/>
          <a:chOff x="0" y="0"/>
          <a:chExt cx="0" cy="0"/>
        </a:xfrm>
      </p:grpSpPr>
      <p:sp>
        <p:nvSpPr>
          <p:cNvPr id="1048848" name="Slide Image Placeholder 1"/>
          <p:cNvSpPr>
            <a:spLocks noChangeAspect="1" noRot="1" noGrp="1"/>
          </p:cNvSpPr>
          <p:nvPr>
            <p:ph type="sldImg"/>
          </p:nvPr>
        </p:nvSpPr>
        <p:spPr/>
      </p:sp>
      <p:sp>
        <p:nvSpPr>
          <p:cNvPr id="1048849" name="Notes Placeholder 2"/>
          <p:cNvSpPr>
            <a:spLocks noGrp="1"/>
          </p:cNvSpPr>
          <p:nvPr>
            <p:ph type="body" idx="1"/>
          </p:nvPr>
        </p:nvSpPr>
        <p:spPr/>
        <p:txBody>
          <a:bodyPr>
            <a:normAutofit/>
          </a:bodyPr>
          <a:p>
            <a:endParaRPr lang="en-US"/>
          </a:p>
        </p:txBody>
      </p:sp>
      <p:sp>
        <p:nvSpPr>
          <p:cNvPr id="1048850" name="Slide Number Placeholder 3"/>
          <p:cNvSpPr>
            <a:spLocks noGrp="1"/>
          </p:cNvSpPr>
          <p:nvPr>
            <p:ph type="sldNum" sz="quarter" idx="10"/>
          </p:nvPr>
        </p:nvSpPr>
        <p:spPr/>
        <p:txBody>
          <a:bodyPr/>
          <a:p>
            <a:fld id="{832510CB-EA6A-4CF2-94C0-B2CF282E463F}" type="slidenum">
              <a:rPr lang="en-US" smtClean="0"/>
              <a:t>50</a:t>
            </a:fld>
            <a:endParaRPr dirty="0"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407" name=""/>
        <p:cNvGrpSpPr/>
        <p:nvPr/>
      </p:nvGrpSpPr>
      <p:grpSpPr>
        <a:xfrm>
          <a:off x="0" y="0"/>
          <a:ext cx="0" cy="0"/>
          <a:chOff x="0" y="0"/>
          <a:chExt cx="0" cy="0"/>
        </a:xfrm>
      </p:grpSpPr>
      <p:sp>
        <p:nvSpPr>
          <p:cNvPr id="1048852" name="Slide Image Placeholder 1"/>
          <p:cNvSpPr>
            <a:spLocks noChangeAspect="1" noRot="1" noGrp="1"/>
          </p:cNvSpPr>
          <p:nvPr>
            <p:ph type="sldImg"/>
          </p:nvPr>
        </p:nvSpPr>
        <p:spPr/>
      </p:sp>
      <p:sp>
        <p:nvSpPr>
          <p:cNvPr id="1048853" name="Notes Placeholder 2"/>
          <p:cNvSpPr>
            <a:spLocks noGrp="1"/>
          </p:cNvSpPr>
          <p:nvPr>
            <p:ph type="body" idx="1"/>
          </p:nvPr>
        </p:nvSpPr>
        <p:spPr/>
        <p:txBody>
          <a:bodyPr>
            <a:normAutofit/>
          </a:bodyPr>
          <a:p>
            <a:endParaRPr lang="en-US"/>
          </a:p>
        </p:txBody>
      </p:sp>
      <p:sp>
        <p:nvSpPr>
          <p:cNvPr id="1048854" name="Slide Number Placeholder 3"/>
          <p:cNvSpPr>
            <a:spLocks noGrp="1"/>
          </p:cNvSpPr>
          <p:nvPr>
            <p:ph type="sldNum" sz="quarter" idx="10"/>
          </p:nvPr>
        </p:nvSpPr>
        <p:spPr/>
        <p:txBody>
          <a:bodyPr/>
          <a:p>
            <a:fld id="{832510CB-EA6A-4CF2-94C0-B2CF282E463F}" type="slidenum">
              <a:rPr lang="en-US" smtClean="0"/>
              <a:t>51</a:t>
            </a:fld>
            <a:endParaRPr dirty="0"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254" name=""/>
        <p:cNvGrpSpPr/>
        <p:nvPr/>
      </p:nvGrpSpPr>
      <p:grpSpPr>
        <a:xfrm>
          <a:off x="0" y="0"/>
          <a:ext cx="0" cy="0"/>
          <a:chOff x="0" y="0"/>
          <a:chExt cx="0" cy="0"/>
        </a:xfrm>
      </p:grpSpPr>
      <p:sp>
        <p:nvSpPr>
          <p:cNvPr id="1048617" name="Slide Image Placeholder 1"/>
          <p:cNvSpPr>
            <a:spLocks noChangeAspect="1" noRot="1" noGrp="1"/>
          </p:cNvSpPr>
          <p:nvPr>
            <p:ph type="sldImg"/>
          </p:nvPr>
        </p:nvSpPr>
        <p:spPr/>
      </p:sp>
      <p:sp>
        <p:nvSpPr>
          <p:cNvPr id="1048618" name="Notes Placeholder 2"/>
          <p:cNvSpPr>
            <a:spLocks noGrp="1"/>
          </p:cNvSpPr>
          <p:nvPr>
            <p:ph type="body" idx="1"/>
          </p:nvPr>
        </p:nvSpPr>
        <p:spPr/>
        <p:txBody>
          <a:bodyPr>
            <a:normAutofit/>
          </a:bodyPr>
          <a:p>
            <a:endParaRPr lang="en-US"/>
          </a:p>
        </p:txBody>
      </p:sp>
      <p:sp>
        <p:nvSpPr>
          <p:cNvPr id="1048619" name="Slide Number Placeholder 3"/>
          <p:cNvSpPr>
            <a:spLocks noGrp="1"/>
          </p:cNvSpPr>
          <p:nvPr>
            <p:ph type="sldNum" sz="quarter" idx="10"/>
          </p:nvPr>
        </p:nvSpPr>
        <p:spPr/>
        <p:txBody>
          <a:bodyPr/>
          <a:p>
            <a:fld id="{832510CB-EA6A-4CF2-94C0-B2CF282E463F}" type="slidenum">
              <a:rPr lang="en-US" smtClean="0"/>
              <a:t>52</a:t>
            </a:fld>
            <a:endParaRPr dirty="0"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248" name=""/>
        <p:cNvGrpSpPr/>
        <p:nvPr/>
      </p:nvGrpSpPr>
      <p:grpSpPr>
        <a:xfrm>
          <a:off x="0" y="0"/>
          <a:ext cx="0" cy="0"/>
          <a:chOff x="0" y="0"/>
          <a:chExt cx="0" cy="0"/>
        </a:xfrm>
      </p:grpSpPr>
      <p:sp>
        <p:nvSpPr>
          <p:cNvPr id="1048607" name="Slide Image Placeholder 1"/>
          <p:cNvSpPr>
            <a:spLocks noChangeAspect="1" noRot="1" noGrp="1"/>
          </p:cNvSpPr>
          <p:nvPr>
            <p:ph type="sldImg"/>
          </p:nvPr>
        </p:nvSpPr>
        <p:spPr/>
      </p:sp>
      <p:sp>
        <p:nvSpPr>
          <p:cNvPr id="1048608" name="Notes Placeholder 2"/>
          <p:cNvSpPr>
            <a:spLocks noGrp="1"/>
          </p:cNvSpPr>
          <p:nvPr>
            <p:ph type="body" idx="1"/>
          </p:nvPr>
        </p:nvSpPr>
        <p:spPr/>
        <p:txBody>
          <a:bodyPr>
            <a:normAutofit/>
          </a:bodyPr>
          <a:p>
            <a:endParaRPr lang="en-US"/>
          </a:p>
        </p:txBody>
      </p:sp>
      <p:sp>
        <p:nvSpPr>
          <p:cNvPr id="1048609" name="Slide Number Placeholder 3"/>
          <p:cNvSpPr>
            <a:spLocks noGrp="1"/>
          </p:cNvSpPr>
          <p:nvPr>
            <p:ph type="sldNum" sz="quarter" idx="10"/>
          </p:nvPr>
        </p:nvSpPr>
        <p:spPr/>
        <p:txBody>
          <a:bodyPr/>
          <a:p>
            <a:fld id="{832510CB-EA6A-4CF2-94C0-B2CF282E463F}" type="slidenum">
              <a:rPr lang="en-US" smtClean="0"/>
              <a:t>53</a:t>
            </a:fld>
            <a:endParaRPr dirty="0"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242" name=""/>
        <p:cNvGrpSpPr/>
        <p:nvPr/>
      </p:nvGrpSpPr>
      <p:grpSpPr>
        <a:xfrm>
          <a:off x="0" y="0"/>
          <a:ext cx="0" cy="0"/>
          <a:chOff x="0" y="0"/>
          <a:chExt cx="0" cy="0"/>
        </a:xfrm>
      </p:grpSpPr>
      <p:sp>
        <p:nvSpPr>
          <p:cNvPr id="1048597" name="Slide Image Placeholder 1"/>
          <p:cNvSpPr>
            <a:spLocks noChangeAspect="1" noRot="1" noGrp="1"/>
          </p:cNvSpPr>
          <p:nvPr>
            <p:ph type="sldImg"/>
          </p:nvPr>
        </p:nvSpPr>
        <p:spPr/>
      </p:sp>
      <p:sp>
        <p:nvSpPr>
          <p:cNvPr id="1048598" name="Notes Placeholder 2"/>
          <p:cNvSpPr>
            <a:spLocks noGrp="1"/>
          </p:cNvSpPr>
          <p:nvPr>
            <p:ph type="body" idx="1"/>
          </p:nvPr>
        </p:nvSpPr>
        <p:spPr/>
        <p:txBody>
          <a:bodyPr>
            <a:normAutofit/>
          </a:bodyPr>
          <a:p>
            <a:endParaRPr lang="en-US"/>
          </a:p>
        </p:txBody>
      </p:sp>
      <p:sp>
        <p:nvSpPr>
          <p:cNvPr id="1048599" name="Slide Number Placeholder 3"/>
          <p:cNvSpPr>
            <a:spLocks noGrp="1"/>
          </p:cNvSpPr>
          <p:nvPr>
            <p:ph type="sldNum" sz="quarter" idx="10"/>
          </p:nvPr>
        </p:nvSpPr>
        <p:spPr/>
        <p:txBody>
          <a:bodyPr/>
          <a:p>
            <a:fld id="{832510CB-EA6A-4CF2-94C0-B2CF282E463F}" type="slidenum">
              <a:rPr lang="en-US" smtClean="0"/>
              <a:t>54</a:t>
            </a:fld>
            <a:endParaRPr dirty="0"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81" name=""/>
        <p:cNvGrpSpPr/>
        <p:nvPr/>
      </p:nvGrpSpPr>
      <p:grpSpPr>
        <a:xfrm>
          <a:off x="0" y="0"/>
          <a:ext cx="0" cy="0"/>
          <a:chOff x="0" y="0"/>
          <a:chExt cx="0" cy="0"/>
        </a:xfrm>
      </p:grpSpPr>
      <p:sp>
        <p:nvSpPr>
          <p:cNvPr id="1048588" name="Slide Image Placeholder 1"/>
          <p:cNvSpPr>
            <a:spLocks noChangeAspect="1" noRot="1" noGrp="1"/>
          </p:cNvSpPr>
          <p:nvPr>
            <p:ph type="sldImg"/>
          </p:nvPr>
        </p:nvSpPr>
        <p:spPr/>
      </p:sp>
      <p:sp>
        <p:nvSpPr>
          <p:cNvPr id="1048589" name="Notes Placeholder 2"/>
          <p:cNvSpPr>
            <a:spLocks noGrp="1"/>
          </p:cNvSpPr>
          <p:nvPr>
            <p:ph type="body" idx="1"/>
          </p:nvPr>
        </p:nvSpPr>
        <p:spPr/>
        <p:txBody>
          <a:bodyPr>
            <a:normAutofit/>
          </a:bodyPr>
          <a:p>
            <a:endParaRPr lang="en-US"/>
          </a:p>
        </p:txBody>
      </p:sp>
      <p:sp>
        <p:nvSpPr>
          <p:cNvPr id="1048590" name="Slide Number Placeholder 3"/>
          <p:cNvSpPr>
            <a:spLocks noGrp="1"/>
          </p:cNvSpPr>
          <p:nvPr>
            <p:ph type="sldNum" sz="quarter" idx="10"/>
          </p:nvPr>
        </p:nvSpPr>
        <p:spPr/>
        <p:txBody>
          <a:bodyPr/>
          <a:p>
            <a:fld id="{832510CB-EA6A-4CF2-94C0-B2CF282E463F}" type="slidenum">
              <a:rPr lang="en-US" smtClean="0"/>
              <a:t>55</a:t>
            </a:fld>
            <a:endParaRPr dirty="0"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239" name=""/>
        <p:cNvGrpSpPr/>
        <p:nvPr/>
      </p:nvGrpSpPr>
      <p:grpSpPr>
        <a:xfrm>
          <a:off x="0" y="0"/>
          <a:ext cx="0" cy="0"/>
          <a:chOff x="0" y="0"/>
          <a:chExt cx="0" cy="0"/>
        </a:xfrm>
      </p:grpSpPr>
      <p:sp>
        <p:nvSpPr>
          <p:cNvPr id="1048592" name="Slide Image Placeholder 1"/>
          <p:cNvSpPr>
            <a:spLocks noChangeAspect="1" noRot="1" noGrp="1"/>
          </p:cNvSpPr>
          <p:nvPr>
            <p:ph type="sldImg"/>
          </p:nvPr>
        </p:nvSpPr>
        <p:spPr/>
      </p:sp>
      <p:sp>
        <p:nvSpPr>
          <p:cNvPr id="1048593" name="Notes Placeholder 2"/>
          <p:cNvSpPr>
            <a:spLocks noGrp="1"/>
          </p:cNvSpPr>
          <p:nvPr>
            <p:ph type="body" idx="1"/>
          </p:nvPr>
        </p:nvSpPr>
        <p:spPr/>
        <p:txBody>
          <a:bodyPr>
            <a:normAutofit/>
          </a:bodyPr>
          <a:p>
            <a:endParaRPr lang="en-US"/>
          </a:p>
        </p:txBody>
      </p:sp>
      <p:sp>
        <p:nvSpPr>
          <p:cNvPr id="1048594" name="Slide Number Placeholder 3"/>
          <p:cNvSpPr>
            <a:spLocks noGrp="1"/>
          </p:cNvSpPr>
          <p:nvPr>
            <p:ph type="sldNum" sz="quarter" idx="10"/>
          </p:nvPr>
        </p:nvSpPr>
        <p:spPr/>
        <p:txBody>
          <a:bodyPr/>
          <a:p>
            <a:fld id="{832510CB-EA6A-4CF2-94C0-B2CF282E463F}" type="slidenum">
              <a:rPr lang="en-US" smtClean="0"/>
              <a:t>56</a:t>
            </a:fld>
            <a:endParaRPr dirty="0"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245" name=""/>
        <p:cNvGrpSpPr/>
        <p:nvPr/>
      </p:nvGrpSpPr>
      <p:grpSpPr>
        <a:xfrm>
          <a:off x="0" y="0"/>
          <a:ext cx="0" cy="0"/>
          <a:chOff x="0" y="0"/>
          <a:chExt cx="0" cy="0"/>
        </a:xfrm>
      </p:grpSpPr>
      <p:sp>
        <p:nvSpPr>
          <p:cNvPr id="1048602" name="Slide Image Placeholder 1"/>
          <p:cNvSpPr>
            <a:spLocks noChangeAspect="1" noRot="1" noGrp="1"/>
          </p:cNvSpPr>
          <p:nvPr>
            <p:ph type="sldImg"/>
          </p:nvPr>
        </p:nvSpPr>
        <p:spPr/>
      </p:sp>
      <p:sp>
        <p:nvSpPr>
          <p:cNvPr id="1048603" name="Notes Placeholder 2"/>
          <p:cNvSpPr>
            <a:spLocks noGrp="1"/>
          </p:cNvSpPr>
          <p:nvPr>
            <p:ph type="body" idx="1"/>
          </p:nvPr>
        </p:nvSpPr>
        <p:spPr/>
        <p:txBody>
          <a:bodyPr>
            <a:normAutofit/>
          </a:bodyPr>
          <a:p>
            <a:endParaRPr lang="en-US"/>
          </a:p>
        </p:txBody>
      </p:sp>
      <p:sp>
        <p:nvSpPr>
          <p:cNvPr id="1048604" name="Slide Number Placeholder 3"/>
          <p:cNvSpPr>
            <a:spLocks noGrp="1"/>
          </p:cNvSpPr>
          <p:nvPr>
            <p:ph type="sldNum" sz="quarter" idx="10"/>
          </p:nvPr>
        </p:nvSpPr>
        <p:spPr/>
        <p:txBody>
          <a:bodyPr/>
          <a:p>
            <a:fld id="{832510CB-EA6A-4CF2-94C0-B2CF282E463F}" type="slidenum">
              <a:rPr lang="en-US" smtClean="0"/>
              <a:t>57</a:t>
            </a:fld>
            <a:endParaRPr dirty="0"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251" name=""/>
        <p:cNvGrpSpPr/>
        <p:nvPr/>
      </p:nvGrpSpPr>
      <p:grpSpPr>
        <a:xfrm>
          <a:off x="0" y="0"/>
          <a:ext cx="0" cy="0"/>
          <a:chOff x="0" y="0"/>
          <a:chExt cx="0" cy="0"/>
        </a:xfrm>
      </p:grpSpPr>
      <p:sp>
        <p:nvSpPr>
          <p:cNvPr id="1048612" name="Slide Image Placeholder 1"/>
          <p:cNvSpPr>
            <a:spLocks noChangeAspect="1" noRot="1" noGrp="1"/>
          </p:cNvSpPr>
          <p:nvPr>
            <p:ph type="sldImg"/>
          </p:nvPr>
        </p:nvSpPr>
        <p:spPr/>
      </p:sp>
      <p:sp>
        <p:nvSpPr>
          <p:cNvPr id="1048613" name="Notes Placeholder 2"/>
          <p:cNvSpPr>
            <a:spLocks noGrp="1"/>
          </p:cNvSpPr>
          <p:nvPr>
            <p:ph type="body" idx="1"/>
          </p:nvPr>
        </p:nvSpPr>
        <p:spPr/>
        <p:txBody>
          <a:bodyPr>
            <a:normAutofit/>
          </a:bodyPr>
          <a:p>
            <a:endParaRPr lang="en-US"/>
          </a:p>
        </p:txBody>
      </p:sp>
      <p:sp>
        <p:nvSpPr>
          <p:cNvPr id="1048614" name="Slide Number Placeholder 3"/>
          <p:cNvSpPr>
            <a:spLocks noGrp="1"/>
          </p:cNvSpPr>
          <p:nvPr>
            <p:ph type="sldNum" sz="quarter" idx="10"/>
          </p:nvPr>
        </p:nvSpPr>
        <p:spPr/>
        <p:txBody>
          <a:bodyPr/>
          <a:p>
            <a:fld id="{832510CB-EA6A-4CF2-94C0-B2CF282E463F}" type="slidenum">
              <a:rPr lang="en-US" smtClean="0"/>
              <a:t>58</a:t>
            </a:fld>
            <a:endParaRPr dirty="0"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410" name=""/>
        <p:cNvGrpSpPr/>
        <p:nvPr/>
      </p:nvGrpSpPr>
      <p:grpSpPr>
        <a:xfrm>
          <a:off x="0" y="0"/>
          <a:ext cx="0" cy="0"/>
          <a:chOff x="0" y="0"/>
          <a:chExt cx="0" cy="0"/>
        </a:xfrm>
      </p:grpSpPr>
      <p:sp>
        <p:nvSpPr>
          <p:cNvPr id="1048857" name="Slide Image Placeholder 1"/>
          <p:cNvSpPr>
            <a:spLocks noChangeAspect="1" noRot="1" noGrp="1"/>
          </p:cNvSpPr>
          <p:nvPr>
            <p:ph type="sldImg"/>
          </p:nvPr>
        </p:nvSpPr>
        <p:spPr/>
      </p:sp>
      <p:sp>
        <p:nvSpPr>
          <p:cNvPr id="1048858" name="Notes Placeholder 2"/>
          <p:cNvSpPr>
            <a:spLocks noGrp="1"/>
          </p:cNvSpPr>
          <p:nvPr>
            <p:ph type="body" idx="1"/>
          </p:nvPr>
        </p:nvSpPr>
        <p:spPr/>
        <p:txBody>
          <a:bodyPr>
            <a:normAutofit/>
          </a:bodyPr>
          <a:p>
            <a:endParaRPr lang="en-US"/>
          </a:p>
        </p:txBody>
      </p:sp>
      <p:sp>
        <p:nvSpPr>
          <p:cNvPr id="1048859" name="Slide Number Placeholder 3"/>
          <p:cNvSpPr>
            <a:spLocks noGrp="1"/>
          </p:cNvSpPr>
          <p:nvPr>
            <p:ph type="sldNum" sz="quarter" idx="10"/>
          </p:nvPr>
        </p:nvSpPr>
        <p:spPr/>
        <p:txBody>
          <a:bodyPr/>
          <a:p>
            <a:fld id="{832510CB-EA6A-4CF2-94C0-B2CF282E463F}" type="slidenum">
              <a:rPr lang="en-US" smtClean="0"/>
              <a:t>59</a:t>
            </a:fld>
            <a:endParaRPr dirty="0"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272" name=""/>
        <p:cNvGrpSpPr/>
        <p:nvPr/>
      </p:nvGrpSpPr>
      <p:grpSpPr>
        <a:xfrm>
          <a:off x="0" y="0"/>
          <a:ext cx="0" cy="0"/>
          <a:chOff x="0" y="0"/>
          <a:chExt cx="0" cy="0"/>
        </a:xfrm>
      </p:grpSpPr>
      <p:sp>
        <p:nvSpPr>
          <p:cNvPr id="1048646" name="Slide Image Placeholder 1"/>
          <p:cNvSpPr>
            <a:spLocks noChangeAspect="1" noRot="1" noGrp="1"/>
          </p:cNvSpPr>
          <p:nvPr>
            <p:ph type="sldImg"/>
          </p:nvPr>
        </p:nvSpPr>
        <p:spPr/>
      </p:sp>
      <p:sp>
        <p:nvSpPr>
          <p:cNvPr id="1048647" name="Notes Placeholder 2"/>
          <p:cNvSpPr>
            <a:spLocks noGrp="1"/>
          </p:cNvSpPr>
          <p:nvPr>
            <p:ph type="body" idx="1"/>
          </p:nvPr>
        </p:nvSpPr>
        <p:spPr/>
        <p:txBody>
          <a:bodyPr>
            <a:normAutofit/>
          </a:bodyPr>
          <a:p>
            <a:endParaRPr lang="en-US"/>
          </a:p>
        </p:txBody>
      </p:sp>
      <p:sp>
        <p:nvSpPr>
          <p:cNvPr id="1048648" name="Slide Number Placeholder 3"/>
          <p:cNvSpPr>
            <a:spLocks noGrp="1"/>
          </p:cNvSpPr>
          <p:nvPr>
            <p:ph type="sldNum" sz="quarter" idx="10"/>
          </p:nvPr>
        </p:nvSpPr>
        <p:spPr/>
        <p:txBody>
          <a:bodyPr/>
          <a:p>
            <a:fld id="{832510CB-EA6A-4CF2-94C0-B2CF282E463F}" type="slidenum">
              <a:rPr lang="en-US" smtClean="0"/>
              <a:t>6</a:t>
            </a:fld>
            <a:endParaRPr dirty="0"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413" name=""/>
        <p:cNvGrpSpPr/>
        <p:nvPr/>
      </p:nvGrpSpPr>
      <p:grpSpPr>
        <a:xfrm>
          <a:off x="0" y="0"/>
          <a:ext cx="0" cy="0"/>
          <a:chOff x="0" y="0"/>
          <a:chExt cx="0" cy="0"/>
        </a:xfrm>
      </p:grpSpPr>
      <p:sp>
        <p:nvSpPr>
          <p:cNvPr id="1048862" name="Slide Image Placeholder 1"/>
          <p:cNvSpPr>
            <a:spLocks noChangeAspect="1" noRot="1" noGrp="1"/>
          </p:cNvSpPr>
          <p:nvPr>
            <p:ph type="sldImg"/>
          </p:nvPr>
        </p:nvSpPr>
        <p:spPr/>
      </p:sp>
      <p:sp>
        <p:nvSpPr>
          <p:cNvPr id="1048863" name="Notes Placeholder 2"/>
          <p:cNvSpPr>
            <a:spLocks noGrp="1"/>
          </p:cNvSpPr>
          <p:nvPr>
            <p:ph type="body" idx="1"/>
          </p:nvPr>
        </p:nvSpPr>
        <p:spPr/>
        <p:txBody>
          <a:bodyPr>
            <a:normAutofit/>
          </a:bodyPr>
          <a:p>
            <a:endParaRPr lang="en-US"/>
          </a:p>
        </p:txBody>
      </p:sp>
      <p:sp>
        <p:nvSpPr>
          <p:cNvPr id="1048864" name="Slide Number Placeholder 3"/>
          <p:cNvSpPr>
            <a:spLocks noGrp="1"/>
          </p:cNvSpPr>
          <p:nvPr>
            <p:ph type="sldNum" sz="quarter" idx="10"/>
          </p:nvPr>
        </p:nvSpPr>
        <p:spPr/>
        <p:txBody>
          <a:bodyPr/>
          <a:p>
            <a:fld id="{832510CB-EA6A-4CF2-94C0-B2CF282E463F}" type="slidenum">
              <a:rPr lang="en-US" smtClean="0"/>
              <a:t>60</a:t>
            </a:fld>
            <a:endParaRPr dirty="0"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416" name=""/>
        <p:cNvGrpSpPr/>
        <p:nvPr/>
      </p:nvGrpSpPr>
      <p:grpSpPr>
        <a:xfrm>
          <a:off x="0" y="0"/>
          <a:ext cx="0" cy="0"/>
          <a:chOff x="0" y="0"/>
          <a:chExt cx="0" cy="0"/>
        </a:xfrm>
      </p:grpSpPr>
      <p:sp>
        <p:nvSpPr>
          <p:cNvPr id="1048866" name="Slide Image Placeholder 1"/>
          <p:cNvSpPr>
            <a:spLocks noChangeAspect="1" noRot="1" noGrp="1"/>
          </p:cNvSpPr>
          <p:nvPr>
            <p:ph type="sldImg"/>
          </p:nvPr>
        </p:nvSpPr>
        <p:spPr/>
      </p:sp>
      <p:sp>
        <p:nvSpPr>
          <p:cNvPr id="1048867" name="Notes Placeholder 2"/>
          <p:cNvSpPr>
            <a:spLocks noGrp="1"/>
          </p:cNvSpPr>
          <p:nvPr>
            <p:ph type="body" idx="1"/>
          </p:nvPr>
        </p:nvSpPr>
        <p:spPr/>
        <p:txBody>
          <a:bodyPr>
            <a:normAutofit/>
          </a:bodyPr>
          <a:p>
            <a:endParaRPr lang="en-US"/>
          </a:p>
        </p:txBody>
      </p:sp>
      <p:sp>
        <p:nvSpPr>
          <p:cNvPr id="1048868" name="Slide Number Placeholder 3"/>
          <p:cNvSpPr>
            <a:spLocks noGrp="1"/>
          </p:cNvSpPr>
          <p:nvPr>
            <p:ph type="sldNum" sz="quarter" idx="10"/>
          </p:nvPr>
        </p:nvSpPr>
        <p:spPr/>
        <p:txBody>
          <a:bodyPr/>
          <a:p>
            <a:fld id="{832510CB-EA6A-4CF2-94C0-B2CF282E463F}" type="slidenum">
              <a:rPr lang="en-US" smtClean="0"/>
              <a:t>61</a:t>
            </a:fld>
            <a:endParaRPr dirty="0"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419" name=""/>
        <p:cNvGrpSpPr/>
        <p:nvPr/>
      </p:nvGrpSpPr>
      <p:grpSpPr>
        <a:xfrm>
          <a:off x="0" y="0"/>
          <a:ext cx="0" cy="0"/>
          <a:chOff x="0" y="0"/>
          <a:chExt cx="0" cy="0"/>
        </a:xfrm>
      </p:grpSpPr>
      <p:sp>
        <p:nvSpPr>
          <p:cNvPr id="1048871" name="Slide Image Placeholder 1"/>
          <p:cNvSpPr>
            <a:spLocks noChangeAspect="1" noRot="1" noGrp="1"/>
          </p:cNvSpPr>
          <p:nvPr>
            <p:ph type="sldImg"/>
          </p:nvPr>
        </p:nvSpPr>
        <p:spPr/>
      </p:sp>
      <p:sp>
        <p:nvSpPr>
          <p:cNvPr id="1048872" name="Notes Placeholder 2"/>
          <p:cNvSpPr>
            <a:spLocks noGrp="1"/>
          </p:cNvSpPr>
          <p:nvPr>
            <p:ph type="body" idx="1"/>
          </p:nvPr>
        </p:nvSpPr>
        <p:spPr/>
        <p:txBody>
          <a:bodyPr>
            <a:normAutofit/>
          </a:bodyPr>
          <a:p>
            <a:endParaRPr lang="en-US"/>
          </a:p>
        </p:txBody>
      </p:sp>
      <p:sp>
        <p:nvSpPr>
          <p:cNvPr id="1048873" name="Slide Number Placeholder 3"/>
          <p:cNvSpPr>
            <a:spLocks noGrp="1"/>
          </p:cNvSpPr>
          <p:nvPr>
            <p:ph type="sldNum" sz="quarter" idx="10"/>
          </p:nvPr>
        </p:nvSpPr>
        <p:spPr/>
        <p:txBody>
          <a:bodyPr/>
          <a:p>
            <a:fld id="{832510CB-EA6A-4CF2-94C0-B2CF282E463F}" type="slidenum">
              <a:rPr lang="en-US" smtClean="0"/>
              <a:t>62</a:t>
            </a:fld>
            <a:endParaRPr dirty="0"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422" name=""/>
        <p:cNvGrpSpPr/>
        <p:nvPr/>
      </p:nvGrpSpPr>
      <p:grpSpPr>
        <a:xfrm>
          <a:off x="0" y="0"/>
          <a:ext cx="0" cy="0"/>
          <a:chOff x="0" y="0"/>
          <a:chExt cx="0" cy="0"/>
        </a:xfrm>
      </p:grpSpPr>
      <p:sp>
        <p:nvSpPr>
          <p:cNvPr id="1048875" name="Slide Image Placeholder 1"/>
          <p:cNvSpPr>
            <a:spLocks noChangeAspect="1" noRot="1" noGrp="1"/>
          </p:cNvSpPr>
          <p:nvPr>
            <p:ph type="sldImg"/>
          </p:nvPr>
        </p:nvSpPr>
        <p:spPr/>
      </p:sp>
      <p:sp>
        <p:nvSpPr>
          <p:cNvPr id="1048876" name="Notes Placeholder 2"/>
          <p:cNvSpPr>
            <a:spLocks noGrp="1"/>
          </p:cNvSpPr>
          <p:nvPr>
            <p:ph type="body" idx="1"/>
          </p:nvPr>
        </p:nvSpPr>
        <p:spPr/>
        <p:txBody>
          <a:bodyPr>
            <a:normAutofit/>
          </a:bodyPr>
          <a:p>
            <a:endParaRPr lang="en-US"/>
          </a:p>
        </p:txBody>
      </p:sp>
      <p:sp>
        <p:nvSpPr>
          <p:cNvPr id="1048877" name="Slide Number Placeholder 3"/>
          <p:cNvSpPr>
            <a:spLocks noGrp="1"/>
          </p:cNvSpPr>
          <p:nvPr>
            <p:ph type="sldNum" sz="quarter" idx="10"/>
          </p:nvPr>
        </p:nvSpPr>
        <p:spPr/>
        <p:txBody>
          <a:bodyPr/>
          <a:p>
            <a:fld id="{832510CB-EA6A-4CF2-94C0-B2CF282E463F}" type="slidenum">
              <a:rPr lang="en-US" smtClean="0"/>
              <a:t>63</a:t>
            </a:fld>
            <a:endParaRPr dirty="0"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425" name=""/>
        <p:cNvGrpSpPr/>
        <p:nvPr/>
      </p:nvGrpSpPr>
      <p:grpSpPr>
        <a:xfrm>
          <a:off x="0" y="0"/>
          <a:ext cx="0" cy="0"/>
          <a:chOff x="0" y="0"/>
          <a:chExt cx="0" cy="0"/>
        </a:xfrm>
      </p:grpSpPr>
      <p:sp>
        <p:nvSpPr>
          <p:cNvPr id="1048879" name="Slide Image Placeholder 1"/>
          <p:cNvSpPr>
            <a:spLocks noChangeAspect="1" noRot="1" noGrp="1"/>
          </p:cNvSpPr>
          <p:nvPr>
            <p:ph type="sldImg"/>
          </p:nvPr>
        </p:nvSpPr>
        <p:spPr/>
      </p:sp>
      <p:sp>
        <p:nvSpPr>
          <p:cNvPr id="1048880" name="Notes Placeholder 2"/>
          <p:cNvSpPr>
            <a:spLocks noGrp="1"/>
          </p:cNvSpPr>
          <p:nvPr>
            <p:ph type="body" idx="1"/>
          </p:nvPr>
        </p:nvSpPr>
        <p:spPr/>
        <p:txBody>
          <a:bodyPr>
            <a:normAutofit/>
          </a:bodyPr>
          <a:p>
            <a:endParaRPr lang="en-US"/>
          </a:p>
        </p:txBody>
      </p:sp>
      <p:sp>
        <p:nvSpPr>
          <p:cNvPr id="1048881" name="Slide Number Placeholder 3"/>
          <p:cNvSpPr>
            <a:spLocks noGrp="1"/>
          </p:cNvSpPr>
          <p:nvPr>
            <p:ph type="sldNum" sz="quarter" idx="10"/>
          </p:nvPr>
        </p:nvSpPr>
        <p:spPr/>
        <p:txBody>
          <a:bodyPr/>
          <a:p>
            <a:fld id="{832510CB-EA6A-4CF2-94C0-B2CF282E463F}" type="slidenum">
              <a:rPr lang="en-US" smtClean="0"/>
              <a:t>64</a:t>
            </a:fld>
            <a:endParaRPr dirty="0"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428" name=""/>
        <p:cNvGrpSpPr/>
        <p:nvPr/>
      </p:nvGrpSpPr>
      <p:grpSpPr>
        <a:xfrm>
          <a:off x="0" y="0"/>
          <a:ext cx="0" cy="0"/>
          <a:chOff x="0" y="0"/>
          <a:chExt cx="0" cy="0"/>
        </a:xfrm>
      </p:grpSpPr>
      <p:sp>
        <p:nvSpPr>
          <p:cNvPr id="1048883" name="Slide Image Placeholder 1"/>
          <p:cNvSpPr>
            <a:spLocks noChangeAspect="1" noRot="1" noGrp="1"/>
          </p:cNvSpPr>
          <p:nvPr>
            <p:ph type="sldImg"/>
          </p:nvPr>
        </p:nvSpPr>
        <p:spPr/>
      </p:sp>
      <p:sp>
        <p:nvSpPr>
          <p:cNvPr id="1048884" name="Notes Placeholder 2"/>
          <p:cNvSpPr>
            <a:spLocks noGrp="1"/>
          </p:cNvSpPr>
          <p:nvPr>
            <p:ph type="body" idx="1"/>
          </p:nvPr>
        </p:nvSpPr>
        <p:spPr/>
        <p:txBody>
          <a:bodyPr>
            <a:normAutofit/>
          </a:bodyPr>
          <a:p>
            <a:endParaRPr lang="en-US"/>
          </a:p>
        </p:txBody>
      </p:sp>
      <p:sp>
        <p:nvSpPr>
          <p:cNvPr id="1048885" name="Slide Number Placeholder 3"/>
          <p:cNvSpPr>
            <a:spLocks noGrp="1"/>
          </p:cNvSpPr>
          <p:nvPr>
            <p:ph type="sldNum" sz="quarter" idx="10"/>
          </p:nvPr>
        </p:nvSpPr>
        <p:spPr/>
        <p:txBody>
          <a:bodyPr/>
          <a:p>
            <a:fld id="{832510CB-EA6A-4CF2-94C0-B2CF282E463F}" type="slidenum">
              <a:rPr lang="en-US" smtClean="0"/>
              <a:t>65</a:t>
            </a:fld>
            <a:endParaRPr dirty="0"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431" name=""/>
        <p:cNvGrpSpPr/>
        <p:nvPr/>
      </p:nvGrpSpPr>
      <p:grpSpPr>
        <a:xfrm>
          <a:off x="0" y="0"/>
          <a:ext cx="0" cy="0"/>
          <a:chOff x="0" y="0"/>
          <a:chExt cx="0" cy="0"/>
        </a:xfrm>
      </p:grpSpPr>
      <p:sp>
        <p:nvSpPr>
          <p:cNvPr id="1048887" name="Slide Image Placeholder 1"/>
          <p:cNvSpPr>
            <a:spLocks noChangeAspect="1" noRot="1" noGrp="1"/>
          </p:cNvSpPr>
          <p:nvPr>
            <p:ph type="sldImg"/>
          </p:nvPr>
        </p:nvSpPr>
        <p:spPr/>
      </p:sp>
      <p:sp>
        <p:nvSpPr>
          <p:cNvPr id="1048888" name="Notes Placeholder 2"/>
          <p:cNvSpPr>
            <a:spLocks noGrp="1"/>
          </p:cNvSpPr>
          <p:nvPr>
            <p:ph type="body" idx="1"/>
          </p:nvPr>
        </p:nvSpPr>
        <p:spPr/>
        <p:txBody>
          <a:bodyPr>
            <a:normAutofit/>
          </a:bodyPr>
          <a:p>
            <a:endParaRPr lang="en-US"/>
          </a:p>
        </p:txBody>
      </p:sp>
      <p:sp>
        <p:nvSpPr>
          <p:cNvPr id="1048889" name="Slide Number Placeholder 3"/>
          <p:cNvSpPr>
            <a:spLocks noGrp="1"/>
          </p:cNvSpPr>
          <p:nvPr>
            <p:ph type="sldNum" sz="quarter" idx="10"/>
          </p:nvPr>
        </p:nvSpPr>
        <p:spPr/>
        <p:txBody>
          <a:bodyPr/>
          <a:p>
            <a:fld id="{832510CB-EA6A-4CF2-94C0-B2CF282E463F}" type="slidenum">
              <a:rPr lang="en-US" smtClean="0"/>
              <a:t>66</a:t>
            </a:fld>
            <a:endParaRPr dirty="0"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434" name=""/>
        <p:cNvGrpSpPr/>
        <p:nvPr/>
      </p:nvGrpSpPr>
      <p:grpSpPr>
        <a:xfrm>
          <a:off x="0" y="0"/>
          <a:ext cx="0" cy="0"/>
          <a:chOff x="0" y="0"/>
          <a:chExt cx="0" cy="0"/>
        </a:xfrm>
      </p:grpSpPr>
      <p:sp>
        <p:nvSpPr>
          <p:cNvPr id="1048891" name="Slide Image Placeholder 1"/>
          <p:cNvSpPr>
            <a:spLocks noChangeAspect="1" noRot="1" noGrp="1"/>
          </p:cNvSpPr>
          <p:nvPr>
            <p:ph type="sldImg"/>
          </p:nvPr>
        </p:nvSpPr>
        <p:spPr/>
      </p:sp>
      <p:sp>
        <p:nvSpPr>
          <p:cNvPr id="1048892" name="Notes Placeholder 2"/>
          <p:cNvSpPr>
            <a:spLocks noGrp="1"/>
          </p:cNvSpPr>
          <p:nvPr>
            <p:ph type="body" idx="1"/>
          </p:nvPr>
        </p:nvSpPr>
        <p:spPr/>
        <p:txBody>
          <a:bodyPr>
            <a:normAutofit/>
          </a:bodyPr>
          <a:p>
            <a:endParaRPr lang="en-US"/>
          </a:p>
        </p:txBody>
      </p:sp>
      <p:sp>
        <p:nvSpPr>
          <p:cNvPr id="1048893" name="Slide Number Placeholder 3"/>
          <p:cNvSpPr>
            <a:spLocks noGrp="1"/>
          </p:cNvSpPr>
          <p:nvPr>
            <p:ph type="sldNum" sz="quarter" idx="10"/>
          </p:nvPr>
        </p:nvSpPr>
        <p:spPr/>
        <p:txBody>
          <a:bodyPr/>
          <a:p>
            <a:fld id="{832510CB-EA6A-4CF2-94C0-B2CF282E463F}" type="slidenum">
              <a:rPr lang="en-US" smtClean="0"/>
              <a:t>67</a:t>
            </a:fld>
            <a:endParaRPr dirty="0"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437" name=""/>
        <p:cNvGrpSpPr/>
        <p:nvPr/>
      </p:nvGrpSpPr>
      <p:grpSpPr>
        <a:xfrm>
          <a:off x="0" y="0"/>
          <a:ext cx="0" cy="0"/>
          <a:chOff x="0" y="0"/>
          <a:chExt cx="0" cy="0"/>
        </a:xfrm>
      </p:grpSpPr>
      <p:sp>
        <p:nvSpPr>
          <p:cNvPr id="1048895" name="Slide Image Placeholder 1"/>
          <p:cNvSpPr>
            <a:spLocks noChangeAspect="1" noRot="1" noGrp="1"/>
          </p:cNvSpPr>
          <p:nvPr>
            <p:ph type="sldImg"/>
          </p:nvPr>
        </p:nvSpPr>
        <p:spPr/>
      </p:sp>
      <p:sp>
        <p:nvSpPr>
          <p:cNvPr id="1048896" name="Notes Placeholder 2"/>
          <p:cNvSpPr>
            <a:spLocks noGrp="1"/>
          </p:cNvSpPr>
          <p:nvPr>
            <p:ph type="body" idx="1"/>
          </p:nvPr>
        </p:nvSpPr>
        <p:spPr/>
        <p:txBody>
          <a:bodyPr>
            <a:normAutofit/>
          </a:bodyPr>
          <a:p>
            <a:endParaRPr lang="en-US"/>
          </a:p>
        </p:txBody>
      </p:sp>
      <p:sp>
        <p:nvSpPr>
          <p:cNvPr id="1048897" name="Slide Number Placeholder 3"/>
          <p:cNvSpPr>
            <a:spLocks noGrp="1"/>
          </p:cNvSpPr>
          <p:nvPr>
            <p:ph type="sldNum" sz="quarter" idx="10"/>
          </p:nvPr>
        </p:nvSpPr>
        <p:spPr/>
        <p:txBody>
          <a:bodyPr/>
          <a:p>
            <a:fld id="{832510CB-EA6A-4CF2-94C0-B2CF282E463F}" type="slidenum">
              <a:rPr lang="en-US" smtClean="0"/>
              <a:t>68</a:t>
            </a:fld>
            <a:endParaRPr dirty="0"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440" name=""/>
        <p:cNvGrpSpPr/>
        <p:nvPr/>
      </p:nvGrpSpPr>
      <p:grpSpPr>
        <a:xfrm>
          <a:off x="0" y="0"/>
          <a:ext cx="0" cy="0"/>
          <a:chOff x="0" y="0"/>
          <a:chExt cx="0" cy="0"/>
        </a:xfrm>
      </p:grpSpPr>
      <p:sp>
        <p:nvSpPr>
          <p:cNvPr id="1048900" name="Slide Image Placeholder 1"/>
          <p:cNvSpPr>
            <a:spLocks noChangeAspect="1" noRot="1" noGrp="1"/>
          </p:cNvSpPr>
          <p:nvPr>
            <p:ph type="sldImg"/>
          </p:nvPr>
        </p:nvSpPr>
        <p:spPr/>
      </p:sp>
      <p:sp>
        <p:nvSpPr>
          <p:cNvPr id="1048901" name="Notes Placeholder 2"/>
          <p:cNvSpPr>
            <a:spLocks noGrp="1"/>
          </p:cNvSpPr>
          <p:nvPr>
            <p:ph type="body" idx="1"/>
          </p:nvPr>
        </p:nvSpPr>
        <p:spPr/>
        <p:txBody>
          <a:bodyPr>
            <a:normAutofit/>
          </a:bodyPr>
          <a:p>
            <a:endParaRPr lang="en-US"/>
          </a:p>
        </p:txBody>
      </p:sp>
      <p:sp>
        <p:nvSpPr>
          <p:cNvPr id="1048902" name="Slide Number Placeholder 3"/>
          <p:cNvSpPr>
            <a:spLocks noGrp="1"/>
          </p:cNvSpPr>
          <p:nvPr>
            <p:ph type="sldNum" sz="quarter" idx="10"/>
          </p:nvPr>
        </p:nvSpPr>
        <p:spPr/>
        <p:txBody>
          <a:bodyPr/>
          <a:p>
            <a:fld id="{832510CB-EA6A-4CF2-94C0-B2CF282E463F}" type="slidenum">
              <a:rPr lang="en-US" smtClean="0"/>
              <a:t>69</a:t>
            </a:fld>
            <a:endParaRPr dirty="0"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275" name=""/>
        <p:cNvGrpSpPr/>
        <p:nvPr/>
      </p:nvGrpSpPr>
      <p:grpSpPr>
        <a:xfrm>
          <a:off x="0" y="0"/>
          <a:ext cx="0" cy="0"/>
          <a:chOff x="0" y="0"/>
          <a:chExt cx="0" cy="0"/>
        </a:xfrm>
      </p:grpSpPr>
      <p:sp>
        <p:nvSpPr>
          <p:cNvPr id="1048651" name="Slide Image Placeholder 1"/>
          <p:cNvSpPr>
            <a:spLocks noChangeAspect="1" noRot="1" noGrp="1"/>
          </p:cNvSpPr>
          <p:nvPr>
            <p:ph type="sldImg"/>
          </p:nvPr>
        </p:nvSpPr>
        <p:spPr/>
      </p:sp>
      <p:sp>
        <p:nvSpPr>
          <p:cNvPr id="1048652" name="Notes Placeholder 2"/>
          <p:cNvSpPr>
            <a:spLocks noGrp="1"/>
          </p:cNvSpPr>
          <p:nvPr>
            <p:ph type="body" idx="1"/>
          </p:nvPr>
        </p:nvSpPr>
        <p:spPr/>
        <p:txBody>
          <a:bodyPr>
            <a:normAutofit/>
          </a:bodyPr>
          <a:p>
            <a:endParaRPr lang="en-US"/>
          </a:p>
        </p:txBody>
      </p:sp>
      <p:sp>
        <p:nvSpPr>
          <p:cNvPr id="1048653" name="Slide Number Placeholder 3"/>
          <p:cNvSpPr>
            <a:spLocks noGrp="1"/>
          </p:cNvSpPr>
          <p:nvPr>
            <p:ph type="sldNum" sz="quarter" idx="10"/>
          </p:nvPr>
        </p:nvSpPr>
        <p:spPr/>
        <p:txBody>
          <a:bodyPr/>
          <a:p>
            <a:fld id="{832510CB-EA6A-4CF2-94C0-B2CF282E463F}" type="slidenum">
              <a:rPr lang="en-US" smtClean="0"/>
              <a:t>7</a:t>
            </a:fld>
            <a:endParaRPr dirty="0"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443" name=""/>
        <p:cNvGrpSpPr/>
        <p:nvPr/>
      </p:nvGrpSpPr>
      <p:grpSpPr>
        <a:xfrm>
          <a:off x="0" y="0"/>
          <a:ext cx="0" cy="0"/>
          <a:chOff x="0" y="0"/>
          <a:chExt cx="0" cy="0"/>
        </a:xfrm>
      </p:grpSpPr>
      <p:sp>
        <p:nvSpPr>
          <p:cNvPr id="1048904" name="Slide Image Placeholder 1"/>
          <p:cNvSpPr>
            <a:spLocks noChangeAspect="1" noRot="1" noGrp="1"/>
          </p:cNvSpPr>
          <p:nvPr>
            <p:ph type="sldImg"/>
          </p:nvPr>
        </p:nvSpPr>
        <p:spPr/>
      </p:sp>
      <p:sp>
        <p:nvSpPr>
          <p:cNvPr id="1048905" name="Notes Placeholder 2"/>
          <p:cNvSpPr>
            <a:spLocks noGrp="1"/>
          </p:cNvSpPr>
          <p:nvPr>
            <p:ph type="body" idx="1"/>
          </p:nvPr>
        </p:nvSpPr>
        <p:spPr/>
        <p:txBody>
          <a:bodyPr>
            <a:normAutofit/>
          </a:bodyPr>
          <a:p>
            <a:endParaRPr lang="en-US"/>
          </a:p>
        </p:txBody>
      </p:sp>
      <p:sp>
        <p:nvSpPr>
          <p:cNvPr id="1048906" name="Slide Number Placeholder 3"/>
          <p:cNvSpPr>
            <a:spLocks noGrp="1"/>
          </p:cNvSpPr>
          <p:nvPr>
            <p:ph type="sldNum" sz="quarter" idx="10"/>
          </p:nvPr>
        </p:nvSpPr>
        <p:spPr/>
        <p:txBody>
          <a:bodyPr/>
          <a:p>
            <a:fld id="{832510CB-EA6A-4CF2-94C0-B2CF282E463F}" type="slidenum">
              <a:rPr lang="en-US" smtClean="0"/>
              <a:t>70</a:t>
            </a:fld>
            <a:endParaRPr dirty="0"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446" name=""/>
        <p:cNvGrpSpPr/>
        <p:nvPr/>
      </p:nvGrpSpPr>
      <p:grpSpPr>
        <a:xfrm>
          <a:off x="0" y="0"/>
          <a:ext cx="0" cy="0"/>
          <a:chOff x="0" y="0"/>
          <a:chExt cx="0" cy="0"/>
        </a:xfrm>
      </p:grpSpPr>
      <p:sp>
        <p:nvSpPr>
          <p:cNvPr id="1048908" name="Slide Image Placeholder 1"/>
          <p:cNvSpPr>
            <a:spLocks noChangeAspect="1" noRot="1" noGrp="1"/>
          </p:cNvSpPr>
          <p:nvPr>
            <p:ph type="sldImg"/>
          </p:nvPr>
        </p:nvSpPr>
        <p:spPr/>
      </p:sp>
      <p:sp>
        <p:nvSpPr>
          <p:cNvPr id="1048909" name="Notes Placeholder 2"/>
          <p:cNvSpPr>
            <a:spLocks noGrp="1"/>
          </p:cNvSpPr>
          <p:nvPr>
            <p:ph type="body" idx="1"/>
          </p:nvPr>
        </p:nvSpPr>
        <p:spPr/>
        <p:txBody>
          <a:bodyPr>
            <a:normAutofit/>
          </a:bodyPr>
          <a:p>
            <a:endParaRPr lang="en-US"/>
          </a:p>
        </p:txBody>
      </p:sp>
      <p:sp>
        <p:nvSpPr>
          <p:cNvPr id="1048910" name="Slide Number Placeholder 3"/>
          <p:cNvSpPr>
            <a:spLocks noGrp="1"/>
          </p:cNvSpPr>
          <p:nvPr>
            <p:ph type="sldNum" sz="quarter" idx="10"/>
          </p:nvPr>
        </p:nvSpPr>
        <p:spPr/>
        <p:txBody>
          <a:bodyPr/>
          <a:p>
            <a:fld id="{832510CB-EA6A-4CF2-94C0-B2CF282E463F}" type="slidenum">
              <a:rPr lang="en-US" smtClean="0"/>
              <a:t>71</a:t>
            </a:fld>
            <a:endParaRPr dirty="0"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449" name=""/>
        <p:cNvGrpSpPr/>
        <p:nvPr/>
      </p:nvGrpSpPr>
      <p:grpSpPr>
        <a:xfrm>
          <a:off x="0" y="0"/>
          <a:ext cx="0" cy="0"/>
          <a:chOff x="0" y="0"/>
          <a:chExt cx="0" cy="0"/>
        </a:xfrm>
      </p:grpSpPr>
      <p:sp>
        <p:nvSpPr>
          <p:cNvPr id="1048912" name="Slide Image Placeholder 1"/>
          <p:cNvSpPr>
            <a:spLocks noChangeAspect="1" noRot="1" noGrp="1"/>
          </p:cNvSpPr>
          <p:nvPr>
            <p:ph type="sldImg"/>
          </p:nvPr>
        </p:nvSpPr>
        <p:spPr/>
      </p:sp>
      <p:sp>
        <p:nvSpPr>
          <p:cNvPr id="1048913" name="Notes Placeholder 2"/>
          <p:cNvSpPr>
            <a:spLocks noGrp="1"/>
          </p:cNvSpPr>
          <p:nvPr>
            <p:ph type="body" idx="1"/>
          </p:nvPr>
        </p:nvSpPr>
        <p:spPr/>
        <p:txBody>
          <a:bodyPr>
            <a:normAutofit/>
          </a:bodyPr>
          <a:p>
            <a:endParaRPr dirty="0" lang="en-US"/>
          </a:p>
        </p:txBody>
      </p:sp>
      <p:sp>
        <p:nvSpPr>
          <p:cNvPr id="1048914" name="Slide Number Placeholder 3"/>
          <p:cNvSpPr>
            <a:spLocks noGrp="1"/>
          </p:cNvSpPr>
          <p:nvPr>
            <p:ph type="sldNum" sz="quarter" idx="10"/>
          </p:nvPr>
        </p:nvSpPr>
        <p:spPr/>
        <p:txBody>
          <a:bodyPr/>
          <a:p>
            <a:fld id="{832510CB-EA6A-4CF2-94C0-B2CF282E463F}" type="slidenum">
              <a:rPr lang="en-US" smtClean="0"/>
              <a:t>72</a:t>
            </a:fld>
            <a:endParaRPr dirty="0"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452" name=""/>
        <p:cNvGrpSpPr/>
        <p:nvPr/>
      </p:nvGrpSpPr>
      <p:grpSpPr>
        <a:xfrm>
          <a:off x="0" y="0"/>
          <a:ext cx="0" cy="0"/>
          <a:chOff x="0" y="0"/>
          <a:chExt cx="0" cy="0"/>
        </a:xfrm>
      </p:grpSpPr>
      <p:sp>
        <p:nvSpPr>
          <p:cNvPr id="1048916" name="Slide Image Placeholder 1"/>
          <p:cNvSpPr>
            <a:spLocks noChangeAspect="1" noRot="1" noGrp="1"/>
          </p:cNvSpPr>
          <p:nvPr>
            <p:ph type="sldImg"/>
          </p:nvPr>
        </p:nvSpPr>
        <p:spPr/>
      </p:sp>
      <p:sp>
        <p:nvSpPr>
          <p:cNvPr id="1048917" name="Notes Placeholder 2"/>
          <p:cNvSpPr>
            <a:spLocks noGrp="1"/>
          </p:cNvSpPr>
          <p:nvPr>
            <p:ph type="body" idx="1"/>
          </p:nvPr>
        </p:nvSpPr>
        <p:spPr/>
        <p:txBody>
          <a:bodyPr>
            <a:normAutofit/>
          </a:bodyPr>
          <a:p>
            <a:endParaRPr lang="en-US"/>
          </a:p>
        </p:txBody>
      </p:sp>
      <p:sp>
        <p:nvSpPr>
          <p:cNvPr id="1048918" name="Slide Number Placeholder 3"/>
          <p:cNvSpPr>
            <a:spLocks noGrp="1"/>
          </p:cNvSpPr>
          <p:nvPr>
            <p:ph type="sldNum" sz="quarter" idx="10"/>
          </p:nvPr>
        </p:nvSpPr>
        <p:spPr/>
        <p:txBody>
          <a:bodyPr/>
          <a:p>
            <a:fld id="{832510CB-EA6A-4CF2-94C0-B2CF282E463F}" type="slidenum">
              <a:rPr lang="en-US" smtClean="0"/>
              <a:t>73</a:t>
            </a:fld>
            <a:endParaRPr dirty="0"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455" name=""/>
        <p:cNvGrpSpPr/>
        <p:nvPr/>
      </p:nvGrpSpPr>
      <p:grpSpPr>
        <a:xfrm>
          <a:off x="0" y="0"/>
          <a:ext cx="0" cy="0"/>
          <a:chOff x="0" y="0"/>
          <a:chExt cx="0" cy="0"/>
        </a:xfrm>
      </p:grpSpPr>
      <p:sp>
        <p:nvSpPr>
          <p:cNvPr id="1048920" name="Slide Image Placeholder 1"/>
          <p:cNvSpPr>
            <a:spLocks noChangeAspect="1" noRot="1" noGrp="1"/>
          </p:cNvSpPr>
          <p:nvPr>
            <p:ph type="sldImg"/>
          </p:nvPr>
        </p:nvSpPr>
        <p:spPr/>
      </p:sp>
      <p:sp>
        <p:nvSpPr>
          <p:cNvPr id="1048921" name="Notes Placeholder 2"/>
          <p:cNvSpPr>
            <a:spLocks noGrp="1"/>
          </p:cNvSpPr>
          <p:nvPr>
            <p:ph type="body" idx="1"/>
          </p:nvPr>
        </p:nvSpPr>
        <p:spPr/>
        <p:txBody>
          <a:bodyPr>
            <a:normAutofit/>
          </a:bodyPr>
          <a:p>
            <a:endParaRPr lang="en-US"/>
          </a:p>
        </p:txBody>
      </p:sp>
      <p:sp>
        <p:nvSpPr>
          <p:cNvPr id="1048922" name="Slide Number Placeholder 3"/>
          <p:cNvSpPr>
            <a:spLocks noGrp="1"/>
          </p:cNvSpPr>
          <p:nvPr>
            <p:ph type="sldNum" sz="quarter" idx="10"/>
          </p:nvPr>
        </p:nvSpPr>
        <p:spPr/>
        <p:txBody>
          <a:bodyPr/>
          <a:p>
            <a:fld id="{832510CB-EA6A-4CF2-94C0-B2CF282E463F}" type="slidenum">
              <a:rPr lang="en-US" smtClean="0"/>
              <a:t>74</a:t>
            </a:fld>
            <a:endParaRPr dirty="0"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458" name=""/>
        <p:cNvGrpSpPr/>
        <p:nvPr/>
      </p:nvGrpSpPr>
      <p:grpSpPr>
        <a:xfrm>
          <a:off x="0" y="0"/>
          <a:ext cx="0" cy="0"/>
          <a:chOff x="0" y="0"/>
          <a:chExt cx="0" cy="0"/>
        </a:xfrm>
      </p:grpSpPr>
      <p:sp>
        <p:nvSpPr>
          <p:cNvPr id="1048924" name="Slide Image Placeholder 1"/>
          <p:cNvSpPr>
            <a:spLocks noChangeAspect="1" noRot="1" noGrp="1"/>
          </p:cNvSpPr>
          <p:nvPr>
            <p:ph type="sldImg"/>
          </p:nvPr>
        </p:nvSpPr>
        <p:spPr/>
      </p:sp>
      <p:sp>
        <p:nvSpPr>
          <p:cNvPr id="1048925" name="Notes Placeholder 2"/>
          <p:cNvSpPr>
            <a:spLocks noGrp="1"/>
          </p:cNvSpPr>
          <p:nvPr>
            <p:ph type="body" idx="1"/>
          </p:nvPr>
        </p:nvSpPr>
        <p:spPr/>
        <p:txBody>
          <a:bodyPr>
            <a:normAutofit/>
          </a:bodyPr>
          <a:p>
            <a:endParaRPr lang="en-US"/>
          </a:p>
        </p:txBody>
      </p:sp>
      <p:sp>
        <p:nvSpPr>
          <p:cNvPr id="1048926" name="Slide Number Placeholder 3"/>
          <p:cNvSpPr>
            <a:spLocks noGrp="1"/>
          </p:cNvSpPr>
          <p:nvPr>
            <p:ph type="sldNum" sz="quarter" idx="10"/>
          </p:nvPr>
        </p:nvSpPr>
        <p:spPr/>
        <p:txBody>
          <a:bodyPr/>
          <a:p>
            <a:fld id="{832510CB-EA6A-4CF2-94C0-B2CF282E463F}" type="slidenum">
              <a:rPr lang="en-US" smtClean="0"/>
              <a:t>75</a:t>
            </a:fld>
            <a:endParaRPr dirty="0"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461" name=""/>
        <p:cNvGrpSpPr/>
        <p:nvPr/>
      </p:nvGrpSpPr>
      <p:grpSpPr>
        <a:xfrm>
          <a:off x="0" y="0"/>
          <a:ext cx="0" cy="0"/>
          <a:chOff x="0" y="0"/>
          <a:chExt cx="0" cy="0"/>
        </a:xfrm>
      </p:grpSpPr>
      <p:sp>
        <p:nvSpPr>
          <p:cNvPr id="1048928" name="Slide Image Placeholder 1"/>
          <p:cNvSpPr>
            <a:spLocks noChangeAspect="1" noRot="1" noGrp="1"/>
          </p:cNvSpPr>
          <p:nvPr>
            <p:ph type="sldImg"/>
          </p:nvPr>
        </p:nvSpPr>
        <p:spPr/>
      </p:sp>
      <p:sp>
        <p:nvSpPr>
          <p:cNvPr id="1048929" name="Notes Placeholder 2"/>
          <p:cNvSpPr>
            <a:spLocks noGrp="1"/>
          </p:cNvSpPr>
          <p:nvPr>
            <p:ph type="body" idx="1"/>
          </p:nvPr>
        </p:nvSpPr>
        <p:spPr/>
        <p:txBody>
          <a:bodyPr>
            <a:normAutofit/>
          </a:bodyPr>
          <a:p>
            <a:endParaRPr lang="en-US"/>
          </a:p>
        </p:txBody>
      </p:sp>
      <p:sp>
        <p:nvSpPr>
          <p:cNvPr id="1048930" name="Slide Number Placeholder 3"/>
          <p:cNvSpPr>
            <a:spLocks noGrp="1"/>
          </p:cNvSpPr>
          <p:nvPr>
            <p:ph type="sldNum" sz="quarter" idx="10"/>
          </p:nvPr>
        </p:nvSpPr>
        <p:spPr/>
        <p:txBody>
          <a:bodyPr/>
          <a:p>
            <a:fld id="{832510CB-EA6A-4CF2-94C0-B2CF282E463F}" type="slidenum">
              <a:rPr lang="en-US" smtClean="0"/>
              <a:t>76</a:t>
            </a:fld>
            <a:endParaRPr dirty="0"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464" name=""/>
        <p:cNvGrpSpPr/>
        <p:nvPr/>
      </p:nvGrpSpPr>
      <p:grpSpPr>
        <a:xfrm>
          <a:off x="0" y="0"/>
          <a:ext cx="0" cy="0"/>
          <a:chOff x="0" y="0"/>
          <a:chExt cx="0" cy="0"/>
        </a:xfrm>
      </p:grpSpPr>
      <p:sp>
        <p:nvSpPr>
          <p:cNvPr id="1048932" name="Slide Image Placeholder 1"/>
          <p:cNvSpPr>
            <a:spLocks noChangeAspect="1" noRot="1" noGrp="1"/>
          </p:cNvSpPr>
          <p:nvPr>
            <p:ph type="sldImg"/>
          </p:nvPr>
        </p:nvSpPr>
        <p:spPr/>
      </p:sp>
      <p:sp>
        <p:nvSpPr>
          <p:cNvPr id="1048933" name="Notes Placeholder 2"/>
          <p:cNvSpPr>
            <a:spLocks noGrp="1"/>
          </p:cNvSpPr>
          <p:nvPr>
            <p:ph type="body" idx="1"/>
          </p:nvPr>
        </p:nvSpPr>
        <p:spPr/>
        <p:txBody>
          <a:bodyPr>
            <a:normAutofit/>
          </a:bodyPr>
          <a:p>
            <a:endParaRPr lang="en-US"/>
          </a:p>
        </p:txBody>
      </p:sp>
      <p:sp>
        <p:nvSpPr>
          <p:cNvPr id="1048934" name="Slide Number Placeholder 3"/>
          <p:cNvSpPr>
            <a:spLocks noGrp="1"/>
          </p:cNvSpPr>
          <p:nvPr>
            <p:ph type="sldNum" sz="quarter" idx="10"/>
          </p:nvPr>
        </p:nvSpPr>
        <p:spPr/>
        <p:txBody>
          <a:bodyPr/>
          <a:p>
            <a:fld id="{832510CB-EA6A-4CF2-94C0-B2CF282E463F}" type="slidenum">
              <a:rPr lang="en-US" smtClean="0"/>
              <a:t>77</a:t>
            </a:fld>
            <a:endParaRPr dirty="0"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467" name=""/>
        <p:cNvGrpSpPr/>
        <p:nvPr/>
      </p:nvGrpSpPr>
      <p:grpSpPr>
        <a:xfrm>
          <a:off x="0" y="0"/>
          <a:ext cx="0" cy="0"/>
          <a:chOff x="0" y="0"/>
          <a:chExt cx="0" cy="0"/>
        </a:xfrm>
      </p:grpSpPr>
      <p:sp>
        <p:nvSpPr>
          <p:cNvPr id="1048936" name="Slide Image Placeholder 1"/>
          <p:cNvSpPr>
            <a:spLocks noChangeAspect="1" noRot="1" noGrp="1"/>
          </p:cNvSpPr>
          <p:nvPr>
            <p:ph type="sldImg"/>
          </p:nvPr>
        </p:nvSpPr>
        <p:spPr/>
      </p:sp>
      <p:sp>
        <p:nvSpPr>
          <p:cNvPr id="1048937" name="Notes Placeholder 2"/>
          <p:cNvSpPr>
            <a:spLocks noGrp="1"/>
          </p:cNvSpPr>
          <p:nvPr>
            <p:ph type="body" idx="1"/>
          </p:nvPr>
        </p:nvSpPr>
        <p:spPr/>
        <p:txBody>
          <a:bodyPr>
            <a:normAutofit/>
          </a:bodyPr>
          <a:p>
            <a:endParaRPr lang="en-US"/>
          </a:p>
        </p:txBody>
      </p:sp>
      <p:sp>
        <p:nvSpPr>
          <p:cNvPr id="1048938" name="Slide Number Placeholder 3"/>
          <p:cNvSpPr>
            <a:spLocks noGrp="1"/>
          </p:cNvSpPr>
          <p:nvPr>
            <p:ph type="sldNum" sz="quarter" idx="10"/>
          </p:nvPr>
        </p:nvSpPr>
        <p:spPr/>
        <p:txBody>
          <a:bodyPr/>
          <a:p>
            <a:fld id="{832510CB-EA6A-4CF2-94C0-B2CF282E463F}" type="slidenum">
              <a:rPr lang="en-US" smtClean="0"/>
              <a:t>78</a:t>
            </a:fld>
            <a:endParaRPr dirty="0"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470" name=""/>
        <p:cNvGrpSpPr/>
        <p:nvPr/>
      </p:nvGrpSpPr>
      <p:grpSpPr>
        <a:xfrm>
          <a:off x="0" y="0"/>
          <a:ext cx="0" cy="0"/>
          <a:chOff x="0" y="0"/>
          <a:chExt cx="0" cy="0"/>
        </a:xfrm>
      </p:grpSpPr>
      <p:sp>
        <p:nvSpPr>
          <p:cNvPr id="1048941" name="Slide Image Placeholder 1"/>
          <p:cNvSpPr>
            <a:spLocks noChangeAspect="1" noRot="1" noGrp="1"/>
          </p:cNvSpPr>
          <p:nvPr>
            <p:ph type="sldImg"/>
          </p:nvPr>
        </p:nvSpPr>
        <p:spPr/>
      </p:sp>
      <p:sp>
        <p:nvSpPr>
          <p:cNvPr id="1048942" name="Notes Placeholder 2"/>
          <p:cNvSpPr>
            <a:spLocks noGrp="1"/>
          </p:cNvSpPr>
          <p:nvPr>
            <p:ph type="body" idx="1"/>
          </p:nvPr>
        </p:nvSpPr>
        <p:spPr/>
        <p:txBody>
          <a:bodyPr>
            <a:normAutofit/>
          </a:bodyPr>
          <a:p>
            <a:endParaRPr lang="en-US"/>
          </a:p>
        </p:txBody>
      </p:sp>
      <p:sp>
        <p:nvSpPr>
          <p:cNvPr id="1048943" name="Slide Number Placeholder 3"/>
          <p:cNvSpPr>
            <a:spLocks noGrp="1"/>
          </p:cNvSpPr>
          <p:nvPr>
            <p:ph type="sldNum" sz="quarter" idx="10"/>
          </p:nvPr>
        </p:nvSpPr>
        <p:spPr/>
        <p:txBody>
          <a:bodyPr/>
          <a:p>
            <a:fld id="{832510CB-EA6A-4CF2-94C0-B2CF282E463F}" type="slidenum">
              <a:rPr lang="en-US" smtClean="0"/>
              <a:t>79</a:t>
            </a:fld>
            <a:endParaRPr dirty="0"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278" name=""/>
        <p:cNvGrpSpPr/>
        <p:nvPr/>
      </p:nvGrpSpPr>
      <p:grpSpPr>
        <a:xfrm>
          <a:off x="0" y="0"/>
          <a:ext cx="0" cy="0"/>
          <a:chOff x="0" y="0"/>
          <a:chExt cx="0" cy="0"/>
        </a:xfrm>
      </p:grpSpPr>
      <p:sp>
        <p:nvSpPr>
          <p:cNvPr id="1048656" name="Slide Image Placeholder 1"/>
          <p:cNvSpPr>
            <a:spLocks noChangeAspect="1" noRot="1" noGrp="1"/>
          </p:cNvSpPr>
          <p:nvPr>
            <p:ph type="sldImg"/>
          </p:nvPr>
        </p:nvSpPr>
        <p:spPr/>
      </p:sp>
      <p:sp>
        <p:nvSpPr>
          <p:cNvPr id="1048657" name="Notes Placeholder 2"/>
          <p:cNvSpPr>
            <a:spLocks noGrp="1"/>
          </p:cNvSpPr>
          <p:nvPr>
            <p:ph type="body" idx="1"/>
          </p:nvPr>
        </p:nvSpPr>
        <p:spPr/>
        <p:txBody>
          <a:bodyPr>
            <a:normAutofit/>
          </a:bodyPr>
          <a:p>
            <a:endParaRPr lang="en-US"/>
          </a:p>
        </p:txBody>
      </p:sp>
      <p:sp>
        <p:nvSpPr>
          <p:cNvPr id="1048658" name="Slide Number Placeholder 3"/>
          <p:cNvSpPr>
            <a:spLocks noGrp="1"/>
          </p:cNvSpPr>
          <p:nvPr>
            <p:ph type="sldNum" sz="quarter" idx="10"/>
          </p:nvPr>
        </p:nvSpPr>
        <p:spPr/>
        <p:txBody>
          <a:bodyPr/>
          <a:p>
            <a:fld id="{832510CB-EA6A-4CF2-94C0-B2CF282E463F}" type="slidenum">
              <a:rPr lang="en-US" smtClean="0"/>
              <a:t>8</a:t>
            </a:fld>
            <a:endParaRPr dirty="0"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473" name=""/>
        <p:cNvGrpSpPr/>
        <p:nvPr/>
      </p:nvGrpSpPr>
      <p:grpSpPr>
        <a:xfrm>
          <a:off x="0" y="0"/>
          <a:ext cx="0" cy="0"/>
          <a:chOff x="0" y="0"/>
          <a:chExt cx="0" cy="0"/>
        </a:xfrm>
      </p:grpSpPr>
      <p:sp>
        <p:nvSpPr>
          <p:cNvPr id="1048946" name="Slide Image Placeholder 1"/>
          <p:cNvSpPr>
            <a:spLocks noChangeAspect="1" noRot="1" noGrp="1"/>
          </p:cNvSpPr>
          <p:nvPr>
            <p:ph type="sldImg"/>
          </p:nvPr>
        </p:nvSpPr>
        <p:spPr/>
      </p:sp>
      <p:sp>
        <p:nvSpPr>
          <p:cNvPr id="1048947" name="Notes Placeholder 2"/>
          <p:cNvSpPr>
            <a:spLocks noGrp="1"/>
          </p:cNvSpPr>
          <p:nvPr>
            <p:ph type="body" idx="1"/>
          </p:nvPr>
        </p:nvSpPr>
        <p:spPr/>
        <p:txBody>
          <a:bodyPr>
            <a:normAutofit/>
          </a:bodyPr>
          <a:p>
            <a:endParaRPr lang="en-US"/>
          </a:p>
        </p:txBody>
      </p:sp>
      <p:sp>
        <p:nvSpPr>
          <p:cNvPr id="1048948" name="Slide Number Placeholder 3"/>
          <p:cNvSpPr>
            <a:spLocks noGrp="1"/>
          </p:cNvSpPr>
          <p:nvPr>
            <p:ph type="sldNum" sz="quarter" idx="10"/>
          </p:nvPr>
        </p:nvSpPr>
        <p:spPr/>
        <p:txBody>
          <a:bodyPr/>
          <a:p>
            <a:fld id="{832510CB-EA6A-4CF2-94C0-B2CF282E463F}" type="slidenum">
              <a:rPr lang="en-US" smtClean="0"/>
              <a:t>80</a:t>
            </a:fld>
            <a:endParaRPr dirty="0"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476" name=""/>
        <p:cNvGrpSpPr/>
        <p:nvPr/>
      </p:nvGrpSpPr>
      <p:grpSpPr>
        <a:xfrm>
          <a:off x="0" y="0"/>
          <a:ext cx="0" cy="0"/>
          <a:chOff x="0" y="0"/>
          <a:chExt cx="0" cy="0"/>
        </a:xfrm>
      </p:grpSpPr>
      <p:sp>
        <p:nvSpPr>
          <p:cNvPr id="1048951" name="Slide Image Placeholder 1"/>
          <p:cNvSpPr>
            <a:spLocks noChangeAspect="1" noRot="1" noGrp="1"/>
          </p:cNvSpPr>
          <p:nvPr>
            <p:ph type="sldImg"/>
          </p:nvPr>
        </p:nvSpPr>
        <p:spPr/>
      </p:sp>
      <p:sp>
        <p:nvSpPr>
          <p:cNvPr id="1048952" name="Notes Placeholder 2"/>
          <p:cNvSpPr>
            <a:spLocks noGrp="1"/>
          </p:cNvSpPr>
          <p:nvPr>
            <p:ph type="body" idx="1"/>
          </p:nvPr>
        </p:nvSpPr>
        <p:spPr/>
        <p:txBody>
          <a:bodyPr>
            <a:normAutofit/>
          </a:bodyPr>
          <a:p>
            <a:endParaRPr lang="en-US"/>
          </a:p>
        </p:txBody>
      </p:sp>
      <p:sp>
        <p:nvSpPr>
          <p:cNvPr id="1048953" name="Slide Number Placeholder 3"/>
          <p:cNvSpPr>
            <a:spLocks noGrp="1"/>
          </p:cNvSpPr>
          <p:nvPr>
            <p:ph type="sldNum" sz="quarter" idx="10"/>
          </p:nvPr>
        </p:nvSpPr>
        <p:spPr/>
        <p:txBody>
          <a:bodyPr/>
          <a:p>
            <a:fld id="{832510CB-EA6A-4CF2-94C0-B2CF282E463F}" type="slidenum">
              <a:rPr lang="en-US" smtClean="0"/>
              <a:t>81</a:t>
            </a:fld>
            <a:endParaRPr dirty="0"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479" name=""/>
        <p:cNvGrpSpPr/>
        <p:nvPr/>
      </p:nvGrpSpPr>
      <p:grpSpPr>
        <a:xfrm>
          <a:off x="0" y="0"/>
          <a:ext cx="0" cy="0"/>
          <a:chOff x="0" y="0"/>
          <a:chExt cx="0" cy="0"/>
        </a:xfrm>
      </p:grpSpPr>
      <p:sp>
        <p:nvSpPr>
          <p:cNvPr id="1048956" name="Slide Image Placeholder 1"/>
          <p:cNvSpPr>
            <a:spLocks noChangeAspect="1" noRot="1" noGrp="1"/>
          </p:cNvSpPr>
          <p:nvPr>
            <p:ph type="sldImg"/>
          </p:nvPr>
        </p:nvSpPr>
        <p:spPr/>
      </p:sp>
      <p:sp>
        <p:nvSpPr>
          <p:cNvPr id="1048957" name="Notes Placeholder 2"/>
          <p:cNvSpPr>
            <a:spLocks noGrp="1"/>
          </p:cNvSpPr>
          <p:nvPr>
            <p:ph type="body" idx="1"/>
          </p:nvPr>
        </p:nvSpPr>
        <p:spPr/>
        <p:txBody>
          <a:bodyPr>
            <a:normAutofit/>
          </a:bodyPr>
          <a:p>
            <a:endParaRPr lang="en-US"/>
          </a:p>
        </p:txBody>
      </p:sp>
      <p:sp>
        <p:nvSpPr>
          <p:cNvPr id="1048958" name="Slide Number Placeholder 3"/>
          <p:cNvSpPr>
            <a:spLocks noGrp="1"/>
          </p:cNvSpPr>
          <p:nvPr>
            <p:ph type="sldNum" sz="quarter" idx="10"/>
          </p:nvPr>
        </p:nvSpPr>
        <p:spPr/>
        <p:txBody>
          <a:bodyPr/>
          <a:p>
            <a:fld id="{832510CB-EA6A-4CF2-94C0-B2CF282E463F}" type="slidenum">
              <a:rPr lang="en-US" smtClean="0"/>
              <a:t>82</a:t>
            </a:fld>
            <a:endParaRPr dirty="0"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482" name=""/>
        <p:cNvGrpSpPr/>
        <p:nvPr/>
      </p:nvGrpSpPr>
      <p:grpSpPr>
        <a:xfrm>
          <a:off x="0" y="0"/>
          <a:ext cx="0" cy="0"/>
          <a:chOff x="0" y="0"/>
          <a:chExt cx="0" cy="0"/>
        </a:xfrm>
      </p:grpSpPr>
      <p:sp>
        <p:nvSpPr>
          <p:cNvPr id="1048960" name="Slide Image Placeholder 1"/>
          <p:cNvSpPr>
            <a:spLocks noChangeAspect="1" noRot="1" noGrp="1"/>
          </p:cNvSpPr>
          <p:nvPr>
            <p:ph type="sldImg"/>
          </p:nvPr>
        </p:nvSpPr>
        <p:spPr/>
      </p:sp>
      <p:sp>
        <p:nvSpPr>
          <p:cNvPr id="1048961" name="Notes Placeholder 2"/>
          <p:cNvSpPr>
            <a:spLocks noGrp="1"/>
          </p:cNvSpPr>
          <p:nvPr>
            <p:ph type="body" idx="1"/>
          </p:nvPr>
        </p:nvSpPr>
        <p:spPr/>
        <p:txBody>
          <a:bodyPr>
            <a:normAutofit/>
          </a:bodyPr>
          <a:p>
            <a:endParaRPr lang="en-US"/>
          </a:p>
        </p:txBody>
      </p:sp>
      <p:sp>
        <p:nvSpPr>
          <p:cNvPr id="1048962" name="Slide Number Placeholder 3"/>
          <p:cNvSpPr>
            <a:spLocks noGrp="1"/>
          </p:cNvSpPr>
          <p:nvPr>
            <p:ph type="sldNum" sz="quarter" idx="10"/>
          </p:nvPr>
        </p:nvSpPr>
        <p:spPr/>
        <p:txBody>
          <a:bodyPr/>
          <a:p>
            <a:fld id="{832510CB-EA6A-4CF2-94C0-B2CF282E463F}" type="slidenum">
              <a:rPr lang="en-US" smtClean="0"/>
              <a:t>83</a:t>
            </a:fld>
            <a:endParaRPr dirty="0"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485" name=""/>
        <p:cNvGrpSpPr/>
        <p:nvPr/>
      </p:nvGrpSpPr>
      <p:grpSpPr>
        <a:xfrm>
          <a:off x="0" y="0"/>
          <a:ext cx="0" cy="0"/>
          <a:chOff x="0" y="0"/>
          <a:chExt cx="0" cy="0"/>
        </a:xfrm>
      </p:grpSpPr>
      <p:sp>
        <p:nvSpPr>
          <p:cNvPr id="1048964" name="Slide Image Placeholder 1"/>
          <p:cNvSpPr>
            <a:spLocks noChangeAspect="1" noRot="1" noGrp="1"/>
          </p:cNvSpPr>
          <p:nvPr>
            <p:ph type="sldImg"/>
          </p:nvPr>
        </p:nvSpPr>
        <p:spPr/>
      </p:sp>
      <p:sp>
        <p:nvSpPr>
          <p:cNvPr id="1048965" name="Notes Placeholder 2"/>
          <p:cNvSpPr>
            <a:spLocks noGrp="1"/>
          </p:cNvSpPr>
          <p:nvPr>
            <p:ph type="body" idx="1"/>
          </p:nvPr>
        </p:nvSpPr>
        <p:spPr/>
        <p:txBody>
          <a:bodyPr>
            <a:normAutofit/>
          </a:bodyPr>
          <a:p>
            <a:endParaRPr lang="en-US"/>
          </a:p>
        </p:txBody>
      </p:sp>
      <p:sp>
        <p:nvSpPr>
          <p:cNvPr id="1048966" name="Slide Number Placeholder 3"/>
          <p:cNvSpPr>
            <a:spLocks noGrp="1"/>
          </p:cNvSpPr>
          <p:nvPr>
            <p:ph type="sldNum" sz="quarter" idx="10"/>
          </p:nvPr>
        </p:nvSpPr>
        <p:spPr/>
        <p:txBody>
          <a:bodyPr/>
          <a:p>
            <a:fld id="{832510CB-EA6A-4CF2-94C0-B2CF282E463F}" type="slidenum">
              <a:rPr lang="en-US" smtClean="0"/>
              <a:t>84</a:t>
            </a:fld>
            <a:endParaRPr dirty="0"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488" name=""/>
        <p:cNvGrpSpPr/>
        <p:nvPr/>
      </p:nvGrpSpPr>
      <p:grpSpPr>
        <a:xfrm>
          <a:off x="0" y="0"/>
          <a:ext cx="0" cy="0"/>
          <a:chOff x="0" y="0"/>
          <a:chExt cx="0" cy="0"/>
        </a:xfrm>
      </p:grpSpPr>
      <p:sp>
        <p:nvSpPr>
          <p:cNvPr id="1048968" name="Slide Image Placeholder 1"/>
          <p:cNvSpPr>
            <a:spLocks noChangeAspect="1" noRot="1" noGrp="1"/>
          </p:cNvSpPr>
          <p:nvPr>
            <p:ph type="sldImg"/>
          </p:nvPr>
        </p:nvSpPr>
        <p:spPr/>
      </p:sp>
      <p:sp>
        <p:nvSpPr>
          <p:cNvPr id="1048969" name="Notes Placeholder 2"/>
          <p:cNvSpPr>
            <a:spLocks noGrp="1"/>
          </p:cNvSpPr>
          <p:nvPr>
            <p:ph type="body" idx="1"/>
          </p:nvPr>
        </p:nvSpPr>
        <p:spPr/>
        <p:txBody>
          <a:bodyPr>
            <a:normAutofit/>
          </a:bodyPr>
          <a:p>
            <a:endParaRPr lang="en-US"/>
          </a:p>
        </p:txBody>
      </p:sp>
      <p:sp>
        <p:nvSpPr>
          <p:cNvPr id="1048970" name="Slide Number Placeholder 3"/>
          <p:cNvSpPr>
            <a:spLocks noGrp="1"/>
          </p:cNvSpPr>
          <p:nvPr>
            <p:ph type="sldNum" sz="quarter" idx="10"/>
          </p:nvPr>
        </p:nvSpPr>
        <p:spPr/>
        <p:txBody>
          <a:bodyPr/>
          <a:p>
            <a:fld id="{832510CB-EA6A-4CF2-94C0-B2CF282E463F}" type="slidenum">
              <a:rPr lang="en-US" smtClean="0"/>
              <a:t>85</a:t>
            </a:fld>
            <a:endParaRPr dirty="0"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491" name=""/>
        <p:cNvGrpSpPr/>
        <p:nvPr/>
      </p:nvGrpSpPr>
      <p:grpSpPr>
        <a:xfrm>
          <a:off x="0" y="0"/>
          <a:ext cx="0" cy="0"/>
          <a:chOff x="0" y="0"/>
          <a:chExt cx="0" cy="0"/>
        </a:xfrm>
      </p:grpSpPr>
      <p:sp>
        <p:nvSpPr>
          <p:cNvPr id="1048972" name="Slide Image Placeholder 1"/>
          <p:cNvSpPr>
            <a:spLocks noChangeAspect="1" noRot="1" noGrp="1"/>
          </p:cNvSpPr>
          <p:nvPr>
            <p:ph type="sldImg"/>
          </p:nvPr>
        </p:nvSpPr>
        <p:spPr/>
      </p:sp>
      <p:sp>
        <p:nvSpPr>
          <p:cNvPr id="1048973" name="Notes Placeholder 2"/>
          <p:cNvSpPr>
            <a:spLocks noGrp="1"/>
          </p:cNvSpPr>
          <p:nvPr>
            <p:ph type="body" idx="1"/>
          </p:nvPr>
        </p:nvSpPr>
        <p:spPr/>
        <p:txBody>
          <a:bodyPr>
            <a:normAutofit/>
          </a:bodyPr>
          <a:p>
            <a:endParaRPr lang="en-US"/>
          </a:p>
        </p:txBody>
      </p:sp>
      <p:sp>
        <p:nvSpPr>
          <p:cNvPr id="1048974" name="Slide Number Placeholder 3"/>
          <p:cNvSpPr>
            <a:spLocks noGrp="1"/>
          </p:cNvSpPr>
          <p:nvPr>
            <p:ph type="sldNum" sz="quarter" idx="10"/>
          </p:nvPr>
        </p:nvSpPr>
        <p:spPr/>
        <p:txBody>
          <a:bodyPr/>
          <a:p>
            <a:fld id="{832510CB-EA6A-4CF2-94C0-B2CF282E463F}" type="slidenum">
              <a:rPr lang="en-US" smtClean="0"/>
              <a:t>86</a:t>
            </a:fld>
            <a:endParaRPr dirty="0"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494" name=""/>
        <p:cNvGrpSpPr/>
        <p:nvPr/>
      </p:nvGrpSpPr>
      <p:grpSpPr>
        <a:xfrm>
          <a:off x="0" y="0"/>
          <a:ext cx="0" cy="0"/>
          <a:chOff x="0" y="0"/>
          <a:chExt cx="0" cy="0"/>
        </a:xfrm>
      </p:grpSpPr>
      <p:sp>
        <p:nvSpPr>
          <p:cNvPr id="1048977" name="Slide Image Placeholder 1"/>
          <p:cNvSpPr>
            <a:spLocks noChangeAspect="1" noRot="1" noGrp="1"/>
          </p:cNvSpPr>
          <p:nvPr>
            <p:ph type="sldImg"/>
          </p:nvPr>
        </p:nvSpPr>
        <p:spPr/>
      </p:sp>
      <p:sp>
        <p:nvSpPr>
          <p:cNvPr id="1048978" name="Notes Placeholder 2"/>
          <p:cNvSpPr>
            <a:spLocks noGrp="1"/>
          </p:cNvSpPr>
          <p:nvPr>
            <p:ph type="body" idx="1"/>
          </p:nvPr>
        </p:nvSpPr>
        <p:spPr/>
        <p:txBody>
          <a:bodyPr>
            <a:normAutofit/>
          </a:bodyPr>
          <a:p>
            <a:endParaRPr lang="en-US"/>
          </a:p>
        </p:txBody>
      </p:sp>
      <p:sp>
        <p:nvSpPr>
          <p:cNvPr id="1048979" name="Slide Number Placeholder 3"/>
          <p:cNvSpPr>
            <a:spLocks noGrp="1"/>
          </p:cNvSpPr>
          <p:nvPr>
            <p:ph type="sldNum" sz="quarter" idx="10"/>
          </p:nvPr>
        </p:nvSpPr>
        <p:spPr/>
        <p:txBody>
          <a:bodyPr/>
          <a:p>
            <a:fld id="{832510CB-EA6A-4CF2-94C0-B2CF282E463F}" type="slidenum">
              <a:rPr lang="en-US" smtClean="0"/>
              <a:t>87</a:t>
            </a:fld>
            <a:endParaRPr dirty="0"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497" name=""/>
        <p:cNvGrpSpPr/>
        <p:nvPr/>
      </p:nvGrpSpPr>
      <p:grpSpPr>
        <a:xfrm>
          <a:off x="0" y="0"/>
          <a:ext cx="0" cy="0"/>
          <a:chOff x="0" y="0"/>
          <a:chExt cx="0" cy="0"/>
        </a:xfrm>
      </p:grpSpPr>
      <p:sp>
        <p:nvSpPr>
          <p:cNvPr id="1048981" name="Slide Image Placeholder 1"/>
          <p:cNvSpPr>
            <a:spLocks noChangeAspect="1" noRot="1" noGrp="1"/>
          </p:cNvSpPr>
          <p:nvPr>
            <p:ph type="sldImg"/>
          </p:nvPr>
        </p:nvSpPr>
        <p:spPr/>
      </p:sp>
      <p:sp>
        <p:nvSpPr>
          <p:cNvPr id="1048982" name="Notes Placeholder 2"/>
          <p:cNvSpPr>
            <a:spLocks noGrp="1"/>
          </p:cNvSpPr>
          <p:nvPr>
            <p:ph type="body" idx="1"/>
          </p:nvPr>
        </p:nvSpPr>
        <p:spPr/>
        <p:txBody>
          <a:bodyPr>
            <a:normAutofit/>
          </a:bodyPr>
          <a:p>
            <a:endParaRPr lang="en-US"/>
          </a:p>
        </p:txBody>
      </p:sp>
      <p:sp>
        <p:nvSpPr>
          <p:cNvPr id="1048983" name="Slide Number Placeholder 3"/>
          <p:cNvSpPr>
            <a:spLocks noGrp="1"/>
          </p:cNvSpPr>
          <p:nvPr>
            <p:ph type="sldNum" sz="quarter" idx="10"/>
          </p:nvPr>
        </p:nvSpPr>
        <p:spPr/>
        <p:txBody>
          <a:bodyPr/>
          <a:p>
            <a:fld id="{832510CB-EA6A-4CF2-94C0-B2CF282E463F}" type="slidenum">
              <a:rPr lang="en-US" smtClean="0"/>
              <a:t>88</a:t>
            </a:fld>
            <a:endParaRPr dirty="0"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500" name=""/>
        <p:cNvGrpSpPr/>
        <p:nvPr/>
      </p:nvGrpSpPr>
      <p:grpSpPr>
        <a:xfrm>
          <a:off x="0" y="0"/>
          <a:ext cx="0" cy="0"/>
          <a:chOff x="0" y="0"/>
          <a:chExt cx="0" cy="0"/>
        </a:xfrm>
      </p:grpSpPr>
      <p:sp>
        <p:nvSpPr>
          <p:cNvPr id="1048985" name="Slide Image Placeholder 1"/>
          <p:cNvSpPr>
            <a:spLocks noChangeAspect="1" noRot="1" noGrp="1"/>
          </p:cNvSpPr>
          <p:nvPr>
            <p:ph type="sldImg"/>
          </p:nvPr>
        </p:nvSpPr>
        <p:spPr/>
      </p:sp>
      <p:sp>
        <p:nvSpPr>
          <p:cNvPr id="1048986" name="Notes Placeholder 2"/>
          <p:cNvSpPr>
            <a:spLocks noGrp="1"/>
          </p:cNvSpPr>
          <p:nvPr>
            <p:ph type="body" idx="1"/>
          </p:nvPr>
        </p:nvSpPr>
        <p:spPr/>
        <p:txBody>
          <a:bodyPr>
            <a:normAutofit/>
          </a:bodyPr>
          <a:p>
            <a:endParaRPr lang="en-US"/>
          </a:p>
        </p:txBody>
      </p:sp>
      <p:sp>
        <p:nvSpPr>
          <p:cNvPr id="1048987" name="Slide Number Placeholder 3"/>
          <p:cNvSpPr>
            <a:spLocks noGrp="1"/>
          </p:cNvSpPr>
          <p:nvPr>
            <p:ph type="sldNum" sz="quarter" idx="10"/>
          </p:nvPr>
        </p:nvSpPr>
        <p:spPr/>
        <p:txBody>
          <a:bodyPr/>
          <a:p>
            <a:fld id="{832510CB-EA6A-4CF2-94C0-B2CF282E463F}" type="slidenum">
              <a:rPr lang="en-US" smtClean="0"/>
              <a:t>89</a:t>
            </a:fld>
            <a:endParaRPr dirty="0"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281" name=""/>
        <p:cNvGrpSpPr/>
        <p:nvPr/>
      </p:nvGrpSpPr>
      <p:grpSpPr>
        <a:xfrm>
          <a:off x="0" y="0"/>
          <a:ext cx="0" cy="0"/>
          <a:chOff x="0" y="0"/>
          <a:chExt cx="0" cy="0"/>
        </a:xfrm>
      </p:grpSpPr>
      <p:sp>
        <p:nvSpPr>
          <p:cNvPr id="1048661" name="Slide Image Placeholder 1"/>
          <p:cNvSpPr>
            <a:spLocks noChangeAspect="1" noRot="1" noGrp="1"/>
          </p:cNvSpPr>
          <p:nvPr>
            <p:ph type="sldImg"/>
          </p:nvPr>
        </p:nvSpPr>
        <p:spPr/>
      </p:sp>
      <p:sp>
        <p:nvSpPr>
          <p:cNvPr id="1048662" name="Notes Placeholder 2"/>
          <p:cNvSpPr>
            <a:spLocks noGrp="1"/>
          </p:cNvSpPr>
          <p:nvPr>
            <p:ph type="body" idx="1"/>
          </p:nvPr>
        </p:nvSpPr>
        <p:spPr/>
        <p:txBody>
          <a:bodyPr>
            <a:normAutofit/>
          </a:bodyPr>
          <a:p>
            <a:endParaRPr lang="en-US"/>
          </a:p>
        </p:txBody>
      </p:sp>
      <p:sp>
        <p:nvSpPr>
          <p:cNvPr id="1048663" name="Slide Number Placeholder 3"/>
          <p:cNvSpPr>
            <a:spLocks noGrp="1"/>
          </p:cNvSpPr>
          <p:nvPr>
            <p:ph type="sldNum" sz="quarter" idx="10"/>
          </p:nvPr>
        </p:nvSpPr>
        <p:spPr/>
        <p:txBody>
          <a:bodyPr/>
          <a:p>
            <a:fld id="{832510CB-EA6A-4CF2-94C0-B2CF282E463F}" type="slidenum">
              <a:rPr lang="en-US" smtClean="0"/>
              <a:t>9</a:t>
            </a:fld>
            <a:endParaRPr dirty="0"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504" name=""/>
        <p:cNvGrpSpPr/>
        <p:nvPr/>
      </p:nvGrpSpPr>
      <p:grpSpPr>
        <a:xfrm>
          <a:off x="0" y="0"/>
          <a:ext cx="0" cy="0"/>
          <a:chOff x="0" y="0"/>
          <a:chExt cx="0" cy="0"/>
        </a:xfrm>
      </p:grpSpPr>
      <p:sp>
        <p:nvSpPr>
          <p:cNvPr id="1048999" name="Slide Image Placeholder 1"/>
          <p:cNvSpPr>
            <a:spLocks noChangeAspect="1" noRot="1" noGrp="1"/>
          </p:cNvSpPr>
          <p:nvPr>
            <p:ph type="sldImg"/>
          </p:nvPr>
        </p:nvSpPr>
        <p:spPr/>
      </p:sp>
      <p:sp>
        <p:nvSpPr>
          <p:cNvPr id="1049000" name="Notes Placeholder 2"/>
          <p:cNvSpPr>
            <a:spLocks noGrp="1"/>
          </p:cNvSpPr>
          <p:nvPr>
            <p:ph type="body" idx="1"/>
          </p:nvPr>
        </p:nvSpPr>
        <p:spPr/>
        <p:txBody>
          <a:bodyPr>
            <a:normAutofit/>
          </a:bodyPr>
          <a:p>
            <a:endParaRPr lang="en-US"/>
          </a:p>
        </p:txBody>
      </p:sp>
      <p:sp>
        <p:nvSpPr>
          <p:cNvPr id="1049001" name="Slide Number Placeholder 3"/>
          <p:cNvSpPr>
            <a:spLocks noGrp="1"/>
          </p:cNvSpPr>
          <p:nvPr>
            <p:ph type="sldNum" sz="quarter" idx="10"/>
          </p:nvPr>
        </p:nvSpPr>
        <p:spPr/>
        <p:txBody>
          <a:bodyPr/>
          <a:p>
            <a:fld id="{832510CB-EA6A-4CF2-94C0-B2CF282E463F}" type="slidenum">
              <a:rPr lang="en-US" smtClean="0"/>
              <a:t>90</a:t>
            </a:fld>
            <a:endParaRPr dirty="0"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507" name=""/>
        <p:cNvGrpSpPr/>
        <p:nvPr/>
      </p:nvGrpSpPr>
      <p:grpSpPr>
        <a:xfrm>
          <a:off x="0" y="0"/>
          <a:ext cx="0" cy="0"/>
          <a:chOff x="0" y="0"/>
          <a:chExt cx="0" cy="0"/>
        </a:xfrm>
      </p:grpSpPr>
      <p:sp>
        <p:nvSpPr>
          <p:cNvPr id="1049003" name="Slide Image Placeholder 1"/>
          <p:cNvSpPr>
            <a:spLocks noChangeAspect="1" noRot="1" noGrp="1"/>
          </p:cNvSpPr>
          <p:nvPr>
            <p:ph type="sldImg"/>
          </p:nvPr>
        </p:nvSpPr>
        <p:spPr/>
      </p:sp>
      <p:sp>
        <p:nvSpPr>
          <p:cNvPr id="1049004" name="Notes Placeholder 2"/>
          <p:cNvSpPr>
            <a:spLocks noGrp="1"/>
          </p:cNvSpPr>
          <p:nvPr>
            <p:ph type="body" idx="1"/>
          </p:nvPr>
        </p:nvSpPr>
        <p:spPr/>
        <p:txBody>
          <a:bodyPr>
            <a:normAutofit/>
          </a:bodyPr>
          <a:p>
            <a:endParaRPr lang="en-US"/>
          </a:p>
        </p:txBody>
      </p:sp>
      <p:sp>
        <p:nvSpPr>
          <p:cNvPr id="1049005" name="Slide Number Placeholder 3"/>
          <p:cNvSpPr>
            <a:spLocks noGrp="1"/>
          </p:cNvSpPr>
          <p:nvPr>
            <p:ph type="sldNum" sz="quarter" idx="10"/>
          </p:nvPr>
        </p:nvSpPr>
        <p:spPr/>
        <p:txBody>
          <a:bodyPr/>
          <a:p>
            <a:fld id="{832510CB-EA6A-4CF2-94C0-B2CF282E463F}" type="slidenum">
              <a:rPr lang="en-US" smtClean="0"/>
              <a:t>91</a:t>
            </a:fld>
            <a:endParaRPr dirty="0"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510" name=""/>
        <p:cNvGrpSpPr/>
        <p:nvPr/>
      </p:nvGrpSpPr>
      <p:grpSpPr>
        <a:xfrm>
          <a:off x="0" y="0"/>
          <a:ext cx="0" cy="0"/>
          <a:chOff x="0" y="0"/>
          <a:chExt cx="0" cy="0"/>
        </a:xfrm>
      </p:grpSpPr>
      <p:sp>
        <p:nvSpPr>
          <p:cNvPr id="1049007" name="Slide Image Placeholder 1"/>
          <p:cNvSpPr>
            <a:spLocks noChangeAspect="1" noRot="1" noGrp="1"/>
          </p:cNvSpPr>
          <p:nvPr>
            <p:ph type="sldImg"/>
          </p:nvPr>
        </p:nvSpPr>
        <p:spPr/>
      </p:sp>
      <p:sp>
        <p:nvSpPr>
          <p:cNvPr id="1049008" name="Notes Placeholder 2"/>
          <p:cNvSpPr>
            <a:spLocks noGrp="1"/>
          </p:cNvSpPr>
          <p:nvPr>
            <p:ph type="body" idx="1"/>
          </p:nvPr>
        </p:nvSpPr>
        <p:spPr/>
        <p:txBody>
          <a:bodyPr>
            <a:normAutofit/>
          </a:bodyPr>
          <a:p>
            <a:endParaRPr lang="en-US"/>
          </a:p>
        </p:txBody>
      </p:sp>
      <p:sp>
        <p:nvSpPr>
          <p:cNvPr id="1049009" name="Slide Number Placeholder 3"/>
          <p:cNvSpPr>
            <a:spLocks noGrp="1"/>
          </p:cNvSpPr>
          <p:nvPr>
            <p:ph type="sldNum" sz="quarter" idx="10"/>
          </p:nvPr>
        </p:nvSpPr>
        <p:spPr/>
        <p:txBody>
          <a:bodyPr/>
          <a:p>
            <a:fld id="{832510CB-EA6A-4CF2-94C0-B2CF282E463F}" type="slidenum">
              <a:rPr lang="en-US" smtClean="0"/>
              <a:t>92</a:t>
            </a:fld>
            <a:endParaRPr dirty="0"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513" name=""/>
        <p:cNvGrpSpPr/>
        <p:nvPr/>
      </p:nvGrpSpPr>
      <p:grpSpPr>
        <a:xfrm>
          <a:off x="0" y="0"/>
          <a:ext cx="0" cy="0"/>
          <a:chOff x="0" y="0"/>
          <a:chExt cx="0" cy="0"/>
        </a:xfrm>
      </p:grpSpPr>
      <p:sp>
        <p:nvSpPr>
          <p:cNvPr id="1049011" name="Slide Image Placeholder 1"/>
          <p:cNvSpPr>
            <a:spLocks noChangeAspect="1" noRot="1" noGrp="1"/>
          </p:cNvSpPr>
          <p:nvPr>
            <p:ph type="sldImg"/>
          </p:nvPr>
        </p:nvSpPr>
        <p:spPr/>
      </p:sp>
      <p:sp>
        <p:nvSpPr>
          <p:cNvPr id="1049012" name="Notes Placeholder 2"/>
          <p:cNvSpPr>
            <a:spLocks noGrp="1"/>
          </p:cNvSpPr>
          <p:nvPr>
            <p:ph type="body" idx="1"/>
          </p:nvPr>
        </p:nvSpPr>
        <p:spPr/>
        <p:txBody>
          <a:bodyPr>
            <a:normAutofit/>
          </a:bodyPr>
          <a:p>
            <a:endParaRPr lang="en-US"/>
          </a:p>
        </p:txBody>
      </p:sp>
      <p:sp>
        <p:nvSpPr>
          <p:cNvPr id="1049013" name="Slide Number Placeholder 3"/>
          <p:cNvSpPr>
            <a:spLocks noGrp="1"/>
          </p:cNvSpPr>
          <p:nvPr>
            <p:ph type="sldNum" sz="quarter" idx="10"/>
          </p:nvPr>
        </p:nvSpPr>
        <p:spPr/>
        <p:txBody>
          <a:bodyPr/>
          <a:p>
            <a:fld id="{832510CB-EA6A-4CF2-94C0-B2CF282E463F}" type="slidenum">
              <a:rPr lang="en-US" smtClean="0"/>
              <a:t>93</a:t>
            </a:fld>
            <a:endParaRPr dirty="0"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516" name=""/>
        <p:cNvGrpSpPr/>
        <p:nvPr/>
      </p:nvGrpSpPr>
      <p:grpSpPr>
        <a:xfrm>
          <a:off x="0" y="0"/>
          <a:ext cx="0" cy="0"/>
          <a:chOff x="0" y="0"/>
          <a:chExt cx="0" cy="0"/>
        </a:xfrm>
      </p:grpSpPr>
      <p:sp>
        <p:nvSpPr>
          <p:cNvPr id="1049016" name="Slide Image Placeholder 1"/>
          <p:cNvSpPr>
            <a:spLocks noChangeAspect="1" noRot="1" noGrp="1"/>
          </p:cNvSpPr>
          <p:nvPr>
            <p:ph type="sldImg"/>
          </p:nvPr>
        </p:nvSpPr>
        <p:spPr/>
      </p:sp>
      <p:sp>
        <p:nvSpPr>
          <p:cNvPr id="1049017" name="Notes Placeholder 2"/>
          <p:cNvSpPr>
            <a:spLocks noGrp="1"/>
          </p:cNvSpPr>
          <p:nvPr>
            <p:ph type="body" idx="1"/>
          </p:nvPr>
        </p:nvSpPr>
        <p:spPr/>
        <p:txBody>
          <a:bodyPr>
            <a:normAutofit/>
          </a:bodyPr>
          <a:p>
            <a:endParaRPr lang="en-US"/>
          </a:p>
        </p:txBody>
      </p:sp>
      <p:sp>
        <p:nvSpPr>
          <p:cNvPr id="1049018" name="Slide Number Placeholder 3"/>
          <p:cNvSpPr>
            <a:spLocks noGrp="1"/>
          </p:cNvSpPr>
          <p:nvPr>
            <p:ph type="sldNum" sz="quarter" idx="10"/>
          </p:nvPr>
        </p:nvSpPr>
        <p:spPr/>
        <p:txBody>
          <a:bodyPr/>
          <a:p>
            <a:fld id="{832510CB-EA6A-4CF2-94C0-B2CF282E463F}" type="slidenum">
              <a:rPr lang="en-US" smtClean="0"/>
              <a:t>94</a:t>
            </a:fld>
            <a:endParaRPr dirty="0"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519" name=""/>
        <p:cNvGrpSpPr/>
        <p:nvPr/>
      </p:nvGrpSpPr>
      <p:grpSpPr>
        <a:xfrm>
          <a:off x="0" y="0"/>
          <a:ext cx="0" cy="0"/>
          <a:chOff x="0" y="0"/>
          <a:chExt cx="0" cy="0"/>
        </a:xfrm>
      </p:grpSpPr>
      <p:sp>
        <p:nvSpPr>
          <p:cNvPr id="1049020" name="Slide Image Placeholder 1"/>
          <p:cNvSpPr>
            <a:spLocks noChangeAspect="1" noRot="1" noGrp="1"/>
          </p:cNvSpPr>
          <p:nvPr>
            <p:ph type="sldImg"/>
          </p:nvPr>
        </p:nvSpPr>
        <p:spPr/>
      </p:sp>
      <p:sp>
        <p:nvSpPr>
          <p:cNvPr id="1049021" name="Notes Placeholder 2"/>
          <p:cNvSpPr>
            <a:spLocks noGrp="1"/>
          </p:cNvSpPr>
          <p:nvPr>
            <p:ph type="body" idx="1"/>
          </p:nvPr>
        </p:nvSpPr>
        <p:spPr/>
        <p:txBody>
          <a:bodyPr>
            <a:normAutofit/>
          </a:bodyPr>
          <a:p>
            <a:endParaRPr lang="en-US"/>
          </a:p>
        </p:txBody>
      </p:sp>
      <p:sp>
        <p:nvSpPr>
          <p:cNvPr id="1049022" name="Slide Number Placeholder 3"/>
          <p:cNvSpPr>
            <a:spLocks noGrp="1"/>
          </p:cNvSpPr>
          <p:nvPr>
            <p:ph type="sldNum" sz="quarter" idx="10"/>
          </p:nvPr>
        </p:nvSpPr>
        <p:spPr/>
        <p:txBody>
          <a:bodyPr/>
          <a:p>
            <a:fld id="{832510CB-EA6A-4CF2-94C0-B2CF282E463F}" type="slidenum">
              <a:rPr lang="en-US" smtClean="0"/>
              <a:t>95</a:t>
            </a:fld>
            <a:endParaRPr dirty="0"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522" name=""/>
        <p:cNvGrpSpPr/>
        <p:nvPr/>
      </p:nvGrpSpPr>
      <p:grpSpPr>
        <a:xfrm>
          <a:off x="0" y="0"/>
          <a:ext cx="0" cy="0"/>
          <a:chOff x="0" y="0"/>
          <a:chExt cx="0" cy="0"/>
        </a:xfrm>
      </p:grpSpPr>
      <p:sp>
        <p:nvSpPr>
          <p:cNvPr id="1049024" name="Slide Image Placeholder 1"/>
          <p:cNvSpPr>
            <a:spLocks noChangeAspect="1" noRot="1" noGrp="1"/>
          </p:cNvSpPr>
          <p:nvPr>
            <p:ph type="sldImg"/>
          </p:nvPr>
        </p:nvSpPr>
        <p:spPr/>
      </p:sp>
      <p:sp>
        <p:nvSpPr>
          <p:cNvPr id="1049025" name="Notes Placeholder 2"/>
          <p:cNvSpPr>
            <a:spLocks noGrp="1"/>
          </p:cNvSpPr>
          <p:nvPr>
            <p:ph type="body" idx="1"/>
          </p:nvPr>
        </p:nvSpPr>
        <p:spPr/>
        <p:txBody>
          <a:bodyPr>
            <a:normAutofit/>
          </a:bodyPr>
          <a:p>
            <a:endParaRPr lang="en-US"/>
          </a:p>
        </p:txBody>
      </p:sp>
      <p:sp>
        <p:nvSpPr>
          <p:cNvPr id="1049026" name="Slide Number Placeholder 3"/>
          <p:cNvSpPr>
            <a:spLocks noGrp="1"/>
          </p:cNvSpPr>
          <p:nvPr>
            <p:ph type="sldNum" sz="quarter" idx="10"/>
          </p:nvPr>
        </p:nvSpPr>
        <p:spPr/>
        <p:txBody>
          <a:bodyPr/>
          <a:p>
            <a:fld id="{832510CB-EA6A-4CF2-94C0-B2CF282E463F}" type="slidenum">
              <a:rPr lang="en-US" smtClean="0"/>
              <a:t>96</a:t>
            </a:fld>
            <a:endParaRPr dirty="0"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525" name=""/>
        <p:cNvGrpSpPr/>
        <p:nvPr/>
      </p:nvGrpSpPr>
      <p:grpSpPr>
        <a:xfrm>
          <a:off x="0" y="0"/>
          <a:ext cx="0" cy="0"/>
          <a:chOff x="0" y="0"/>
          <a:chExt cx="0" cy="0"/>
        </a:xfrm>
      </p:grpSpPr>
      <p:sp>
        <p:nvSpPr>
          <p:cNvPr id="1049027" name="Slide Image Placeholder 1"/>
          <p:cNvSpPr>
            <a:spLocks noChangeAspect="1" noRot="1" noGrp="1"/>
          </p:cNvSpPr>
          <p:nvPr>
            <p:ph type="sldImg"/>
          </p:nvPr>
        </p:nvSpPr>
        <p:spPr/>
      </p:sp>
      <p:sp>
        <p:nvSpPr>
          <p:cNvPr id="1049028" name="Notes Placeholder 2"/>
          <p:cNvSpPr>
            <a:spLocks noGrp="1"/>
          </p:cNvSpPr>
          <p:nvPr>
            <p:ph type="body" idx="1"/>
          </p:nvPr>
        </p:nvSpPr>
        <p:spPr/>
        <p:txBody>
          <a:bodyPr>
            <a:normAutofit/>
          </a:bodyPr>
          <a:p>
            <a:endParaRPr lang="en-US"/>
          </a:p>
        </p:txBody>
      </p:sp>
      <p:sp>
        <p:nvSpPr>
          <p:cNvPr id="1049029" name="Slide Number Placeholder 3"/>
          <p:cNvSpPr>
            <a:spLocks noGrp="1"/>
          </p:cNvSpPr>
          <p:nvPr>
            <p:ph type="sldNum" sz="quarter" idx="10"/>
          </p:nvPr>
        </p:nvSpPr>
        <p:spPr/>
        <p:txBody>
          <a:bodyPr/>
          <a:p>
            <a:fld id="{832510CB-EA6A-4CF2-94C0-B2CF282E463F}" type="slidenum">
              <a:rPr lang="en-US" smtClean="0"/>
              <a:t>97</a:t>
            </a:fld>
            <a:endParaRPr dirty="0"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528" name=""/>
        <p:cNvGrpSpPr/>
        <p:nvPr/>
      </p:nvGrpSpPr>
      <p:grpSpPr>
        <a:xfrm>
          <a:off x="0" y="0"/>
          <a:ext cx="0" cy="0"/>
          <a:chOff x="0" y="0"/>
          <a:chExt cx="0" cy="0"/>
        </a:xfrm>
      </p:grpSpPr>
      <p:sp>
        <p:nvSpPr>
          <p:cNvPr id="1049032" name="Slide Image Placeholder 1"/>
          <p:cNvSpPr>
            <a:spLocks noChangeAspect="1" noRot="1" noGrp="1"/>
          </p:cNvSpPr>
          <p:nvPr>
            <p:ph type="sldImg"/>
          </p:nvPr>
        </p:nvSpPr>
        <p:spPr/>
      </p:sp>
      <p:sp>
        <p:nvSpPr>
          <p:cNvPr id="1049033" name="Notes Placeholder 2"/>
          <p:cNvSpPr>
            <a:spLocks noGrp="1"/>
          </p:cNvSpPr>
          <p:nvPr>
            <p:ph type="body" idx="1"/>
          </p:nvPr>
        </p:nvSpPr>
        <p:spPr/>
        <p:txBody>
          <a:bodyPr>
            <a:normAutofit/>
          </a:bodyPr>
          <a:p>
            <a:endParaRPr lang="en-US"/>
          </a:p>
        </p:txBody>
      </p:sp>
      <p:sp>
        <p:nvSpPr>
          <p:cNvPr id="1049034" name="Slide Number Placeholder 3"/>
          <p:cNvSpPr>
            <a:spLocks noGrp="1"/>
          </p:cNvSpPr>
          <p:nvPr>
            <p:ph type="sldNum" sz="quarter" idx="10"/>
          </p:nvPr>
        </p:nvSpPr>
        <p:spPr/>
        <p:txBody>
          <a:bodyPr/>
          <a:p>
            <a:fld id="{832510CB-EA6A-4CF2-94C0-B2CF282E463F}" type="slidenum">
              <a:rPr lang="en-US" smtClean="0"/>
              <a:t>98</a:t>
            </a:fld>
            <a:endParaRPr dirty="0"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531" name=""/>
        <p:cNvGrpSpPr/>
        <p:nvPr/>
      </p:nvGrpSpPr>
      <p:grpSpPr>
        <a:xfrm>
          <a:off x="0" y="0"/>
          <a:ext cx="0" cy="0"/>
          <a:chOff x="0" y="0"/>
          <a:chExt cx="0" cy="0"/>
        </a:xfrm>
      </p:grpSpPr>
      <p:sp>
        <p:nvSpPr>
          <p:cNvPr id="1049036" name="Slide Image Placeholder 1"/>
          <p:cNvSpPr>
            <a:spLocks noChangeAspect="1" noRot="1" noGrp="1"/>
          </p:cNvSpPr>
          <p:nvPr>
            <p:ph type="sldImg"/>
          </p:nvPr>
        </p:nvSpPr>
        <p:spPr/>
      </p:sp>
      <p:sp>
        <p:nvSpPr>
          <p:cNvPr id="1049037" name="Notes Placeholder 2"/>
          <p:cNvSpPr>
            <a:spLocks noGrp="1"/>
          </p:cNvSpPr>
          <p:nvPr>
            <p:ph type="body" idx="1"/>
          </p:nvPr>
        </p:nvSpPr>
        <p:spPr/>
        <p:txBody>
          <a:bodyPr>
            <a:normAutofit/>
          </a:bodyPr>
          <a:p>
            <a:endParaRPr lang="en-US"/>
          </a:p>
        </p:txBody>
      </p:sp>
      <p:sp>
        <p:nvSpPr>
          <p:cNvPr id="1049038" name="Slide Number Placeholder 3"/>
          <p:cNvSpPr>
            <a:spLocks noGrp="1"/>
          </p:cNvSpPr>
          <p:nvPr>
            <p:ph type="sldNum" sz="quarter" idx="10"/>
          </p:nvPr>
        </p:nvSpPr>
        <p:spPr/>
        <p:txBody>
          <a:bodyPr/>
          <a:p>
            <a:fld id="{832510CB-EA6A-4CF2-94C0-B2CF282E463F}" type="slidenum">
              <a:rPr lang="en-US" smtClean="0"/>
              <a:t>99</a:t>
            </a:fld>
            <a:endParaRPr dirty="0"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892" name=""/>
        <p:cNvGrpSpPr/>
        <p:nvPr/>
      </p:nvGrpSpPr>
      <p:grpSpPr>
        <a:xfrm>
          <a:off x="0" y="0"/>
          <a:ext cx="0" cy="0"/>
          <a:chOff x="0" y="0"/>
          <a:chExt cx="0" cy="0"/>
        </a:xfrm>
      </p:grpSpPr>
      <p:sp>
        <p:nvSpPr>
          <p:cNvPr id="1049583" name="Title 1"/>
          <p:cNvSpPr>
            <a:spLocks noGrp="1"/>
          </p:cNvSpPr>
          <p:nvPr>
            <p:ph type="ctrTitle"/>
          </p:nvPr>
        </p:nvSpPr>
        <p:spPr>
          <a:xfrm>
            <a:off x="685800" y="2130425"/>
            <a:ext cx="7772400" cy="1470025"/>
          </a:xfrm>
        </p:spPr>
        <p:txBody>
          <a:bodyPr/>
          <a:p>
            <a:r>
              <a:rPr lang="en-US" smtClean="0"/>
              <a:t>Click to edit Master title style</a:t>
            </a:r>
            <a:endParaRPr lang="en-US"/>
          </a:p>
        </p:txBody>
      </p:sp>
      <p:sp>
        <p:nvSpPr>
          <p:cNvPr id="1049584" name="Subtitle 2"/>
          <p:cNvSpPr>
            <a:spLocks noGrp="1"/>
          </p:cNvSpPr>
          <p:nvPr>
            <p:ph type="subTitle" idx="1"/>
          </p:nvPr>
        </p:nvSpPr>
        <p:spPr>
          <a:xfrm>
            <a:off x="1371600" y="3886200"/>
            <a:ext cx="6400800" cy="1752600"/>
          </a:xfrm>
        </p:spPr>
        <p:txBody>
          <a:bodyPr/>
          <a:lstStyle>
            <a:lvl1pPr algn="ctr" indent="0" marL="0">
              <a:buNone/>
              <a:defRPr>
                <a:solidFill>
                  <a:schemeClr val="tx1">
                    <a:tint val="75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smtClean="0"/>
              <a:t>Click to edit Master subtitle style</a:t>
            </a:r>
            <a:endParaRPr lang="en-US"/>
          </a:p>
        </p:txBody>
      </p:sp>
      <p:sp>
        <p:nvSpPr>
          <p:cNvPr id="1049585" name="Date Placeholder 3"/>
          <p:cNvSpPr>
            <a:spLocks noGrp="1"/>
          </p:cNvSpPr>
          <p:nvPr>
            <p:ph type="dt" sz="half" idx="10"/>
          </p:nvPr>
        </p:nvSpPr>
        <p:spPr/>
        <p:txBody>
          <a:bodyPr/>
          <a:p>
            <a:fld id="{3AB188B7-2169-4706-9306-334531D29BC1}" type="datetime1">
              <a:rPr lang="en-US"/>
              <a:t>12/11/2015</a:t>
            </a:fld>
            <a:endParaRPr dirty="0" lang="en-US"/>
          </a:p>
        </p:txBody>
      </p:sp>
      <p:sp>
        <p:nvSpPr>
          <p:cNvPr id="1049586" name="Footer Placeholder 4"/>
          <p:cNvSpPr>
            <a:spLocks noGrp="1"/>
          </p:cNvSpPr>
          <p:nvPr>
            <p:ph type="ftr" sz="quarter" idx="11"/>
          </p:nvPr>
        </p:nvSpPr>
        <p:spPr/>
        <p:txBody>
          <a:bodyPr/>
          <a:p>
            <a:endParaRPr dirty="0" lang="en-US"/>
          </a:p>
        </p:txBody>
      </p:sp>
      <p:sp>
        <p:nvSpPr>
          <p:cNvPr id="1049587" name="Slide Number Placeholder 5"/>
          <p:cNvSpPr>
            <a:spLocks noGrp="1"/>
          </p:cNvSpPr>
          <p:nvPr>
            <p:ph type="sldNum" sz="quarter" idx="12"/>
          </p:nvPr>
        </p:nvSpPr>
        <p:spPr/>
        <p:txBody>
          <a:bodyPr/>
          <a:p>
            <a:fld id="{EB9E3DFF-CC04-4B08-8C94-0144426BAD03}" type="slidenum">
              <a:rPr lang="en-US"/>
              <a:t>‹#›</a:t>
            </a:fld>
            <a:endParaRPr dirty="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895" name=""/>
        <p:cNvGrpSpPr/>
        <p:nvPr/>
      </p:nvGrpSpPr>
      <p:grpSpPr>
        <a:xfrm>
          <a:off x="0" y="0"/>
          <a:ext cx="0" cy="0"/>
          <a:chOff x="0" y="0"/>
          <a:chExt cx="0" cy="0"/>
        </a:xfrm>
      </p:grpSpPr>
      <p:sp>
        <p:nvSpPr>
          <p:cNvPr id="1049597" name="Title 1"/>
          <p:cNvSpPr>
            <a:spLocks noGrp="1"/>
          </p:cNvSpPr>
          <p:nvPr>
            <p:ph type="title"/>
          </p:nvPr>
        </p:nvSpPr>
        <p:spPr/>
        <p:txBody>
          <a:bodyPr/>
          <a:p>
            <a:r>
              <a:rPr lang="en-US" smtClean="0"/>
              <a:t>Click to edit Master title style</a:t>
            </a:r>
            <a:endParaRPr lang="en-US"/>
          </a:p>
        </p:txBody>
      </p:sp>
      <p:sp>
        <p:nvSpPr>
          <p:cNvPr id="1049598" name="Vertical Text Placeholder 2"/>
          <p:cNvSpPr>
            <a:spLocks noGrp="1"/>
          </p:cNvSpPr>
          <p:nvPr>
            <p:ph type="body" orient="vert" idx="1"/>
          </p:nvPr>
        </p:nvSpPr>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599" name="Date Placeholder 3"/>
          <p:cNvSpPr>
            <a:spLocks noGrp="1"/>
          </p:cNvSpPr>
          <p:nvPr>
            <p:ph type="dt" sz="half" idx="10"/>
          </p:nvPr>
        </p:nvSpPr>
        <p:spPr/>
        <p:txBody>
          <a:bodyPr/>
          <a:p>
            <a:fld id="{F305B61A-9FC7-44AD-9982-8614379414AF}" type="datetime1">
              <a:rPr lang="en-US"/>
              <a:t>12/11/2015</a:t>
            </a:fld>
            <a:endParaRPr dirty="0" lang="en-US"/>
          </a:p>
        </p:txBody>
      </p:sp>
      <p:sp>
        <p:nvSpPr>
          <p:cNvPr id="1049600" name="Footer Placeholder 4"/>
          <p:cNvSpPr>
            <a:spLocks noGrp="1"/>
          </p:cNvSpPr>
          <p:nvPr>
            <p:ph type="ftr" sz="quarter" idx="11"/>
          </p:nvPr>
        </p:nvSpPr>
        <p:spPr/>
        <p:txBody>
          <a:bodyPr/>
          <a:p>
            <a:endParaRPr dirty="0" lang="en-US"/>
          </a:p>
        </p:txBody>
      </p:sp>
      <p:sp>
        <p:nvSpPr>
          <p:cNvPr id="1049601" name="Slide Number Placeholder 5"/>
          <p:cNvSpPr>
            <a:spLocks noGrp="1"/>
          </p:cNvSpPr>
          <p:nvPr>
            <p:ph type="sldNum" sz="quarter" idx="12"/>
          </p:nvPr>
        </p:nvSpPr>
        <p:spPr/>
        <p:txBody>
          <a:bodyPr/>
          <a:p>
            <a:fld id="{DF0DC498-77BB-4676-B066-FF00A5BBF3D9}" type="slidenum">
              <a:rPr lang="en-US"/>
              <a:t>‹#›</a:t>
            </a:fld>
            <a:endParaRPr dirty="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894" name=""/>
        <p:cNvGrpSpPr/>
        <p:nvPr/>
      </p:nvGrpSpPr>
      <p:grpSpPr>
        <a:xfrm>
          <a:off x="0" y="0"/>
          <a:ext cx="0" cy="0"/>
          <a:chOff x="0" y="0"/>
          <a:chExt cx="0" cy="0"/>
        </a:xfrm>
      </p:grpSpPr>
      <p:sp>
        <p:nvSpPr>
          <p:cNvPr id="1049592" name="Vertical Title 1"/>
          <p:cNvSpPr>
            <a:spLocks noGrp="1"/>
          </p:cNvSpPr>
          <p:nvPr>
            <p:ph type="title" orient="vert"/>
          </p:nvPr>
        </p:nvSpPr>
        <p:spPr>
          <a:xfrm>
            <a:off x="6629400" y="274638"/>
            <a:ext cx="2057400" cy="5851525"/>
          </a:xfrm>
        </p:spPr>
        <p:txBody>
          <a:bodyPr vert="eaVert"/>
          <a:p>
            <a:r>
              <a:rPr lang="en-US" smtClean="0"/>
              <a:t>Click to edit Master title style</a:t>
            </a:r>
            <a:endParaRPr lang="en-US"/>
          </a:p>
        </p:txBody>
      </p:sp>
      <p:sp>
        <p:nvSpPr>
          <p:cNvPr id="1049593" name="Vertical Text Placeholder 2"/>
          <p:cNvSpPr>
            <a:spLocks noGrp="1"/>
          </p:cNvSpPr>
          <p:nvPr>
            <p:ph type="body" orient="vert" idx="1"/>
          </p:nvPr>
        </p:nvSpPr>
        <p:spPr>
          <a:xfrm>
            <a:off x="457200" y="274638"/>
            <a:ext cx="6019800" cy="5851525"/>
          </a:xfrm>
        </p:spPr>
        <p:txBody>
          <a:bodyPr vert="eaVert"/>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594" name="Date Placeholder 3"/>
          <p:cNvSpPr>
            <a:spLocks noGrp="1"/>
          </p:cNvSpPr>
          <p:nvPr>
            <p:ph type="dt" sz="half" idx="10"/>
          </p:nvPr>
        </p:nvSpPr>
        <p:spPr/>
        <p:txBody>
          <a:bodyPr/>
          <a:p>
            <a:fld id="{B0E5CBC9-3CE3-4732-AD0F-C6E171ED9CC6}" type="datetime1">
              <a:rPr lang="en-US"/>
              <a:t>12/11/2015</a:t>
            </a:fld>
            <a:endParaRPr dirty="0" lang="en-US"/>
          </a:p>
        </p:txBody>
      </p:sp>
      <p:sp>
        <p:nvSpPr>
          <p:cNvPr id="1049595" name="Footer Placeholder 4"/>
          <p:cNvSpPr>
            <a:spLocks noGrp="1"/>
          </p:cNvSpPr>
          <p:nvPr>
            <p:ph type="ftr" sz="quarter" idx="11"/>
          </p:nvPr>
        </p:nvSpPr>
        <p:spPr/>
        <p:txBody>
          <a:bodyPr/>
          <a:p>
            <a:endParaRPr dirty="0" lang="en-US"/>
          </a:p>
        </p:txBody>
      </p:sp>
      <p:sp>
        <p:nvSpPr>
          <p:cNvPr id="1049596" name="Slide Number Placeholder 5"/>
          <p:cNvSpPr>
            <a:spLocks noGrp="1"/>
          </p:cNvSpPr>
          <p:nvPr>
            <p:ph type="sldNum" sz="quarter" idx="12"/>
          </p:nvPr>
        </p:nvSpPr>
        <p:spPr/>
        <p:txBody>
          <a:bodyPr/>
          <a:p>
            <a:fld id="{D0087BCC-8A18-4C08-AA3A-9BFD5BD029E8}" type="slidenum">
              <a:rPr lang="en-US"/>
              <a:t>‹#›</a:t>
            </a:fld>
            <a:endParaRPr dirty="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8" name=""/>
        <p:cNvGrpSpPr/>
        <p:nvPr/>
      </p:nvGrpSpPr>
      <p:grpSpPr>
        <a:xfrm>
          <a:off x="0" y="0"/>
          <a:ext cx="0" cy="0"/>
          <a:chOff x="0" y="0"/>
          <a:chExt cx="0" cy="0"/>
        </a:xfrm>
      </p:grpSpPr>
      <p:sp>
        <p:nvSpPr>
          <p:cNvPr id="1048581" name="Title 1"/>
          <p:cNvSpPr>
            <a:spLocks noGrp="1"/>
          </p:cNvSpPr>
          <p:nvPr>
            <p:ph type="title"/>
          </p:nvPr>
        </p:nvSpPr>
        <p:spPr/>
        <p:txBody>
          <a:bodyPr/>
          <a:p>
            <a:r>
              <a:rPr lang="en-US" smtClean="0"/>
              <a:t>Click to edit Master title style</a:t>
            </a:r>
            <a:endParaRPr lang="en-US"/>
          </a:p>
        </p:txBody>
      </p:sp>
      <p:sp>
        <p:nvSpPr>
          <p:cNvPr id="1048582" name="Content Placeholder 2"/>
          <p:cNvSpPr>
            <a:spLocks noGrp="1"/>
          </p:cNvSpPr>
          <p:nvPr>
            <p:ph idx="1"/>
          </p:nvPr>
        </p:nvSpPr>
        <p:spPr/>
        <p:txBody>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83" name="Date Placeholder 3"/>
          <p:cNvSpPr>
            <a:spLocks noGrp="1"/>
          </p:cNvSpPr>
          <p:nvPr>
            <p:ph type="dt" sz="half" idx="10"/>
          </p:nvPr>
        </p:nvSpPr>
        <p:spPr/>
        <p:txBody>
          <a:bodyPr/>
          <a:p>
            <a:fld id="{4060AF05-4590-4042-BC19-BE93CFE095A1}" type="datetime1">
              <a:rPr lang="en-US"/>
              <a:t>12/11/2015</a:t>
            </a:fld>
            <a:endParaRPr dirty="0" lang="en-US"/>
          </a:p>
        </p:txBody>
      </p:sp>
      <p:sp>
        <p:nvSpPr>
          <p:cNvPr id="1048584" name="Footer Placeholder 4"/>
          <p:cNvSpPr>
            <a:spLocks noGrp="1"/>
          </p:cNvSpPr>
          <p:nvPr>
            <p:ph type="ftr" sz="quarter" idx="11"/>
          </p:nvPr>
        </p:nvSpPr>
        <p:spPr/>
        <p:txBody>
          <a:bodyPr/>
          <a:p>
            <a:endParaRPr dirty="0" lang="en-US"/>
          </a:p>
        </p:txBody>
      </p:sp>
      <p:sp>
        <p:nvSpPr>
          <p:cNvPr id="1048585" name="Slide Number Placeholder 5"/>
          <p:cNvSpPr>
            <a:spLocks noGrp="1"/>
          </p:cNvSpPr>
          <p:nvPr>
            <p:ph type="sldNum" sz="quarter" idx="12"/>
          </p:nvPr>
        </p:nvSpPr>
        <p:spPr/>
        <p:txBody>
          <a:bodyPr/>
          <a:p>
            <a:fld id="{76DCADA1-B1F7-473E-A113-8A75EE3070D8}" type="slidenum">
              <a:rPr lang="en-US"/>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896" name=""/>
        <p:cNvGrpSpPr/>
        <p:nvPr/>
      </p:nvGrpSpPr>
      <p:grpSpPr>
        <a:xfrm>
          <a:off x="0" y="0"/>
          <a:ext cx="0" cy="0"/>
          <a:chOff x="0" y="0"/>
          <a:chExt cx="0" cy="0"/>
        </a:xfrm>
      </p:grpSpPr>
      <p:sp>
        <p:nvSpPr>
          <p:cNvPr id="1049602" name="Title 1"/>
          <p:cNvSpPr>
            <a:spLocks noGrp="1"/>
          </p:cNvSpPr>
          <p:nvPr>
            <p:ph type="title"/>
          </p:nvPr>
        </p:nvSpPr>
        <p:spPr>
          <a:xfrm>
            <a:off x="722313" y="4406900"/>
            <a:ext cx="7772400" cy="1362075"/>
          </a:xfrm>
        </p:spPr>
        <p:txBody>
          <a:bodyPr anchor="t"/>
          <a:lstStyle>
            <a:lvl1pPr algn="l">
              <a:defRPr b="1" cap="all" sz="4000"/>
            </a:lvl1pPr>
          </a:lstStyle>
          <a:p>
            <a:r>
              <a:rPr lang="en-US" smtClean="0"/>
              <a:t>Click to edit Master title style</a:t>
            </a:r>
            <a:endParaRPr lang="en-US"/>
          </a:p>
        </p:txBody>
      </p:sp>
      <p:sp>
        <p:nvSpPr>
          <p:cNvPr id="1049603" name="Text Placeholder 2"/>
          <p:cNvSpPr>
            <a:spLocks noGrp="1"/>
          </p:cNvSpPr>
          <p:nvPr>
            <p:ph type="body" idx="1"/>
          </p:nvPr>
        </p:nvSpPr>
        <p:spPr>
          <a:xfrm>
            <a:off x="722313" y="2906713"/>
            <a:ext cx="7772400" cy="1500187"/>
          </a:xfrm>
        </p:spPr>
        <p:txBody>
          <a:bodyPr anchor="b"/>
          <a:lstStyle>
            <a:lvl1pPr indent="0" marL="0">
              <a:buNone/>
              <a:defRPr sz="2000">
                <a:solidFill>
                  <a:schemeClr val="tx1">
                    <a:tint val="7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smtClean="0"/>
              <a:t>Click to edit Master text styles</a:t>
            </a:r>
          </a:p>
        </p:txBody>
      </p:sp>
      <p:sp>
        <p:nvSpPr>
          <p:cNvPr id="1049604" name="Date Placeholder 3"/>
          <p:cNvSpPr>
            <a:spLocks noGrp="1"/>
          </p:cNvSpPr>
          <p:nvPr>
            <p:ph type="dt" sz="half" idx="10"/>
          </p:nvPr>
        </p:nvSpPr>
        <p:spPr/>
        <p:txBody>
          <a:bodyPr/>
          <a:p>
            <a:fld id="{9EB43935-7A91-43B1-A80D-83E61F89A251}" type="datetime1">
              <a:rPr lang="en-US"/>
              <a:t>12/11/2015</a:t>
            </a:fld>
            <a:endParaRPr dirty="0" lang="en-US"/>
          </a:p>
        </p:txBody>
      </p:sp>
      <p:sp>
        <p:nvSpPr>
          <p:cNvPr id="1049605" name="Footer Placeholder 4"/>
          <p:cNvSpPr>
            <a:spLocks noGrp="1"/>
          </p:cNvSpPr>
          <p:nvPr>
            <p:ph type="ftr" sz="quarter" idx="11"/>
          </p:nvPr>
        </p:nvSpPr>
        <p:spPr/>
        <p:txBody>
          <a:bodyPr/>
          <a:p>
            <a:endParaRPr dirty="0" lang="en-US"/>
          </a:p>
        </p:txBody>
      </p:sp>
      <p:sp>
        <p:nvSpPr>
          <p:cNvPr id="1049606" name="Slide Number Placeholder 5"/>
          <p:cNvSpPr>
            <a:spLocks noGrp="1"/>
          </p:cNvSpPr>
          <p:nvPr>
            <p:ph type="sldNum" sz="quarter" idx="12"/>
          </p:nvPr>
        </p:nvSpPr>
        <p:spPr/>
        <p:txBody>
          <a:bodyPr/>
          <a:p>
            <a:fld id="{E41E33C4-8BCD-4BAF-A343-A14251D8D067}" type="slidenum">
              <a:rPr lang="en-US"/>
              <a:t>‹#›</a:t>
            </a:fld>
            <a:endParaRPr dirty="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897" name=""/>
        <p:cNvGrpSpPr/>
        <p:nvPr/>
      </p:nvGrpSpPr>
      <p:grpSpPr>
        <a:xfrm>
          <a:off x="0" y="0"/>
          <a:ext cx="0" cy="0"/>
          <a:chOff x="0" y="0"/>
          <a:chExt cx="0" cy="0"/>
        </a:xfrm>
      </p:grpSpPr>
      <p:sp>
        <p:nvSpPr>
          <p:cNvPr id="1049607" name="Title 1"/>
          <p:cNvSpPr>
            <a:spLocks noGrp="1"/>
          </p:cNvSpPr>
          <p:nvPr>
            <p:ph type="title"/>
          </p:nvPr>
        </p:nvSpPr>
        <p:spPr/>
        <p:txBody>
          <a:bodyPr/>
          <a:p>
            <a:r>
              <a:rPr lang="en-US" smtClean="0"/>
              <a:t>Click to edit Master title style</a:t>
            </a:r>
            <a:endParaRPr lang="en-US"/>
          </a:p>
        </p:txBody>
      </p:sp>
      <p:sp>
        <p:nvSpPr>
          <p:cNvPr id="1049608"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609"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610" name="Date Placeholder 3"/>
          <p:cNvSpPr>
            <a:spLocks noGrp="1"/>
          </p:cNvSpPr>
          <p:nvPr>
            <p:ph type="dt" sz="half" idx="10"/>
          </p:nvPr>
        </p:nvSpPr>
        <p:spPr/>
        <p:txBody>
          <a:bodyPr/>
          <a:p>
            <a:fld id="{CC8D6EED-7208-473D-876A-836A50457607}" type="datetime1">
              <a:rPr lang="en-US"/>
              <a:t>12/11/2015</a:t>
            </a:fld>
            <a:endParaRPr dirty="0" lang="en-US"/>
          </a:p>
        </p:txBody>
      </p:sp>
      <p:sp>
        <p:nvSpPr>
          <p:cNvPr id="1049611" name="Footer Placeholder 4"/>
          <p:cNvSpPr>
            <a:spLocks noGrp="1"/>
          </p:cNvSpPr>
          <p:nvPr>
            <p:ph type="ftr" sz="quarter" idx="11"/>
          </p:nvPr>
        </p:nvSpPr>
        <p:spPr/>
        <p:txBody>
          <a:bodyPr/>
          <a:p>
            <a:endParaRPr dirty="0" lang="en-US"/>
          </a:p>
        </p:txBody>
      </p:sp>
      <p:sp>
        <p:nvSpPr>
          <p:cNvPr id="1049612" name="Slide Number Placeholder 5"/>
          <p:cNvSpPr>
            <a:spLocks noGrp="1"/>
          </p:cNvSpPr>
          <p:nvPr>
            <p:ph type="sldNum" sz="quarter" idx="12"/>
          </p:nvPr>
        </p:nvSpPr>
        <p:spPr/>
        <p:txBody>
          <a:bodyPr/>
          <a:p>
            <a:fld id="{F02A5361-ABF7-4A49-9971-A22B9057F671}" type="slidenum">
              <a:rPr lang="en-US"/>
              <a:t>‹#›</a:t>
            </a:fld>
            <a:endParaRPr dirty="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98" name=""/>
        <p:cNvGrpSpPr/>
        <p:nvPr/>
      </p:nvGrpSpPr>
      <p:grpSpPr>
        <a:xfrm>
          <a:off x="0" y="0"/>
          <a:ext cx="0" cy="0"/>
          <a:chOff x="0" y="0"/>
          <a:chExt cx="0" cy="0"/>
        </a:xfrm>
      </p:grpSpPr>
      <p:sp>
        <p:nvSpPr>
          <p:cNvPr id="1049613" name="Title 1"/>
          <p:cNvSpPr>
            <a:spLocks noGrp="1"/>
          </p:cNvSpPr>
          <p:nvPr>
            <p:ph type="title"/>
          </p:nvPr>
        </p:nvSpPr>
        <p:spPr/>
        <p:txBody>
          <a:bodyPr/>
          <a:p>
            <a:r>
              <a:rPr lang="en-US" smtClean="0"/>
              <a:t>Click to edit Master title style</a:t>
            </a:r>
            <a:endParaRPr lang="en-US"/>
          </a:p>
        </p:txBody>
      </p:sp>
      <p:sp>
        <p:nvSpPr>
          <p:cNvPr id="1049614" name="Text Placeholder 2"/>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615"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616" name="Text Placeholder 4"/>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p>
        </p:txBody>
      </p:sp>
      <p:sp>
        <p:nvSpPr>
          <p:cNvPr id="1049617"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618" name="Date Placeholder 3"/>
          <p:cNvSpPr>
            <a:spLocks noGrp="1"/>
          </p:cNvSpPr>
          <p:nvPr>
            <p:ph type="dt" sz="half" idx="10"/>
          </p:nvPr>
        </p:nvSpPr>
        <p:spPr/>
        <p:txBody>
          <a:bodyPr/>
          <a:p>
            <a:fld id="{6520DFF4-2DE5-4B29-9129-412FABB3FF84}" type="datetime1">
              <a:rPr lang="en-US"/>
              <a:t>12/11/2015</a:t>
            </a:fld>
            <a:endParaRPr dirty="0" lang="en-US"/>
          </a:p>
        </p:txBody>
      </p:sp>
      <p:sp>
        <p:nvSpPr>
          <p:cNvPr id="1049619" name="Footer Placeholder 4"/>
          <p:cNvSpPr>
            <a:spLocks noGrp="1"/>
          </p:cNvSpPr>
          <p:nvPr>
            <p:ph type="ftr" sz="quarter" idx="11"/>
          </p:nvPr>
        </p:nvSpPr>
        <p:spPr/>
        <p:txBody>
          <a:bodyPr/>
          <a:p>
            <a:endParaRPr dirty="0" lang="en-US"/>
          </a:p>
        </p:txBody>
      </p:sp>
      <p:sp>
        <p:nvSpPr>
          <p:cNvPr id="1049620" name="Slide Number Placeholder 5"/>
          <p:cNvSpPr>
            <a:spLocks noGrp="1"/>
          </p:cNvSpPr>
          <p:nvPr>
            <p:ph type="sldNum" sz="quarter" idx="12"/>
          </p:nvPr>
        </p:nvSpPr>
        <p:spPr/>
        <p:txBody>
          <a:bodyPr/>
          <a:p>
            <a:fld id="{96F70A3B-7827-4513-89ED-7986AAB873DB}" type="slidenum">
              <a:rPr lang="en-US"/>
              <a:t>‹#›</a:t>
            </a:fld>
            <a:endParaRPr dirty="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93" name=""/>
        <p:cNvGrpSpPr/>
        <p:nvPr/>
      </p:nvGrpSpPr>
      <p:grpSpPr>
        <a:xfrm>
          <a:off x="0" y="0"/>
          <a:ext cx="0" cy="0"/>
          <a:chOff x="0" y="0"/>
          <a:chExt cx="0" cy="0"/>
        </a:xfrm>
      </p:grpSpPr>
      <p:sp>
        <p:nvSpPr>
          <p:cNvPr id="1049588" name="Title 1"/>
          <p:cNvSpPr>
            <a:spLocks noGrp="1"/>
          </p:cNvSpPr>
          <p:nvPr>
            <p:ph type="title"/>
          </p:nvPr>
        </p:nvSpPr>
        <p:spPr/>
        <p:txBody>
          <a:bodyPr/>
          <a:p>
            <a:r>
              <a:rPr lang="en-US" smtClean="0"/>
              <a:t>Click to edit Master title style</a:t>
            </a:r>
            <a:endParaRPr lang="en-US"/>
          </a:p>
        </p:txBody>
      </p:sp>
      <p:sp>
        <p:nvSpPr>
          <p:cNvPr id="1049589" name="Date Placeholder 3"/>
          <p:cNvSpPr>
            <a:spLocks noGrp="1"/>
          </p:cNvSpPr>
          <p:nvPr>
            <p:ph type="dt" sz="half" idx="10"/>
          </p:nvPr>
        </p:nvSpPr>
        <p:spPr/>
        <p:txBody>
          <a:bodyPr/>
          <a:p>
            <a:fld id="{DB58BAAC-BA66-4E0A-A279-B585293ACBB1}" type="datetime1">
              <a:rPr lang="en-US"/>
              <a:t>12/11/2015</a:t>
            </a:fld>
            <a:endParaRPr dirty="0" lang="en-US"/>
          </a:p>
        </p:txBody>
      </p:sp>
      <p:sp>
        <p:nvSpPr>
          <p:cNvPr id="1049590" name="Footer Placeholder 4"/>
          <p:cNvSpPr>
            <a:spLocks noGrp="1"/>
          </p:cNvSpPr>
          <p:nvPr>
            <p:ph type="ftr" sz="quarter" idx="11"/>
          </p:nvPr>
        </p:nvSpPr>
        <p:spPr/>
        <p:txBody>
          <a:bodyPr/>
          <a:p>
            <a:endParaRPr dirty="0" lang="en-US"/>
          </a:p>
        </p:txBody>
      </p:sp>
      <p:sp>
        <p:nvSpPr>
          <p:cNvPr id="1049591" name="Slide Number Placeholder 5"/>
          <p:cNvSpPr>
            <a:spLocks noGrp="1"/>
          </p:cNvSpPr>
          <p:nvPr>
            <p:ph type="sldNum" sz="quarter" idx="12"/>
          </p:nvPr>
        </p:nvSpPr>
        <p:spPr/>
        <p:txBody>
          <a:bodyPr/>
          <a:p>
            <a:fld id="{16A42ECB-80CF-419C-ADC0-01AB02B20036}" type="slidenum">
              <a:rPr lang="en-US"/>
              <a:t>‹#›</a:t>
            </a:fld>
            <a:endParaRPr dirty="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899" name=""/>
        <p:cNvGrpSpPr/>
        <p:nvPr/>
      </p:nvGrpSpPr>
      <p:grpSpPr>
        <a:xfrm>
          <a:off x="0" y="0"/>
          <a:ext cx="0" cy="0"/>
          <a:chOff x="0" y="0"/>
          <a:chExt cx="0" cy="0"/>
        </a:xfrm>
      </p:grpSpPr>
      <p:sp>
        <p:nvSpPr>
          <p:cNvPr id="1049621" name="Date Placeholder 3"/>
          <p:cNvSpPr>
            <a:spLocks noGrp="1"/>
          </p:cNvSpPr>
          <p:nvPr>
            <p:ph type="dt" sz="half" idx="10"/>
          </p:nvPr>
        </p:nvSpPr>
        <p:spPr/>
        <p:txBody>
          <a:bodyPr/>
          <a:p>
            <a:fld id="{F8140C2E-7A69-4DBC-913C-AEBE20E3CCDF}" type="datetime1">
              <a:rPr lang="en-US"/>
              <a:t>12/11/2015</a:t>
            </a:fld>
            <a:endParaRPr dirty="0" lang="en-US"/>
          </a:p>
        </p:txBody>
      </p:sp>
      <p:sp>
        <p:nvSpPr>
          <p:cNvPr id="1049622" name="Footer Placeholder 4"/>
          <p:cNvSpPr>
            <a:spLocks noGrp="1"/>
          </p:cNvSpPr>
          <p:nvPr>
            <p:ph type="ftr" sz="quarter" idx="11"/>
          </p:nvPr>
        </p:nvSpPr>
        <p:spPr/>
        <p:txBody>
          <a:bodyPr/>
          <a:p>
            <a:endParaRPr dirty="0" lang="en-US"/>
          </a:p>
        </p:txBody>
      </p:sp>
      <p:sp>
        <p:nvSpPr>
          <p:cNvPr id="1049623" name="Slide Number Placeholder 5"/>
          <p:cNvSpPr>
            <a:spLocks noGrp="1"/>
          </p:cNvSpPr>
          <p:nvPr>
            <p:ph type="sldNum" sz="quarter" idx="12"/>
          </p:nvPr>
        </p:nvSpPr>
        <p:spPr/>
        <p:txBody>
          <a:bodyPr/>
          <a:p>
            <a:fld id="{3CFDCC0B-C80E-424B-BBC9-174918E868FA}" type="slidenum">
              <a:rPr lang="en-US"/>
              <a:t>‹#›</a:t>
            </a:fld>
            <a:endParaRPr dirty="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900" name=""/>
        <p:cNvGrpSpPr/>
        <p:nvPr/>
      </p:nvGrpSpPr>
      <p:grpSpPr>
        <a:xfrm>
          <a:off x="0" y="0"/>
          <a:ext cx="0" cy="0"/>
          <a:chOff x="0" y="0"/>
          <a:chExt cx="0" cy="0"/>
        </a:xfrm>
      </p:grpSpPr>
      <p:sp>
        <p:nvSpPr>
          <p:cNvPr id="1049624" name="Title 1"/>
          <p:cNvSpPr>
            <a:spLocks noGrp="1"/>
          </p:cNvSpPr>
          <p:nvPr>
            <p:ph type="title"/>
          </p:nvPr>
        </p:nvSpPr>
        <p:spPr>
          <a:xfrm>
            <a:off x="457200" y="273050"/>
            <a:ext cx="3008313" cy="1162050"/>
          </a:xfrm>
        </p:spPr>
        <p:txBody>
          <a:bodyPr anchor="b"/>
          <a:lstStyle>
            <a:lvl1pPr algn="l">
              <a:defRPr b="1" sz="2000"/>
            </a:lvl1pPr>
          </a:lstStyle>
          <a:p>
            <a:r>
              <a:rPr lang="en-US" smtClean="0"/>
              <a:t>Click to edit Master title style</a:t>
            </a:r>
            <a:endParaRPr lang="en-US"/>
          </a:p>
        </p:txBody>
      </p:sp>
      <p:sp>
        <p:nvSpPr>
          <p:cNvPr id="1049625"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9626" name="Text Placeholder 3"/>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9627" name="Date Placeholder 3"/>
          <p:cNvSpPr>
            <a:spLocks noGrp="1"/>
          </p:cNvSpPr>
          <p:nvPr>
            <p:ph type="dt" sz="half" idx="10"/>
          </p:nvPr>
        </p:nvSpPr>
        <p:spPr/>
        <p:txBody>
          <a:bodyPr/>
          <a:p>
            <a:fld id="{3390DF19-7E37-4FCA-B04E-86CFAA574AD7}" type="datetime1">
              <a:rPr lang="en-US"/>
              <a:t>12/11/2015</a:t>
            </a:fld>
            <a:endParaRPr dirty="0" lang="en-US"/>
          </a:p>
        </p:txBody>
      </p:sp>
      <p:sp>
        <p:nvSpPr>
          <p:cNvPr id="1049628" name="Footer Placeholder 4"/>
          <p:cNvSpPr>
            <a:spLocks noGrp="1"/>
          </p:cNvSpPr>
          <p:nvPr>
            <p:ph type="ftr" sz="quarter" idx="11"/>
          </p:nvPr>
        </p:nvSpPr>
        <p:spPr/>
        <p:txBody>
          <a:bodyPr/>
          <a:p>
            <a:endParaRPr dirty="0" lang="en-US"/>
          </a:p>
        </p:txBody>
      </p:sp>
      <p:sp>
        <p:nvSpPr>
          <p:cNvPr id="1049629" name="Slide Number Placeholder 5"/>
          <p:cNvSpPr>
            <a:spLocks noGrp="1"/>
          </p:cNvSpPr>
          <p:nvPr>
            <p:ph type="sldNum" sz="quarter" idx="12"/>
          </p:nvPr>
        </p:nvSpPr>
        <p:spPr/>
        <p:txBody>
          <a:bodyPr/>
          <a:p>
            <a:fld id="{6EE11C6A-DA76-43FF-B9DA-0DBEB6853620}" type="slidenum">
              <a:rPr lang="en-US"/>
              <a:t>‹#›</a:t>
            </a:fld>
            <a:endParaRPr dirty="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01" name=""/>
        <p:cNvGrpSpPr/>
        <p:nvPr/>
      </p:nvGrpSpPr>
      <p:grpSpPr>
        <a:xfrm>
          <a:off x="0" y="0"/>
          <a:ext cx="0" cy="0"/>
          <a:chOff x="0" y="0"/>
          <a:chExt cx="0" cy="0"/>
        </a:xfrm>
      </p:grpSpPr>
      <p:sp>
        <p:nvSpPr>
          <p:cNvPr id="1048988" name="Title 1"/>
          <p:cNvSpPr>
            <a:spLocks noGrp="1"/>
          </p:cNvSpPr>
          <p:nvPr>
            <p:ph type="title"/>
          </p:nvPr>
        </p:nvSpPr>
        <p:spPr>
          <a:xfrm>
            <a:off x="1792288" y="4800600"/>
            <a:ext cx="5486400" cy="566738"/>
          </a:xfrm>
        </p:spPr>
        <p:txBody>
          <a:bodyPr anchor="b"/>
          <a:lstStyle>
            <a:lvl1pPr algn="l">
              <a:defRPr b="1" sz="2000"/>
            </a:lvl1pPr>
          </a:lstStyle>
          <a:p>
            <a:r>
              <a:rPr lang="en-US" smtClean="0"/>
              <a:t>Click to edit Master title style</a:t>
            </a:r>
            <a:endParaRPr lang="en-US"/>
          </a:p>
        </p:txBody>
      </p:sp>
      <p:sp>
        <p:nvSpPr>
          <p:cNvPr id="1048989" name="Picture Placeholder 2"/>
          <p:cNvSpPr>
            <a:spLocks noGrp="1"/>
          </p:cNvSpPr>
          <p:nvPr>
            <p:ph type="pic" idx="1"/>
          </p:nvPr>
        </p:nvSpPr>
        <p:spPr>
          <a:xfrm>
            <a:off x="1792288" y="612775"/>
            <a:ext cx="5486400" cy="4114800"/>
          </a:xfrm>
        </p:spPr>
        <p:txBody>
          <a:bodyPr rtlCol="0">
            <a:normAutofit/>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lvl="0"/>
            <a:endParaRPr dirty="0" lang="en-US" noProof="0" smtClean="0"/>
          </a:p>
        </p:txBody>
      </p:sp>
      <p:sp>
        <p:nvSpPr>
          <p:cNvPr id="1048990" name="Text Placeholder 3"/>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smtClean="0"/>
              <a:t>Click to edit Master text styles</a:t>
            </a:r>
          </a:p>
        </p:txBody>
      </p:sp>
      <p:sp>
        <p:nvSpPr>
          <p:cNvPr id="1048991" name="Date Placeholder 3"/>
          <p:cNvSpPr>
            <a:spLocks noGrp="1"/>
          </p:cNvSpPr>
          <p:nvPr>
            <p:ph type="dt" sz="half" idx="10"/>
          </p:nvPr>
        </p:nvSpPr>
        <p:spPr/>
        <p:txBody>
          <a:bodyPr/>
          <a:p>
            <a:fld id="{3F052A7C-0C11-4950-AC9E-F4D15EBF6EF0}" type="datetime1">
              <a:rPr lang="en-US"/>
              <a:t>12/11/2015</a:t>
            </a:fld>
            <a:endParaRPr dirty="0" lang="en-US"/>
          </a:p>
        </p:txBody>
      </p:sp>
      <p:sp>
        <p:nvSpPr>
          <p:cNvPr id="1048992" name="Footer Placeholder 4"/>
          <p:cNvSpPr>
            <a:spLocks noGrp="1"/>
          </p:cNvSpPr>
          <p:nvPr>
            <p:ph type="ftr" sz="quarter" idx="11"/>
          </p:nvPr>
        </p:nvSpPr>
        <p:spPr/>
        <p:txBody>
          <a:bodyPr/>
          <a:p>
            <a:endParaRPr dirty="0" lang="en-US"/>
          </a:p>
        </p:txBody>
      </p:sp>
      <p:sp>
        <p:nvSpPr>
          <p:cNvPr id="1048993" name="Slide Number Placeholder 5"/>
          <p:cNvSpPr>
            <a:spLocks noGrp="1"/>
          </p:cNvSpPr>
          <p:nvPr>
            <p:ph type="sldNum" sz="quarter" idx="12"/>
          </p:nvPr>
        </p:nvSpPr>
        <p:spPr/>
        <p:txBody>
          <a:bodyPr/>
          <a:p>
            <a:fld id="{41967883-2CF1-4E43-A10C-13A05FD58607}" type="slidenum">
              <a:rPr lang="en-US"/>
              <a:t>‹#›</a:t>
            </a:fld>
            <a:endParaRPr dirty="0"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66" name=""/>
        <p:cNvGrpSpPr/>
        <p:nvPr/>
      </p:nvGrpSpPr>
      <p:grpSpPr>
        <a:xfrm>
          <a:off x="0" y="0"/>
          <a:ext cx="0" cy="0"/>
          <a:chOff x="0" y="0"/>
          <a:chExt cx="0" cy="0"/>
        </a:xfrm>
      </p:grpSpPr>
      <p:sp>
        <p:nvSpPr>
          <p:cNvPr id="1048576" name="Title Placeholder 1"/>
          <p:cNvSpPr>
            <a:spLocks noGrp="1"/>
          </p:cNvSpPr>
          <p:nvPr>
            <p:ph type="title"/>
          </p:nvPr>
        </p:nvSpPr>
        <p:spPr bwMode="auto">
          <a:xfrm>
            <a:off x="457200" y="274638"/>
            <a:ext cx="8229600" cy="1143000"/>
          </a:xfrm>
          <a:prstGeom prst="rect"/>
          <a:noFill/>
          <a:ln w="9525">
            <a:noFill/>
            <a:miter lim="800000"/>
            <a:headEnd/>
            <a:tailEnd/>
          </a:ln>
        </p:spPr>
        <p:txBody>
          <a:bodyPr anchor="ctr" anchorCtr="0" bIns="45720" compatLnSpc="1" lIns="91440" numCol="1" rIns="91440" tIns="45720" vert="horz" wrap="square">
            <a:prstTxWarp prst="textNoShape"/>
          </a:bodyPr>
          <a:p>
            <a:pPr lvl="0"/>
            <a:r>
              <a:rPr lang="en-US" smtClean="0"/>
              <a:t>Click to edit Master title style</a:t>
            </a:r>
          </a:p>
        </p:txBody>
      </p:sp>
      <p:sp>
        <p:nvSpPr>
          <p:cNvPr id="1048577" name="Text Placeholder 2"/>
          <p:cNvSpPr>
            <a:spLocks noGrp="1"/>
          </p:cNvSpPr>
          <p:nvPr>
            <p:ph type="body" idx="1"/>
          </p:nvPr>
        </p:nvSpPr>
        <p:spPr bwMode="auto">
          <a:xfrm>
            <a:off x="457200" y="1600200"/>
            <a:ext cx="8229600" cy="4525963"/>
          </a:xfrm>
          <a:prstGeom prst="rect"/>
          <a:noFill/>
          <a:ln w="9525">
            <a:noFill/>
            <a:miter lim="800000"/>
            <a:headEnd/>
            <a:tailEnd/>
          </a:ln>
        </p:spPr>
        <p:txBody>
          <a:bodyPr anchor="t" anchorCtr="0" bIns="45720" compatLnSpc="1" lIns="91440" numCol="1" rIns="91440" tIns="45720"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578" name="Date Placeholder 3"/>
          <p:cNvSpPr>
            <a:spLocks noGrp="1"/>
          </p:cNvSpPr>
          <p:nvPr>
            <p:ph type="dt" sz="half" idx="2"/>
          </p:nvPr>
        </p:nvSpPr>
        <p:spPr>
          <a:xfrm>
            <a:off x="457200" y="6356350"/>
            <a:ext cx="2133600" cy="365125"/>
          </a:xfrm>
          <a:prstGeom prst="rect"/>
        </p:spPr>
        <p:txBody>
          <a:bodyPr anchor="ctr" bIns="45720" lIns="91440" rIns="91440" rtlCol="0" tIns="45720" vert="horz"/>
          <a:lstStyle>
            <a:lvl1pPr algn="l">
              <a:defRPr sz="1200">
                <a:solidFill>
                  <a:schemeClr val="tx1">
                    <a:tint val="75000"/>
                  </a:schemeClr>
                </a:solidFill>
              </a:defRPr>
            </a:lvl1pPr>
          </a:lstStyle>
          <a:p>
            <a:fld id="{55AD00B0-E5A2-4315-8E30-836D494D8D4E}" type="datetime1">
              <a:rPr lang="en-US"/>
              <a:t>12/11/2015</a:t>
            </a:fld>
            <a:endParaRPr dirty="0" lang="en-US"/>
          </a:p>
        </p:txBody>
      </p:sp>
      <p:sp>
        <p:nvSpPr>
          <p:cNvPr id="1048579" name="Footer Placeholder 4"/>
          <p:cNvSpPr>
            <a:spLocks noGrp="1"/>
          </p:cNvSpPr>
          <p:nvPr>
            <p:ph type="ftr" sz="quarter" idx="3"/>
          </p:nvPr>
        </p:nvSpPr>
        <p:spPr>
          <a:xfrm>
            <a:off x="3124200" y="6356350"/>
            <a:ext cx="2895600" cy="365125"/>
          </a:xfrm>
          <a:prstGeom prst="rect"/>
        </p:spPr>
        <p:txBody>
          <a:bodyPr anchor="ctr" bIns="45720" lIns="91440" rIns="91440" rtlCol="0" tIns="45720" vert="horz"/>
          <a:lstStyle>
            <a:lvl1pPr algn="ctr">
              <a:defRPr sz="1200">
                <a:solidFill>
                  <a:schemeClr val="tx1">
                    <a:tint val="75000"/>
                  </a:schemeClr>
                </a:solidFill>
              </a:defRPr>
            </a:lvl1pPr>
          </a:lstStyle>
          <a:p>
            <a:endParaRPr dirty="0" lang="en-US"/>
          </a:p>
        </p:txBody>
      </p:sp>
      <p:sp>
        <p:nvSpPr>
          <p:cNvPr id="1048580" name="Slide Number Placeholder 5"/>
          <p:cNvSpPr>
            <a:spLocks noGrp="1"/>
          </p:cNvSpPr>
          <p:nvPr>
            <p:ph type="sldNum" sz="quarter" idx="4"/>
          </p:nvPr>
        </p:nvSpPr>
        <p:spPr>
          <a:xfrm>
            <a:off x="6553200" y="6356350"/>
            <a:ext cx="2133600" cy="365125"/>
          </a:xfrm>
          <a:prstGeom prst="rect"/>
        </p:spPr>
        <p:txBody>
          <a:bodyPr anchor="ctr" bIns="45720" lIns="91440" rIns="91440" rtlCol="0" tIns="45720" vert="horz"/>
          <a:lstStyle>
            <a:lvl1pPr algn="r">
              <a:defRPr sz="1200">
                <a:solidFill>
                  <a:schemeClr val="tx1">
                    <a:tint val="75000"/>
                  </a:schemeClr>
                </a:solidFill>
              </a:defRPr>
            </a:lvl1pPr>
          </a:lstStyle>
          <a:p>
            <a:fld id="{4605A082-4BA4-4CD3-B213-CD541995BD7C}" type="slidenum">
              <a:rPr lang="en-US"/>
              <a:t>‹#›</a:t>
            </a:fld>
            <a:endParaRPr dirty="0" lang="en-US"/>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lvl1pPr algn="ctr" eaLnBrk="0" fontAlgn="base" hangingPunct="0" rtl="0">
        <a:spcBef>
          <a:spcPct val="0"/>
        </a:spcBef>
        <a:spcAft>
          <a:spcPct val="0"/>
        </a:spcAft>
        <a:defRPr sz="4400" kern="1200">
          <a:solidFill>
            <a:schemeClr val="tx1"/>
          </a:solidFill>
          <a:latin typeface="+mj-lt"/>
          <a:ea typeface="+mj-ea"/>
          <a:cs typeface="+mj-cs"/>
        </a:defRPr>
      </a:lvl1pPr>
      <a:lvl2pPr algn="ctr" eaLnBrk="0" fontAlgn="base" hangingPunct="0" rtl="0">
        <a:spcBef>
          <a:spcPct val="0"/>
        </a:spcBef>
        <a:spcAft>
          <a:spcPct val="0"/>
        </a:spcAft>
        <a:defRPr sz="4400">
          <a:solidFill>
            <a:schemeClr val="tx1"/>
          </a:solidFill>
          <a:latin typeface="Calibri" pitchFamily="34" charset="0"/>
        </a:defRPr>
      </a:lvl2pPr>
      <a:lvl3pPr algn="ctr" eaLnBrk="0" fontAlgn="base" hangingPunct="0" rtl="0">
        <a:spcBef>
          <a:spcPct val="0"/>
        </a:spcBef>
        <a:spcAft>
          <a:spcPct val="0"/>
        </a:spcAft>
        <a:defRPr sz="4400">
          <a:solidFill>
            <a:schemeClr val="tx1"/>
          </a:solidFill>
          <a:latin typeface="Calibri" pitchFamily="34" charset="0"/>
        </a:defRPr>
      </a:lvl3pPr>
      <a:lvl4pPr algn="ctr" eaLnBrk="0" fontAlgn="base" hangingPunct="0" rtl="0">
        <a:spcBef>
          <a:spcPct val="0"/>
        </a:spcBef>
        <a:spcAft>
          <a:spcPct val="0"/>
        </a:spcAft>
        <a:defRPr sz="4400">
          <a:solidFill>
            <a:schemeClr val="tx1"/>
          </a:solidFill>
          <a:latin typeface="Calibri" pitchFamily="34" charset="0"/>
        </a:defRPr>
      </a:lvl4pPr>
      <a:lvl5pPr algn="ctr" eaLnBrk="0" fontAlgn="base" hangingPunct="0" rtl="0">
        <a:spcBef>
          <a:spcPct val="0"/>
        </a:spcBef>
        <a:spcAft>
          <a:spcPct val="0"/>
        </a:spcAft>
        <a:defRPr sz="4400">
          <a:solidFill>
            <a:schemeClr val="tx1"/>
          </a:solidFill>
          <a:latin typeface="Calibri" pitchFamily="34" charset="0"/>
        </a:defRPr>
      </a:lvl5pPr>
      <a:lvl6pPr algn="ctr" fontAlgn="base" marL="457200" rtl="0">
        <a:spcBef>
          <a:spcPct val="0"/>
        </a:spcBef>
        <a:spcAft>
          <a:spcPct val="0"/>
        </a:spcAft>
        <a:defRPr sz="4400">
          <a:solidFill>
            <a:schemeClr val="tx1"/>
          </a:solidFill>
          <a:latin typeface="Calibri" pitchFamily="34" charset="0"/>
        </a:defRPr>
      </a:lvl6pPr>
      <a:lvl7pPr algn="ctr" fontAlgn="base" marL="914400" rtl="0">
        <a:spcBef>
          <a:spcPct val="0"/>
        </a:spcBef>
        <a:spcAft>
          <a:spcPct val="0"/>
        </a:spcAft>
        <a:defRPr sz="4400">
          <a:solidFill>
            <a:schemeClr val="tx1"/>
          </a:solidFill>
          <a:latin typeface="Calibri" pitchFamily="34" charset="0"/>
        </a:defRPr>
      </a:lvl7pPr>
      <a:lvl8pPr algn="ctr" fontAlgn="base" marL="1371600" rtl="0">
        <a:spcBef>
          <a:spcPct val="0"/>
        </a:spcBef>
        <a:spcAft>
          <a:spcPct val="0"/>
        </a:spcAft>
        <a:defRPr sz="4400">
          <a:solidFill>
            <a:schemeClr val="tx1"/>
          </a:solidFill>
          <a:latin typeface="Calibri" pitchFamily="34" charset="0"/>
        </a:defRPr>
      </a:lvl8pPr>
      <a:lvl9pPr algn="ctr" fontAlgn="base" marL="1828800" rtl="0">
        <a:spcBef>
          <a:spcPct val="0"/>
        </a:spcBef>
        <a:spcAft>
          <a:spcPct val="0"/>
        </a:spcAft>
        <a:defRPr sz="4400">
          <a:solidFill>
            <a:schemeClr val="tx1"/>
          </a:solidFill>
          <a:latin typeface="Calibri" pitchFamily="34" charset="0"/>
        </a:defRPr>
      </a:lvl9pPr>
    </p:titleStyle>
    <p:bodyStyle>
      <a:lvl1pPr algn="l" eaLnBrk="0" fontAlgn="base" hangingPunct="0" indent="-342900" marL="342900" rtl="0">
        <a:spcBef>
          <a:spcPct val="20000"/>
        </a:spcBef>
        <a:spcAft>
          <a:spcPct val="0"/>
        </a:spcAft>
        <a:buFont typeface="Arial" charset="0"/>
        <a:buChar char="•"/>
        <a:defRPr sz="3200" kern="1200">
          <a:solidFill>
            <a:schemeClr val="tx1"/>
          </a:solidFill>
          <a:latin typeface="+mn-lt"/>
          <a:ea typeface="+mn-ea"/>
          <a:cs typeface="+mn-cs"/>
        </a:defRPr>
      </a:lvl1pPr>
      <a:lvl2pPr algn="l" eaLnBrk="0" fontAlgn="base" hangingPunct="0" indent="-285750" marL="742950" rtl="0">
        <a:spcBef>
          <a:spcPct val="20000"/>
        </a:spcBef>
        <a:spcAft>
          <a:spcPct val="0"/>
        </a:spcAft>
        <a:buFont typeface="Arial" charset="0"/>
        <a:buChar char="–"/>
        <a:defRPr sz="2800" kern="1200">
          <a:solidFill>
            <a:schemeClr val="tx1"/>
          </a:solidFill>
          <a:latin typeface="+mn-lt"/>
          <a:ea typeface="+mn-ea"/>
          <a:cs typeface="+mn-cs"/>
        </a:defRPr>
      </a:lvl2pPr>
      <a:lvl3pPr algn="l" eaLnBrk="0" fontAlgn="base" hangingPunct="0" indent="-228600" marL="1143000" rtl="0">
        <a:spcBef>
          <a:spcPct val="20000"/>
        </a:spcBef>
        <a:spcAft>
          <a:spcPct val="0"/>
        </a:spcAft>
        <a:buFont typeface="Arial" charset="0"/>
        <a:buChar char="•"/>
        <a:defRPr sz="2400" kern="1200">
          <a:solidFill>
            <a:schemeClr val="tx1"/>
          </a:solidFill>
          <a:latin typeface="+mn-lt"/>
          <a:ea typeface="+mn-ea"/>
          <a:cs typeface="+mn-cs"/>
        </a:defRPr>
      </a:lvl3pPr>
      <a:lvl4pPr algn="l" eaLnBrk="0" fontAlgn="base" hangingPunct="0" indent="-228600" marL="1600200" rtl="0">
        <a:spcBef>
          <a:spcPct val="20000"/>
        </a:spcBef>
        <a:spcAft>
          <a:spcPct val="0"/>
        </a:spcAft>
        <a:buFont typeface="Arial" charset="0"/>
        <a:buChar char="–"/>
        <a:defRPr sz="2000" kern="1200">
          <a:solidFill>
            <a:schemeClr val="tx1"/>
          </a:solidFill>
          <a:latin typeface="+mn-lt"/>
          <a:ea typeface="+mn-ea"/>
          <a:cs typeface="+mn-cs"/>
        </a:defRPr>
      </a:lvl4pPr>
      <a:lvl5pPr algn="l" eaLnBrk="0" fontAlgn="base" hangingPunct="0" indent="-228600" marL="2057400" rtl="0">
        <a:spcBef>
          <a:spcPct val="20000"/>
        </a:spcBef>
        <a:spcAft>
          <a:spcPct val="0"/>
        </a:spcAft>
        <a:buFont typeface="Arial" charset="0"/>
        <a:buChar char="»"/>
        <a:defRPr sz="2000" kern="1200">
          <a:solidFill>
            <a:schemeClr val="tx1"/>
          </a:solidFill>
          <a:latin typeface="+mn-lt"/>
          <a:ea typeface="+mn-ea"/>
          <a:cs typeface="+mn-cs"/>
        </a:defRPr>
      </a:lvl5pPr>
      <a:lvl6pPr algn="l" defTabSz="914400" eaLnBrk="1" hangingPunct="1" indent="-228600" latinLnBrk="0" marL="2514600" rtl="0">
        <a:spcBef>
          <a:spcPct val="20000"/>
        </a:spcBef>
        <a:buFont typeface="Arial" pitchFamily="34" charset="0"/>
        <a:buChar char="•"/>
        <a:defRPr sz="2000" kern="1200">
          <a:solidFill>
            <a:schemeClr val="tx1"/>
          </a:solidFill>
          <a:latin typeface="+mn-lt"/>
          <a:ea typeface="+mn-ea"/>
          <a:cs typeface="+mn-cs"/>
        </a:defRPr>
      </a:lvl6pPr>
      <a:lvl7pPr algn="l" defTabSz="914400" eaLnBrk="1" hangingPunct="1" indent="-228600" latinLnBrk="0" marL="2971800" rtl="0">
        <a:spcBef>
          <a:spcPct val="20000"/>
        </a:spcBef>
        <a:buFont typeface="Arial" pitchFamily="34" charset="0"/>
        <a:buChar char="•"/>
        <a:defRPr sz="2000" kern="1200">
          <a:solidFill>
            <a:schemeClr val="tx1"/>
          </a:solidFill>
          <a:latin typeface="+mn-lt"/>
          <a:ea typeface="+mn-ea"/>
          <a:cs typeface="+mn-cs"/>
        </a:defRPr>
      </a:lvl7pPr>
      <a:lvl8pPr algn="l" defTabSz="914400" eaLnBrk="1" hangingPunct="1" indent="-228600" latinLnBrk="0" marL="3429000" rtl="0">
        <a:spcBef>
          <a:spcPct val="20000"/>
        </a:spcBef>
        <a:buFont typeface="Arial" pitchFamily="34" charset="0"/>
        <a:buChar char="•"/>
        <a:defRPr sz="2000" kern="1200">
          <a:solidFill>
            <a:schemeClr val="tx1"/>
          </a:solidFill>
          <a:latin typeface="+mn-lt"/>
          <a:ea typeface="+mn-ea"/>
          <a:cs typeface="+mn-cs"/>
        </a:defRPr>
      </a:lvl8pPr>
      <a:lvl9pPr algn="l" defTabSz="914400" eaLnBrk="1" hangingPunct="1" indent="-228600" latinLnBrk="0" marL="3886200" rtl="0">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8.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0.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1.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6.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8.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1.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8.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0.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1.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5.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8.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5.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8.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4.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5.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8.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4.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5.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6.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8.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1.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3.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4.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5.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8.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1.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3.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4.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5.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9.xml"/><Relationship Id="rId3"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5" name=""/>
        <p:cNvGrpSpPr/>
        <p:nvPr/>
      </p:nvGrpSpPr>
      <p:grpSpPr>
        <a:xfrm>
          <a:off x="0" y="0"/>
          <a:ext cx="0" cy="0"/>
          <a:chOff x="0" y="0"/>
          <a:chExt cx="0" cy="0"/>
        </a:xfrm>
      </p:grpSpPr>
      <p:sp>
        <p:nvSpPr>
          <p:cNvPr id="1048620" name="Title 1"/>
          <p:cNvSpPr>
            <a:spLocks noGrp="1"/>
          </p:cNvSpPr>
          <p:nvPr>
            <p:ph type="title"/>
          </p:nvPr>
        </p:nvSpPr>
        <p:spPr/>
        <p:txBody>
          <a:bodyPr/>
          <a:p>
            <a:r>
              <a:rPr dirty="0" lang="en-US" smtClean="0"/>
              <a:t>RESEARCH</a:t>
            </a:r>
            <a:endParaRPr dirty="0"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82" name=""/>
        <p:cNvGrpSpPr/>
        <p:nvPr/>
      </p:nvGrpSpPr>
      <p:grpSpPr>
        <a:xfrm>
          <a:off x="0" y="0"/>
          <a:ext cx="0" cy="0"/>
          <a:chOff x="0" y="0"/>
          <a:chExt cx="0" cy="0"/>
        </a:xfrm>
      </p:grpSpPr>
      <p:sp>
        <p:nvSpPr>
          <p:cNvPr id="1048664" name="Title 1"/>
          <p:cNvSpPr>
            <a:spLocks noGrp="1"/>
          </p:cNvSpPr>
          <p:nvPr>
            <p:ph type="title"/>
          </p:nvPr>
        </p:nvSpPr>
        <p:spPr>
          <a:xfrm>
            <a:off x="0" y="0"/>
            <a:ext cx="9144000" cy="990600"/>
          </a:xfrm>
          <a:ln>
            <a:noFill/>
          </a:ln>
          <a:effectLst>
            <a:outerShdw algn="ctr" blurRad="44450" dir="5400000" dist="27940">
              <a:srgbClr val="000000">
                <a:alpha val="32000"/>
              </a:srgbClr>
            </a:outerShdw>
          </a:effectLst>
          <a:scene3d>
            <a:camera prst="orthographicFront">
              <a:rot lat="0" lon="0" rev="0"/>
            </a:camera>
            <a:lightRig dir="t" rig="balanced">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p>
            <a:pPr eaLnBrk="1" hangingPunct="1"/>
            <a:r>
              <a:rPr b="1" dirty="0" lang="en-US" smtClean="0"/>
              <a:t>Nursing research cont’</a:t>
            </a:r>
          </a:p>
        </p:txBody>
      </p:sp>
      <p:sp>
        <p:nvSpPr>
          <p:cNvPr id="1048665" name="Content Placeholder 2"/>
          <p:cNvSpPr>
            <a:spLocks noGrp="1"/>
          </p:cNvSpPr>
          <p:nvPr>
            <p:ph idx="1"/>
          </p:nvPr>
        </p:nvSpPr>
        <p:spPr>
          <a:xfrm>
            <a:off x="0" y="914400"/>
            <a:ext cx="8686800" cy="5715000"/>
          </a:xfrm>
        </p:spPr>
        <p:txBody>
          <a:bodyPr/>
          <a:p>
            <a:pPr eaLnBrk="1" hangingPunct="1"/>
            <a:r>
              <a:rPr dirty="0" lang="en-US" smtClean="0"/>
              <a:t>Research can be nursing research only when it addresses issues that are relevant to the nursing profession. </a:t>
            </a:r>
          </a:p>
          <a:p>
            <a:pPr eaLnBrk="1" hangingPunct="1"/>
            <a:r>
              <a:rPr dirty="0" lang="en-US" smtClean="0"/>
              <a:t> Nursing research; your study must be geared towards improving certain aspects of the nursing practice, education and administration. </a:t>
            </a:r>
          </a:p>
          <a:p>
            <a:pPr eaLnBrk="1" hangingPunct="1"/>
            <a:endParaRPr dirty="0" lang="en-US" smtClean="0"/>
          </a:p>
        </p:txBody>
      </p:sp>
    </p:spTree>
  </p:cSld>
  <p:clrMapOvr>
    <a:masterClrMapping/>
  </p:clrMapOvr>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532" name=""/>
        <p:cNvGrpSpPr/>
        <p:nvPr/>
      </p:nvGrpSpPr>
      <p:grpSpPr>
        <a:xfrm>
          <a:off x="0" y="0"/>
          <a:ext cx="0" cy="0"/>
          <a:chOff x="0" y="0"/>
          <a:chExt cx="0" cy="0"/>
        </a:xfrm>
      </p:grpSpPr>
      <p:sp>
        <p:nvSpPr>
          <p:cNvPr id="1049039" name="Title 1"/>
          <p:cNvSpPr>
            <a:spLocks noGrp="1"/>
          </p:cNvSpPr>
          <p:nvPr>
            <p:ph type="title"/>
          </p:nvPr>
        </p:nvSpPr>
        <p:spPr/>
        <p:txBody>
          <a:bodyPr/>
          <a:p>
            <a:pPr eaLnBrk="1" hangingPunct="1"/>
            <a:r>
              <a:rPr dirty="0" lang="en-US" smtClean="0"/>
              <a:t>QUALITATIVE RESEARCH </a:t>
            </a:r>
          </a:p>
        </p:txBody>
      </p:sp>
      <p:sp>
        <p:nvSpPr>
          <p:cNvPr id="1049040" name="Content Placeholder 2"/>
          <p:cNvSpPr>
            <a:spLocks noGrp="1"/>
          </p:cNvSpPr>
          <p:nvPr>
            <p:ph idx="1"/>
          </p:nvPr>
        </p:nvSpPr>
        <p:spPr>
          <a:xfrm>
            <a:off x="228600" y="1219200"/>
            <a:ext cx="8458200" cy="5410200"/>
          </a:xfrm>
        </p:spPr>
        <p:txBody>
          <a:bodyPr/>
          <a:p>
            <a:pPr eaLnBrk="1" hangingPunct="1"/>
            <a:r>
              <a:rPr dirty="0" sz="2800" lang="en-US" smtClean="0"/>
              <a:t>What is qualitative research?</a:t>
            </a:r>
          </a:p>
          <a:p>
            <a:pPr eaLnBrk="1" hangingPunct="1" lvl="1"/>
            <a:r>
              <a:rPr dirty="0" lang="en-US" smtClean="0"/>
              <a:t>Is a form of research that involves description.</a:t>
            </a:r>
          </a:p>
          <a:p>
            <a:pPr eaLnBrk="1" hangingPunct="1" lvl="1"/>
            <a:r>
              <a:rPr dirty="0" lang="en-US" smtClean="0"/>
              <a:t>It seeks to describe &amp;analyze the culture &amp; </a:t>
            </a:r>
            <a:r>
              <a:rPr dirty="0" lang="en-US" err="1" smtClean="0"/>
              <a:t>behaviour</a:t>
            </a:r>
            <a:r>
              <a:rPr dirty="0" lang="en-US" smtClean="0"/>
              <a:t> of humans&amp; their groups.</a:t>
            </a:r>
          </a:p>
          <a:p>
            <a:pPr eaLnBrk="1" hangingPunct="1" lvl="1"/>
            <a:r>
              <a:rPr dirty="0" lang="en-US" smtClean="0"/>
              <a:t>It relies on reasons behind various aspects of behaviour. It focuses on understanding, rather than predicting or controlling phenomena.</a:t>
            </a:r>
          </a:p>
          <a:p>
            <a:pPr eaLnBrk="1" hangingPunct="1" lvl="1"/>
            <a:r>
              <a:rPr dirty="0" lang="en-US" smtClean="0"/>
              <a:t>It investigates the </a:t>
            </a:r>
            <a:r>
              <a:rPr b="1" dirty="0" lang="en-US" smtClean="0"/>
              <a:t>‘why’ and ‘how</a:t>
            </a:r>
            <a:r>
              <a:rPr dirty="0" lang="en-US" smtClean="0"/>
              <a:t>’ of decision making</a:t>
            </a:r>
          </a:p>
          <a:p>
            <a:pPr eaLnBrk="1" hangingPunct="1" lvl="1"/>
            <a:r>
              <a:rPr dirty="0" lang="en-US" smtClean="0"/>
              <a:t>Includes interviewing, </a:t>
            </a:r>
            <a:r>
              <a:rPr dirty="0" lang="en-US" err="1" smtClean="0"/>
              <a:t>f.g.d</a:t>
            </a:r>
            <a:r>
              <a:rPr dirty="0" lang="en-US" smtClean="0"/>
              <a:t>, &amp; questionnaires.</a:t>
            </a:r>
          </a:p>
        </p:txBody>
      </p:sp>
    </p:spTree>
  </p:cSld>
  <p:clrMapOvr>
    <a:masterClrMapping/>
  </p:clrMapOvr>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535" name=""/>
        <p:cNvGrpSpPr/>
        <p:nvPr/>
      </p:nvGrpSpPr>
      <p:grpSpPr>
        <a:xfrm>
          <a:off x="0" y="0"/>
          <a:ext cx="0" cy="0"/>
          <a:chOff x="0" y="0"/>
          <a:chExt cx="0" cy="0"/>
        </a:xfrm>
      </p:grpSpPr>
      <p:sp>
        <p:nvSpPr>
          <p:cNvPr id="1049044" name="Title 1"/>
          <p:cNvSpPr>
            <a:spLocks noGrp="1"/>
          </p:cNvSpPr>
          <p:nvPr>
            <p:ph type="title"/>
          </p:nvPr>
        </p:nvSpPr>
        <p:spPr/>
        <p:txBody>
          <a:bodyPr/>
          <a:p>
            <a:endParaRPr lang="en-US"/>
          </a:p>
        </p:txBody>
      </p:sp>
      <p:sp>
        <p:nvSpPr>
          <p:cNvPr id="1049045" name="Content Placeholder 2"/>
          <p:cNvSpPr>
            <a:spLocks noGrp="1"/>
          </p:cNvSpPr>
          <p:nvPr>
            <p:ph idx="1"/>
          </p:nvPr>
        </p:nvSpPr>
        <p:spPr/>
        <p:txBody>
          <a:bodyPr/>
          <a:p>
            <a:r>
              <a:rPr dirty="0" lang="en-US" smtClean="0"/>
              <a:t>QUANTITATIVE RESEARCH.</a:t>
            </a:r>
          </a:p>
          <a:p>
            <a:r>
              <a:rPr dirty="0" lang="en-US" smtClean="0"/>
              <a:t>Relies on the principle of verifiability.</a:t>
            </a:r>
          </a:p>
          <a:p>
            <a:r>
              <a:rPr dirty="0" lang="en-US" smtClean="0"/>
              <a:t>Meaning confirmation or proof.</a:t>
            </a:r>
          </a:p>
          <a:p>
            <a:r>
              <a:rPr dirty="0" lang="en-US" smtClean="0"/>
              <a:t>Researchers values, </a:t>
            </a:r>
            <a:r>
              <a:rPr dirty="0" lang="en-US" err="1" smtClean="0"/>
              <a:t>intrerpretation</a:t>
            </a:r>
            <a:r>
              <a:rPr dirty="0" lang="en-US" smtClean="0"/>
              <a:t> &amp; feelings are considered.</a:t>
            </a:r>
          </a:p>
          <a:p>
            <a:r>
              <a:rPr dirty="0" lang="en-US" smtClean="0"/>
              <a:t>Establishes cause effect relationship.</a:t>
            </a:r>
          </a:p>
          <a:p>
            <a:r>
              <a:rPr dirty="0" lang="en-US" smtClean="0"/>
              <a:t>Focuses on measurement. </a:t>
            </a:r>
            <a:r>
              <a:rPr dirty="0" lang="en-US" err="1" smtClean="0"/>
              <a:t>e.g</a:t>
            </a:r>
            <a:r>
              <a:rPr dirty="0" lang="en-US" smtClean="0"/>
              <a:t> numerical data.</a:t>
            </a:r>
          </a:p>
          <a:p>
            <a:endParaRPr dirty="0" lang="en-US"/>
          </a:p>
        </p:txBody>
      </p:sp>
    </p:spTree>
  </p:cSld>
  <p:clrMapOvr>
    <a:masterClrMapping/>
  </p:clrMapOvr>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538" name=""/>
        <p:cNvGrpSpPr/>
        <p:nvPr/>
      </p:nvGrpSpPr>
      <p:grpSpPr>
        <a:xfrm>
          <a:off x="0" y="0"/>
          <a:ext cx="0" cy="0"/>
          <a:chOff x="0" y="0"/>
          <a:chExt cx="0" cy="0"/>
        </a:xfrm>
      </p:grpSpPr>
      <p:sp>
        <p:nvSpPr>
          <p:cNvPr id="1049049" name="Title 1"/>
          <p:cNvSpPr>
            <a:spLocks noGrp="1"/>
          </p:cNvSpPr>
          <p:nvPr>
            <p:ph type="title"/>
          </p:nvPr>
        </p:nvSpPr>
        <p:spPr/>
        <p:txBody>
          <a:bodyPr rtlCol="0">
            <a:normAutofit fontScale="90000"/>
          </a:bodyPr>
          <a:p>
            <a:pPr eaLnBrk="1" fontAlgn="auto" hangingPunct="1">
              <a:spcAft>
                <a:spcPts val="0"/>
              </a:spcAft>
            </a:pPr>
            <a:r>
              <a:rPr dirty="0" lang="en-US" smtClean="0"/>
              <a:t>Distinction between qualitative and quantitative research</a:t>
            </a:r>
          </a:p>
        </p:txBody>
      </p:sp>
      <p:sp>
        <p:nvSpPr>
          <p:cNvPr id="1049050" name="Content Placeholder 2"/>
          <p:cNvSpPr>
            <a:spLocks noGrp="1"/>
          </p:cNvSpPr>
          <p:nvPr>
            <p:ph idx="1"/>
          </p:nvPr>
        </p:nvSpPr>
        <p:spPr/>
        <p:txBody>
          <a:bodyPr/>
          <a:p>
            <a:pPr eaLnBrk="1" hangingPunct="1">
              <a:buFontTx/>
              <a:buNone/>
            </a:pPr>
            <a:r>
              <a:rPr dirty="0" lang="en-US" smtClean="0"/>
              <a:t>Quantitative		Qualitative</a:t>
            </a:r>
          </a:p>
          <a:p>
            <a:pPr eaLnBrk="1" hangingPunct="1">
              <a:buFontTx/>
              <a:buNone/>
            </a:pPr>
            <a:r>
              <a:rPr dirty="0" lang="en-US" smtClean="0"/>
              <a:t>	what			why</a:t>
            </a:r>
          </a:p>
          <a:p>
            <a:pPr eaLnBrk="1" hangingPunct="1">
              <a:buFontTx/>
              <a:buNone/>
            </a:pPr>
            <a:r>
              <a:rPr dirty="0" lang="en-US" smtClean="0"/>
              <a:t>	Where			how</a:t>
            </a:r>
          </a:p>
          <a:p>
            <a:pPr eaLnBrk="1" hangingPunct="1">
              <a:buFontTx/>
              <a:buNone/>
            </a:pPr>
            <a:r>
              <a:rPr dirty="0" lang="en-US" smtClean="0"/>
              <a:t>	when</a:t>
            </a:r>
          </a:p>
          <a:p>
            <a:pPr eaLnBrk="1" hangingPunct="1"/>
            <a:endParaRPr dirty="0" lang="en-US" smtClean="0"/>
          </a:p>
        </p:txBody>
      </p:sp>
    </p:spTree>
  </p:cSld>
  <p:clrMapOvr>
    <a:masterClrMapping/>
  </p:clrMapOvr>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541" name=""/>
        <p:cNvGrpSpPr/>
        <p:nvPr/>
      </p:nvGrpSpPr>
      <p:grpSpPr>
        <a:xfrm>
          <a:off x="0" y="0"/>
          <a:ext cx="0" cy="0"/>
          <a:chOff x="0" y="0"/>
          <a:chExt cx="0" cy="0"/>
        </a:xfrm>
      </p:grpSpPr>
      <p:graphicFrame>
        <p:nvGraphicFramePr>
          <p:cNvPr id="4194305" name="Content Placeholder 3"/>
          <p:cNvGraphicFramePr>
            <a:graphicFrameLocks noGrp="1"/>
          </p:cNvGraphicFramePr>
          <p:nvPr>
            <p:ph idx="1"/>
          </p:nvPr>
        </p:nvGraphicFramePr>
        <p:xfrm>
          <a:off x="0" y="0"/>
          <a:ext cx="9144000" cy="6579951"/>
        </p:xfrm>
        <a:graphic>
          <a:graphicData uri="http://schemas.openxmlformats.org/drawingml/2006/table">
            <a:tbl>
              <a:tblPr firstRow="1" bandRow="1">
                <a:tableStyleId>{93296810-A885-4BE3-A3E7-6D5BEEA58F35}</a:tableStyleId>
              </a:tblPr>
              <a:tblGrid>
                <a:gridCol w="2362200"/>
                <a:gridCol w="3733800"/>
                <a:gridCol w="3048000"/>
              </a:tblGrid>
              <a:tr h="560486">
                <a:tc>
                  <a:txBody>
                    <a:bodyPr/>
                    <a:p>
                      <a:pPr marL="0" marR="0">
                        <a:spcBef>
                          <a:spcPts val="0"/>
                        </a:spcBef>
                        <a:spcAft>
                          <a:spcPts val="0"/>
                        </a:spcAft>
                      </a:pPr>
                      <a:r>
                        <a:rPr dirty="0" sz="1800" lang="en-GB"/>
                        <a:t>CHARACTERISTIC</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QUANTITATIVE RESEARCH</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QUALITATIVE RESEARCH</a:t>
                      </a:r>
                      <a:endParaRPr dirty="0" sz="1200" lang="en-US">
                        <a:latin typeface="Times New Roman"/>
                        <a:ea typeface="Times New Roman"/>
                      </a:endParaRPr>
                    </a:p>
                  </a:txBody>
                  <a:tcPr marL="68580" marR="68580" marT="0" marB="0"/>
                </a:tc>
              </a:tr>
              <a:tr h="560486">
                <a:tc>
                  <a:txBody>
                    <a:bodyPr/>
                    <a:p>
                      <a:pPr marL="0" marR="0">
                        <a:spcBef>
                          <a:spcPts val="0"/>
                        </a:spcBef>
                        <a:spcAft>
                          <a:spcPts val="0"/>
                        </a:spcAft>
                      </a:pPr>
                      <a:r>
                        <a:rPr dirty="0" sz="1800" lang="en-GB" smtClean="0"/>
                        <a:t>Philosophical Origin</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Logical Positivism</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Naturalistic, Interpretive, Humanistic</a:t>
                      </a:r>
                      <a:endParaRPr dirty="0" sz="1200" lang="en-US">
                        <a:latin typeface="Times New Roman"/>
                        <a:ea typeface="Times New Roman"/>
                      </a:endParaRPr>
                    </a:p>
                  </a:txBody>
                  <a:tcPr marL="68580" marR="68580" marT="0" marB="0"/>
                </a:tc>
              </a:tr>
              <a:tr h="560486">
                <a:tc>
                  <a:txBody>
                    <a:bodyPr/>
                    <a:p>
                      <a:pPr marL="0" marR="0">
                        <a:spcBef>
                          <a:spcPts val="0"/>
                        </a:spcBef>
                        <a:spcAft>
                          <a:spcPts val="0"/>
                        </a:spcAft>
                      </a:pPr>
                      <a:r>
                        <a:rPr dirty="0" sz="1800" lang="en-GB"/>
                        <a:t>Focus</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Concise, Objective, Reductionistic</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Broad, Subjective, Holistic</a:t>
                      </a:r>
                      <a:endParaRPr dirty="0" sz="1200" lang="en-US">
                        <a:latin typeface="Times New Roman"/>
                        <a:ea typeface="Times New Roman"/>
                      </a:endParaRPr>
                    </a:p>
                  </a:txBody>
                  <a:tcPr marL="68580" marR="68580" marT="0" marB="0"/>
                </a:tc>
              </a:tr>
              <a:tr h="378847">
                <a:tc>
                  <a:txBody>
                    <a:bodyPr/>
                    <a:p>
                      <a:pPr marL="0" marR="0">
                        <a:spcBef>
                          <a:spcPts val="0"/>
                        </a:spcBef>
                        <a:spcAft>
                          <a:spcPts val="0"/>
                        </a:spcAft>
                      </a:pPr>
                      <a:r>
                        <a:rPr dirty="0" sz="1800" lang="en-GB"/>
                        <a:t>Reasoning</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smtClean="0"/>
                        <a:t>Deductive</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smtClean="0"/>
                        <a:t>Inductive</a:t>
                      </a:r>
                      <a:endParaRPr dirty="0" sz="1200" lang="en-US">
                        <a:latin typeface="Times New Roman"/>
                        <a:ea typeface="Times New Roman"/>
                      </a:endParaRPr>
                    </a:p>
                  </a:txBody>
                  <a:tcPr marL="68580" marR="68580" marT="0" marB="0"/>
                </a:tc>
              </a:tr>
              <a:tr h="560486">
                <a:tc>
                  <a:txBody>
                    <a:bodyPr/>
                    <a:p>
                      <a:pPr marL="0" marR="0">
                        <a:spcBef>
                          <a:spcPts val="0"/>
                        </a:spcBef>
                        <a:spcAft>
                          <a:spcPts val="0"/>
                        </a:spcAft>
                      </a:pPr>
                      <a:r>
                        <a:rPr dirty="0" sz="1800" lang="en-GB"/>
                        <a:t>Basis Of Knowing</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Cause-Effect Relationship</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Meaning, Discovery, Understanding</a:t>
                      </a:r>
                      <a:endParaRPr dirty="0" sz="1200" lang="en-US">
                        <a:latin typeface="Times New Roman"/>
                        <a:ea typeface="Times New Roman"/>
                      </a:endParaRPr>
                    </a:p>
                  </a:txBody>
                  <a:tcPr marL="68580" marR="68580" marT="0" marB="0"/>
                </a:tc>
              </a:tr>
              <a:tr h="378847">
                <a:tc>
                  <a:txBody>
                    <a:bodyPr/>
                    <a:p>
                      <a:pPr marL="0" marR="0">
                        <a:spcBef>
                          <a:spcPts val="0"/>
                        </a:spcBef>
                        <a:spcAft>
                          <a:spcPts val="0"/>
                        </a:spcAft>
                      </a:pPr>
                      <a:r>
                        <a:rPr dirty="0" sz="1800" lang="en-GB"/>
                        <a:t>Theoretical Focus</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Tests Theory</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Develops Theory</a:t>
                      </a:r>
                      <a:endParaRPr dirty="0" sz="1200" lang="en-US">
                        <a:latin typeface="Times New Roman"/>
                        <a:ea typeface="Times New Roman"/>
                      </a:endParaRPr>
                    </a:p>
                  </a:txBody>
                  <a:tcPr marL="68580" marR="68580" marT="0" marB="0"/>
                </a:tc>
              </a:tr>
              <a:tr h="512813">
                <a:tc>
                  <a:txBody>
                    <a:bodyPr/>
                    <a:p>
                      <a:pPr marL="0" marR="0">
                        <a:spcBef>
                          <a:spcPts val="0"/>
                        </a:spcBef>
                        <a:spcAft>
                          <a:spcPts val="0"/>
                        </a:spcAft>
                      </a:pPr>
                      <a:r>
                        <a:rPr dirty="0" sz="1800" lang="en-GB"/>
                        <a:t>Researcher Involvement</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Control</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Shared Interpretation</a:t>
                      </a:r>
                      <a:endParaRPr dirty="0" sz="1200" lang="en-US">
                        <a:latin typeface="Times New Roman"/>
                        <a:ea typeface="Times New Roman"/>
                      </a:endParaRPr>
                    </a:p>
                  </a:txBody>
                  <a:tcPr marL="68580" marR="68580" marT="0" marB="0"/>
                </a:tc>
              </a:tr>
              <a:tr h="840729">
                <a:tc>
                  <a:txBody>
                    <a:bodyPr/>
                    <a:p>
                      <a:pPr marL="0" marR="0">
                        <a:spcBef>
                          <a:spcPts val="0"/>
                        </a:spcBef>
                        <a:spcAft>
                          <a:spcPts val="0"/>
                        </a:spcAft>
                      </a:pPr>
                      <a:r>
                        <a:rPr dirty="0" sz="1800" lang="en-GB"/>
                        <a:t>Methods Of Measurement</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Structured Interviews, Questionnaire, Observations, Etc</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Unstructured Interviews And Observations</a:t>
                      </a:r>
                      <a:endParaRPr dirty="0" sz="1200" lang="en-US">
                        <a:latin typeface="Times New Roman"/>
                        <a:ea typeface="Times New Roman"/>
                      </a:endParaRPr>
                    </a:p>
                  </a:txBody>
                  <a:tcPr marL="68580" marR="68580" marT="0" marB="0"/>
                </a:tc>
              </a:tr>
              <a:tr h="378847">
                <a:tc>
                  <a:txBody>
                    <a:bodyPr/>
                    <a:p>
                      <a:pPr marL="0" marR="0">
                        <a:spcBef>
                          <a:spcPts val="0"/>
                        </a:spcBef>
                        <a:spcAft>
                          <a:spcPts val="0"/>
                        </a:spcAft>
                      </a:pPr>
                      <a:r>
                        <a:rPr dirty="0" sz="1800" lang="en-GB"/>
                        <a:t>Sample Size</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Predetermined</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 Determined At Saturation</a:t>
                      </a:r>
                      <a:endParaRPr dirty="0" sz="1200" lang="en-US">
                        <a:latin typeface="Times New Roman"/>
                        <a:ea typeface="Times New Roman"/>
                      </a:endParaRPr>
                    </a:p>
                  </a:txBody>
                  <a:tcPr marL="68580" marR="68580" marT="0" marB="0"/>
                </a:tc>
              </a:tr>
              <a:tr h="378847">
                <a:tc>
                  <a:txBody>
                    <a:bodyPr/>
                    <a:p>
                      <a:pPr marL="0" marR="0">
                        <a:spcBef>
                          <a:spcPts val="0"/>
                        </a:spcBef>
                        <a:spcAft>
                          <a:spcPts val="0"/>
                        </a:spcAft>
                      </a:pPr>
                      <a:r>
                        <a:rPr dirty="0" sz="1800" lang="en-GB"/>
                        <a:t>Data</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Numbers</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Words</a:t>
                      </a:r>
                      <a:endParaRPr dirty="0" sz="1200" lang="en-US">
                        <a:latin typeface="Times New Roman"/>
                        <a:ea typeface="Times New Roman"/>
                      </a:endParaRPr>
                    </a:p>
                  </a:txBody>
                  <a:tcPr marL="68580" marR="68580" marT="0" marB="0"/>
                </a:tc>
              </a:tr>
              <a:tr h="378847">
                <a:tc>
                  <a:txBody>
                    <a:bodyPr/>
                    <a:p>
                      <a:pPr marL="0" marR="0">
                        <a:spcBef>
                          <a:spcPts val="0"/>
                        </a:spcBef>
                        <a:spcAft>
                          <a:spcPts val="0"/>
                        </a:spcAft>
                      </a:pPr>
                      <a:r>
                        <a:rPr dirty="0" sz="1800" lang="en-GB"/>
                        <a:t>Analysis</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Statistical</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Individual Interpretation</a:t>
                      </a:r>
                      <a:endParaRPr dirty="0" sz="1200" lang="en-US">
                        <a:latin typeface="Times New Roman"/>
                        <a:ea typeface="Times New Roman"/>
                      </a:endParaRPr>
                    </a:p>
                  </a:txBody>
                  <a:tcPr marL="68580" marR="68580" marT="0" marB="0"/>
                </a:tc>
              </a:tr>
              <a:tr h="1054403">
                <a:tc>
                  <a:txBody>
                    <a:bodyPr/>
                    <a:p>
                      <a:pPr marL="0" marR="0">
                        <a:spcBef>
                          <a:spcPts val="0"/>
                        </a:spcBef>
                        <a:spcAft>
                          <a:spcPts val="0"/>
                        </a:spcAft>
                      </a:pPr>
                      <a:r>
                        <a:rPr dirty="0" sz="1800" lang="en-GB"/>
                        <a:t>Findings</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Generalization, Accept Or Reject Theoretical Propositions</a:t>
                      </a:r>
                      <a:endParaRPr dirty="0" sz="1200" lang="en-US">
                        <a:latin typeface="Times New Roman"/>
                        <a:ea typeface="Times New Roman"/>
                      </a:endParaRPr>
                    </a:p>
                  </a:txBody>
                  <a:tcPr marL="68580" marR="68580" marT="0" marB="0"/>
                </a:tc>
                <a:tc>
                  <a:txBody>
                    <a:bodyPr/>
                    <a:p>
                      <a:pPr marL="0" marR="0">
                        <a:spcBef>
                          <a:spcPts val="0"/>
                        </a:spcBef>
                        <a:spcAft>
                          <a:spcPts val="0"/>
                        </a:spcAft>
                      </a:pPr>
                      <a:r>
                        <a:rPr dirty="0" sz="1800" lang="en-GB"/>
                        <a:t>Uniqueness, Dynamic, Understanding Of Phenomena, And New Theory</a:t>
                      </a:r>
                      <a:endParaRPr dirty="0" sz="1200" lang="en-US">
                        <a:latin typeface="Times New Roman"/>
                        <a:ea typeface="Times New Roman"/>
                      </a:endParaRPr>
                    </a:p>
                  </a:txBody>
                  <a:tcPr marL="68580" marR="68580" marT="0" marB="0"/>
                </a:tc>
              </a:tr>
            </a:tbl>
          </a:graphicData>
        </a:graphic>
      </p:graphicFrame>
    </p:spTree>
  </p:cSld>
  <p:clrMapOvr>
    <a:masterClrMapping/>
  </p:clrMapOvr>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544" name=""/>
        <p:cNvGrpSpPr/>
        <p:nvPr/>
      </p:nvGrpSpPr>
      <p:grpSpPr>
        <a:xfrm>
          <a:off x="0" y="0"/>
          <a:ext cx="0" cy="0"/>
          <a:chOff x="0" y="0"/>
          <a:chExt cx="0" cy="0"/>
        </a:xfrm>
      </p:grpSpPr>
      <p:sp>
        <p:nvSpPr>
          <p:cNvPr id="1049057" name="Rectangle 2"/>
          <p:cNvSpPr>
            <a:spLocks noGrp="1" noChangeArrowheads="1"/>
          </p:cNvSpPr>
          <p:nvPr>
            <p:ph type="title"/>
          </p:nvPr>
        </p:nvSpPr>
        <p:spPr>
          <a:xfrm>
            <a:off x="457200" y="0"/>
            <a:ext cx="8229600" cy="6858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sz="4000" lang="en-US" smtClean="0">
                <a:solidFill>
                  <a:srgbClr val="0000CC"/>
                </a:solidFill>
              </a:rPr>
              <a:t>BIAS</a:t>
            </a:r>
          </a:p>
        </p:txBody>
      </p:sp>
      <p:sp>
        <p:nvSpPr>
          <p:cNvPr id="1049058" name="Rectangle 3"/>
          <p:cNvSpPr>
            <a:spLocks noGrp="1" noChangeArrowheads="1"/>
          </p:cNvSpPr>
          <p:nvPr>
            <p:ph idx="1"/>
          </p:nvPr>
        </p:nvSpPr>
        <p:spPr>
          <a:xfrm>
            <a:off x="152400" y="533400"/>
            <a:ext cx="8763000" cy="5867400"/>
          </a:xfrm>
        </p:spPr>
        <p:txBody>
          <a:bodyPr rtlCol="0">
            <a:normAutofit/>
          </a:bodyPr>
          <a:p>
            <a:pPr eaLnBrk="1" fontAlgn="auto" hangingPunct="1">
              <a:spcAft>
                <a:spcPts val="0"/>
              </a:spcAft>
              <a:buFont typeface="Arial" pitchFamily="34" charset="0"/>
              <a:buChar char="•"/>
            </a:pPr>
            <a:r>
              <a:rPr dirty="0" lang="en-US" smtClean="0"/>
              <a:t>Systematic, non-random </a:t>
            </a:r>
            <a:r>
              <a:rPr dirty="0" lang="en-US" u="sng" smtClean="0"/>
              <a:t>deviation of results and inferences from the truth</a:t>
            </a:r>
            <a:r>
              <a:rPr dirty="0" lang="en-US" smtClean="0"/>
              <a:t>, or processes leading to such deviation. Any trend in the collection, analysis, interpretation, publication or review of data that can lead to conclusions which are systematically different from the truth.</a:t>
            </a:r>
            <a:endParaRPr dirty="0" sz="3200" lang="en-US" smtClean="0"/>
          </a:p>
          <a:p>
            <a:pPr eaLnBrk="1" fontAlgn="auto" hangingPunct="1" lvl="1">
              <a:spcAft>
                <a:spcPts val="0"/>
              </a:spcAft>
              <a:buFont typeface="Arial" charset="0"/>
              <a:buNone/>
            </a:pPr>
            <a:endParaRPr dirty="0" lang="en-US" smtClean="0"/>
          </a:p>
        </p:txBody>
      </p:sp>
      <p:sp>
        <p:nvSpPr>
          <p:cNvPr id="1049059" name="Footer Placeholder 4"/>
          <p:cNvSpPr>
            <a:spLocks noGrp="1"/>
          </p:cNvSpPr>
          <p:nvPr>
            <p:ph type="ftr" sz="quarter" idx="11"/>
          </p:nvPr>
        </p:nvSpPr>
        <p:spPr/>
        <p:txBody>
          <a:bodyPr/>
          <a:p>
            <a:r>
              <a:rPr dirty="0" lang="en-US"/>
              <a:t>Quantitative study designs</a:t>
            </a:r>
          </a:p>
        </p:txBody>
      </p:sp>
      <p:sp>
        <p:nvSpPr>
          <p:cNvPr id="1049060" name="Slide Number Placeholder 5"/>
          <p:cNvSpPr>
            <a:spLocks noGrp="1"/>
          </p:cNvSpPr>
          <p:nvPr>
            <p:ph type="sldNum" sz="quarter" idx="12"/>
          </p:nvPr>
        </p:nvSpPr>
        <p:spPr/>
        <p:txBody>
          <a:bodyPr/>
          <a:p>
            <a:fld id="{A79DFD7B-6816-4DFD-A983-AD8BAD42F597}" type="slidenum">
              <a:rPr lang="en-US"/>
              <a:t>104</a:t>
            </a:fld>
            <a:endParaRPr dirty="0" lang="en-US"/>
          </a:p>
        </p:txBody>
      </p:sp>
    </p:spTree>
  </p:cSld>
  <p:clrMapOvr>
    <a:masterClrMapping/>
  </p:clrMapOvr>
  <p:timing/>
</p:sld>
</file>

<file path=ppt/slides/slide105.xml><?xml version="1.0" encoding="utf-8"?>
<p:sld xmlns:a="http://schemas.openxmlformats.org/drawingml/2006/main" xmlns:r="http://schemas.openxmlformats.org/officeDocument/2006/relationships" xmlns:p="http://schemas.openxmlformats.org/presentationml/2006/main" showMasterPhAnim="0">
  <p:cSld>
    <p:spTree>
      <p:nvGrpSpPr>
        <p:cNvPr id="547" name=""/>
        <p:cNvGrpSpPr/>
        <p:nvPr/>
      </p:nvGrpSpPr>
      <p:grpSpPr>
        <a:xfrm>
          <a:off x="0" y="0"/>
          <a:ext cx="0" cy="0"/>
          <a:chOff x="0" y="0"/>
          <a:chExt cx="0" cy="0"/>
        </a:xfrm>
      </p:grpSpPr>
      <p:sp>
        <p:nvSpPr>
          <p:cNvPr id="1049064" name="Rectangle 2"/>
          <p:cNvSpPr>
            <a:spLocks noGrp="1" noChangeArrowheads="1"/>
          </p:cNvSpPr>
          <p:nvPr>
            <p:ph type="title"/>
          </p:nvPr>
        </p:nvSpPr>
        <p:spPr>
          <a:xfrm>
            <a:off x="457200" y="0"/>
            <a:ext cx="8229600" cy="914400"/>
          </a:xfrm>
          <a:ln>
            <a:noFill/>
          </a:ln>
          <a:effectLst>
            <a:outerShdw algn="ctr" blurRad="44450" dir="5400000" dist="27940">
              <a:srgbClr val="000000">
                <a:alpha val="32000"/>
              </a:srgbClr>
            </a:outerShdw>
          </a:effectLst>
          <a:scene3d>
            <a:camera prst="orthographicFront">
              <a:rot lat="0" lon="0" rev="0"/>
            </a:camera>
            <a:lightRig dir="t" rig="balanced">
              <a:rot lat="0" lon="0" rev="8700000"/>
            </a:lightRig>
          </a:scene3d>
          <a:sp3d>
            <a:bevelT w="190500" h="38100"/>
          </a:sp3d>
        </p:spPr>
        <p:txBody>
          <a:bodyPr/>
          <a:p>
            <a:pPr eaLnBrk="1" hangingPunct="1"/>
            <a:r>
              <a:rPr b="1" dirty="0" sz="4000" lang="en-US" smtClean="0">
                <a:solidFill>
                  <a:srgbClr val="0000CC"/>
                </a:solidFill>
              </a:rPr>
              <a:t>TYPES OF BIAS</a:t>
            </a:r>
          </a:p>
        </p:txBody>
      </p:sp>
      <p:sp>
        <p:nvSpPr>
          <p:cNvPr id="1049065" name="Rectangle 3"/>
          <p:cNvSpPr>
            <a:spLocks noGrp="1" noChangeArrowheads="1"/>
          </p:cNvSpPr>
          <p:nvPr>
            <p:ph idx="1"/>
          </p:nvPr>
        </p:nvSpPr>
        <p:spPr>
          <a:xfrm>
            <a:off x="152400" y="762000"/>
            <a:ext cx="8763000" cy="5638800"/>
          </a:xfrm>
        </p:spPr>
        <p:txBody>
          <a:bodyPr/>
          <a:p>
            <a:pPr eaLnBrk="1" hangingPunct="1">
              <a:lnSpc>
                <a:spcPct val="90000"/>
              </a:lnSpc>
              <a:buNone/>
            </a:pPr>
            <a:endParaRPr dirty="0" lang="en-US" smtClean="0"/>
          </a:p>
          <a:p>
            <a:pPr eaLnBrk="1" hangingPunct="1">
              <a:lnSpc>
                <a:spcPct val="90000"/>
              </a:lnSpc>
            </a:pPr>
            <a:r>
              <a:rPr dirty="0" lang="en-US" smtClean="0"/>
              <a:t>Two main types:</a:t>
            </a:r>
          </a:p>
          <a:p>
            <a:pPr eaLnBrk="1" hangingPunct="1">
              <a:lnSpc>
                <a:spcPct val="90000"/>
              </a:lnSpc>
              <a:buClr>
                <a:schemeClr val="tx1"/>
              </a:buClr>
              <a:buFont typeface="Wingdings" pitchFamily="2" charset="2"/>
              <a:buChar char="Ø"/>
            </a:pPr>
            <a:r>
              <a:rPr dirty="0" lang="en-US" smtClean="0"/>
              <a:t>Selection bias: occurs when the subjects studied are not representative of the target population about which conclusions are to be drawn.</a:t>
            </a:r>
          </a:p>
          <a:p>
            <a:pPr eaLnBrk="1" hangingPunct="1">
              <a:lnSpc>
                <a:spcPct val="90000"/>
              </a:lnSpc>
              <a:buClr>
                <a:schemeClr val="tx1"/>
              </a:buClr>
              <a:buFont typeface="Wingdings" pitchFamily="2" charset="2"/>
              <a:buChar char="Ø"/>
            </a:pPr>
            <a:r>
              <a:rPr dirty="0" lang="en-US" smtClean="0"/>
              <a:t>Information bias: results from the different quality of information and errors in obtaining and classifying information.</a:t>
            </a:r>
          </a:p>
        </p:txBody>
      </p:sp>
      <p:sp>
        <p:nvSpPr>
          <p:cNvPr id="1049066" name="Footer Placeholder 4"/>
          <p:cNvSpPr>
            <a:spLocks noGrp="1"/>
          </p:cNvSpPr>
          <p:nvPr>
            <p:ph type="ftr" sz="quarter" idx="11"/>
          </p:nvPr>
        </p:nvSpPr>
        <p:spPr/>
        <p:txBody>
          <a:bodyPr/>
          <a:p>
            <a:r>
              <a:rPr dirty="0" lang="en-US"/>
              <a:t>Quantitative study designs</a:t>
            </a:r>
          </a:p>
        </p:txBody>
      </p:sp>
      <p:sp>
        <p:nvSpPr>
          <p:cNvPr id="1049067" name="Slide Number Placeholder 5"/>
          <p:cNvSpPr>
            <a:spLocks noGrp="1"/>
          </p:cNvSpPr>
          <p:nvPr>
            <p:ph type="sldNum" sz="quarter" idx="12"/>
          </p:nvPr>
        </p:nvSpPr>
        <p:spPr/>
        <p:txBody>
          <a:bodyPr/>
          <a:p>
            <a:fld id="{F4730FEA-1B4D-408D-A590-4DAAADED37A3}" type="slidenum">
              <a:rPr lang="en-US"/>
              <a:t>105</a:t>
            </a:fld>
            <a:endParaRPr dirty="0" lang="en-US"/>
          </a:p>
        </p:txBody>
      </p:sp>
    </p:spTree>
  </p:cSld>
  <p:clrMapOvr>
    <a:masterClrMapping/>
  </p:clrMapOvr>
  <p:timing/>
</p:sld>
</file>

<file path=ppt/slides/slide106.xml><?xml version="1.0" encoding="utf-8"?>
<p:sld xmlns:a="http://schemas.openxmlformats.org/drawingml/2006/main" xmlns:r="http://schemas.openxmlformats.org/officeDocument/2006/relationships" xmlns:p="http://schemas.openxmlformats.org/presentationml/2006/main" showMasterPhAnim="0">
  <p:cSld>
    <p:spTree>
      <p:nvGrpSpPr>
        <p:cNvPr id="550" name=""/>
        <p:cNvGrpSpPr/>
        <p:nvPr/>
      </p:nvGrpSpPr>
      <p:grpSpPr>
        <a:xfrm>
          <a:off x="0" y="0"/>
          <a:ext cx="0" cy="0"/>
          <a:chOff x="0" y="0"/>
          <a:chExt cx="0" cy="0"/>
        </a:xfrm>
      </p:grpSpPr>
      <p:sp>
        <p:nvSpPr>
          <p:cNvPr id="1049071" name="Rectangle 2"/>
          <p:cNvSpPr>
            <a:spLocks noGrp="1" noChangeArrowheads="1"/>
          </p:cNvSpPr>
          <p:nvPr>
            <p:ph type="title"/>
          </p:nvPr>
        </p:nvSpPr>
        <p:spPr>
          <a:xfrm>
            <a:off x="457200" y="0"/>
            <a:ext cx="8229600" cy="609600"/>
          </a:xfrm>
        </p:spPr>
        <p:txBody>
          <a:bodyPr/>
          <a:p>
            <a:pPr eaLnBrk="1" hangingPunct="1"/>
            <a:r>
              <a:rPr b="1" dirty="0" sz="4000" lang="en-US" u="sng" smtClean="0"/>
              <a:t>Types of selection bias</a:t>
            </a:r>
          </a:p>
        </p:txBody>
      </p:sp>
      <p:sp>
        <p:nvSpPr>
          <p:cNvPr id="1049072" name="Rectangle 3"/>
          <p:cNvSpPr>
            <a:spLocks noGrp="1" noChangeArrowheads="1"/>
          </p:cNvSpPr>
          <p:nvPr>
            <p:ph idx="1"/>
          </p:nvPr>
        </p:nvSpPr>
        <p:spPr>
          <a:xfrm>
            <a:off x="152400" y="609600"/>
            <a:ext cx="8763000" cy="6019800"/>
          </a:xfrm>
        </p:spPr>
        <p:txBody>
          <a:bodyPr/>
          <a:p>
            <a:pPr eaLnBrk="1" hangingPunct="1">
              <a:lnSpc>
                <a:spcPct val="90000"/>
              </a:lnSpc>
            </a:pPr>
            <a:r>
              <a:rPr b="1" dirty="0" lang="en-US" smtClean="0"/>
              <a:t>Migration bias</a:t>
            </a:r>
            <a:r>
              <a:rPr dirty="0" lang="en-US" smtClean="0"/>
              <a:t>: results from migration of diseased subjects from an exposed status to an unexposed status during the course of a study.</a:t>
            </a:r>
          </a:p>
          <a:p>
            <a:pPr eaLnBrk="1" hangingPunct="1">
              <a:lnSpc>
                <a:spcPct val="90000"/>
              </a:lnSpc>
            </a:pPr>
            <a:r>
              <a:rPr b="1" dirty="0" lang="en-US" smtClean="0"/>
              <a:t>Response bias</a:t>
            </a:r>
            <a:r>
              <a:rPr dirty="0" lang="en-US" smtClean="0"/>
              <a:t>: Those who agree to be in a study may be in some way different with those who refuse to participate.</a:t>
            </a:r>
          </a:p>
          <a:p>
            <a:pPr eaLnBrk="1" hangingPunct="1">
              <a:lnSpc>
                <a:spcPct val="90000"/>
              </a:lnSpc>
              <a:buClr>
                <a:schemeClr val="tx1"/>
              </a:buClr>
              <a:buFont typeface="Wingdings" pitchFamily="2" charset="2"/>
              <a:buChar char="Ø"/>
            </a:pPr>
            <a:r>
              <a:rPr dirty="0" lang="en-US" smtClean="0"/>
              <a:t>Volunteers may be different from those who are enlisted.</a:t>
            </a:r>
          </a:p>
        </p:txBody>
      </p:sp>
      <p:sp>
        <p:nvSpPr>
          <p:cNvPr id="1049073" name="Footer Placeholder 4"/>
          <p:cNvSpPr>
            <a:spLocks noGrp="1"/>
          </p:cNvSpPr>
          <p:nvPr>
            <p:ph type="ftr" sz="quarter" idx="11"/>
          </p:nvPr>
        </p:nvSpPr>
        <p:spPr/>
        <p:txBody>
          <a:bodyPr/>
          <a:p>
            <a:r>
              <a:rPr dirty="0" lang="en-US"/>
              <a:t>Quantitative study designs</a:t>
            </a:r>
          </a:p>
        </p:txBody>
      </p:sp>
      <p:sp>
        <p:nvSpPr>
          <p:cNvPr id="1049074" name="Slide Number Placeholder 5"/>
          <p:cNvSpPr>
            <a:spLocks noGrp="1"/>
          </p:cNvSpPr>
          <p:nvPr>
            <p:ph type="sldNum" sz="quarter" idx="12"/>
          </p:nvPr>
        </p:nvSpPr>
        <p:spPr/>
        <p:txBody>
          <a:bodyPr/>
          <a:p>
            <a:fld id="{42C6E636-A23A-406B-B175-5573F1DCB05D}" type="slidenum">
              <a:rPr lang="en-US"/>
              <a:t>106</a:t>
            </a:fld>
            <a:endParaRPr dirty="0" lang="en-US"/>
          </a:p>
        </p:txBody>
      </p:sp>
    </p:spTree>
  </p:cSld>
  <p:clrMapOvr>
    <a:masterClrMapping/>
  </p:clrMapOvr>
  <p:timing/>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553" name=""/>
        <p:cNvGrpSpPr/>
        <p:nvPr/>
      </p:nvGrpSpPr>
      <p:grpSpPr>
        <a:xfrm>
          <a:off x="0" y="0"/>
          <a:ext cx="0" cy="0"/>
          <a:chOff x="0" y="0"/>
          <a:chExt cx="0" cy="0"/>
        </a:xfrm>
      </p:grpSpPr>
      <p:sp>
        <p:nvSpPr>
          <p:cNvPr id="1049078" name="Rectangle 2"/>
          <p:cNvSpPr>
            <a:spLocks noGrp="1" noChangeArrowheads="1"/>
          </p:cNvSpPr>
          <p:nvPr>
            <p:ph type="title"/>
          </p:nvPr>
        </p:nvSpPr>
        <p:spPr>
          <a:xfrm>
            <a:off x="457200" y="0"/>
            <a:ext cx="8229600" cy="762000"/>
          </a:xfrm>
        </p:spPr>
        <p:txBody>
          <a:bodyPr/>
          <a:p>
            <a:pPr eaLnBrk="1" hangingPunct="1"/>
            <a:r>
              <a:rPr b="1" dirty="0" sz="4000" lang="en-US" u="sng" smtClean="0"/>
              <a:t>Types of information bias</a:t>
            </a:r>
          </a:p>
        </p:txBody>
      </p:sp>
      <p:sp>
        <p:nvSpPr>
          <p:cNvPr id="1049079" name="Rectangle 3"/>
          <p:cNvSpPr>
            <a:spLocks noGrp="1" noChangeArrowheads="1"/>
          </p:cNvSpPr>
          <p:nvPr>
            <p:ph idx="1"/>
          </p:nvPr>
        </p:nvSpPr>
        <p:spPr>
          <a:xfrm>
            <a:off x="152400" y="685800"/>
            <a:ext cx="8839200" cy="5943600"/>
          </a:xfrm>
        </p:spPr>
        <p:txBody>
          <a:bodyPr/>
          <a:p>
            <a:pPr eaLnBrk="1" hangingPunct="1">
              <a:lnSpc>
                <a:spcPct val="90000"/>
              </a:lnSpc>
            </a:pPr>
            <a:r>
              <a:rPr b="1" dirty="0" lang="en-US" smtClean="0"/>
              <a:t>Interviewer bias</a:t>
            </a:r>
            <a:r>
              <a:rPr dirty="0" lang="en-US" smtClean="0"/>
              <a:t>: An interviewer’s knowledge may influence the structure of questions and the manner of presentation, which may influence responses.</a:t>
            </a:r>
          </a:p>
          <a:p>
            <a:pPr eaLnBrk="1" hangingPunct="1">
              <a:lnSpc>
                <a:spcPct val="90000"/>
              </a:lnSpc>
            </a:pPr>
            <a:r>
              <a:rPr b="1" dirty="0" lang="en-US" smtClean="0"/>
              <a:t>Recall bias</a:t>
            </a:r>
            <a:r>
              <a:rPr dirty="0" lang="en-US" smtClean="0"/>
              <a:t>: Those with a particular outcome or exposure may remember events more clearly or amplify their recollections.</a:t>
            </a:r>
          </a:p>
          <a:p>
            <a:pPr eaLnBrk="1" hangingPunct="1">
              <a:lnSpc>
                <a:spcPct val="90000"/>
              </a:lnSpc>
            </a:pPr>
            <a:r>
              <a:rPr b="1" dirty="0" lang="en-US" smtClean="0"/>
              <a:t>Diagnostic suspicion bias</a:t>
            </a:r>
            <a:r>
              <a:rPr dirty="0" lang="en-US" smtClean="0"/>
              <a:t>: when potentially exposed subjects are subjected to more and in-depth diagnostic procedures and tests (cohort studies?).</a:t>
            </a:r>
          </a:p>
        </p:txBody>
      </p:sp>
      <p:sp>
        <p:nvSpPr>
          <p:cNvPr id="1049080" name="Footer Placeholder 4"/>
          <p:cNvSpPr>
            <a:spLocks noGrp="1"/>
          </p:cNvSpPr>
          <p:nvPr>
            <p:ph type="ftr" sz="quarter" idx="11"/>
          </p:nvPr>
        </p:nvSpPr>
        <p:spPr/>
        <p:txBody>
          <a:bodyPr/>
          <a:p>
            <a:r>
              <a:rPr dirty="0" lang="en-US"/>
              <a:t>Quantitative study designs</a:t>
            </a:r>
          </a:p>
        </p:txBody>
      </p:sp>
      <p:sp>
        <p:nvSpPr>
          <p:cNvPr id="1049081" name="Slide Number Placeholder 5"/>
          <p:cNvSpPr>
            <a:spLocks noGrp="1"/>
          </p:cNvSpPr>
          <p:nvPr>
            <p:ph type="sldNum" sz="quarter" idx="12"/>
          </p:nvPr>
        </p:nvSpPr>
        <p:spPr/>
        <p:txBody>
          <a:bodyPr/>
          <a:p>
            <a:fld id="{D3B6BF27-2AAC-49CC-9266-1C6AE4579E4A}" type="slidenum">
              <a:rPr lang="en-US"/>
              <a:t>107</a:t>
            </a:fld>
            <a:endParaRPr dirty="0" lang="en-US"/>
          </a:p>
        </p:txBody>
      </p:sp>
    </p:spTree>
  </p:cSld>
  <p:clrMapOvr>
    <a:masterClrMapping/>
  </p:clrMapOvr>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556" name=""/>
        <p:cNvGrpSpPr/>
        <p:nvPr/>
      </p:nvGrpSpPr>
      <p:grpSpPr>
        <a:xfrm>
          <a:off x="0" y="0"/>
          <a:ext cx="0" cy="0"/>
          <a:chOff x="0" y="0"/>
          <a:chExt cx="0" cy="0"/>
        </a:xfrm>
      </p:grpSpPr>
      <p:sp>
        <p:nvSpPr>
          <p:cNvPr id="1049085" name="Rectangle 2"/>
          <p:cNvSpPr>
            <a:spLocks noGrp="1" noChangeArrowheads="1"/>
          </p:cNvSpPr>
          <p:nvPr>
            <p:ph type="title"/>
          </p:nvPr>
        </p:nvSpPr>
        <p:spPr>
          <a:xfrm>
            <a:off x="457200" y="0"/>
            <a:ext cx="8229600" cy="685800"/>
          </a:xfrm>
        </p:spPr>
        <p:txBody>
          <a:bodyPr/>
          <a:p>
            <a:pPr eaLnBrk="1" hangingPunct="1"/>
            <a:r>
              <a:rPr b="1" dirty="0" sz="4000" lang="en-US" u="sng" smtClean="0"/>
              <a:t>Types of information bias cont’d</a:t>
            </a:r>
          </a:p>
        </p:txBody>
      </p:sp>
      <p:sp>
        <p:nvSpPr>
          <p:cNvPr id="1049086" name="Rectangle 3"/>
          <p:cNvSpPr>
            <a:spLocks noGrp="1" noChangeArrowheads="1"/>
          </p:cNvSpPr>
          <p:nvPr>
            <p:ph idx="1"/>
          </p:nvPr>
        </p:nvSpPr>
        <p:spPr>
          <a:xfrm>
            <a:off x="152400" y="609600"/>
            <a:ext cx="8763000" cy="6019800"/>
          </a:xfrm>
        </p:spPr>
        <p:txBody>
          <a:bodyPr/>
          <a:p>
            <a:pPr eaLnBrk="1" hangingPunct="1"/>
            <a:r>
              <a:rPr b="1" dirty="0" lang="en-US" smtClean="0"/>
              <a:t>Loss to follow-up</a:t>
            </a:r>
            <a:r>
              <a:rPr dirty="0" lang="en-US" smtClean="0"/>
              <a:t>: Those that are lost to follow-up or who withdraw from the study may be different from those who are followed for the entire study.</a:t>
            </a:r>
          </a:p>
          <a:p>
            <a:pPr eaLnBrk="1" hangingPunct="1"/>
            <a:r>
              <a:rPr b="1" dirty="0" lang="en-US" smtClean="0"/>
              <a:t>Surveillance bias</a:t>
            </a:r>
            <a:r>
              <a:rPr dirty="0" lang="en-US" smtClean="0"/>
              <a:t>: The group with the known exposure or outcome may be followed more closely or longer than the comparison group.</a:t>
            </a:r>
          </a:p>
        </p:txBody>
      </p:sp>
      <p:sp>
        <p:nvSpPr>
          <p:cNvPr id="1049087" name="Footer Placeholder 4"/>
          <p:cNvSpPr>
            <a:spLocks noGrp="1"/>
          </p:cNvSpPr>
          <p:nvPr>
            <p:ph type="ftr" sz="quarter" idx="11"/>
          </p:nvPr>
        </p:nvSpPr>
        <p:spPr/>
        <p:txBody>
          <a:bodyPr/>
          <a:p>
            <a:r>
              <a:rPr dirty="0" lang="en-US"/>
              <a:t>Quantitative study designs</a:t>
            </a:r>
          </a:p>
        </p:txBody>
      </p:sp>
      <p:sp>
        <p:nvSpPr>
          <p:cNvPr id="1049088" name="Slide Number Placeholder 5"/>
          <p:cNvSpPr>
            <a:spLocks noGrp="1"/>
          </p:cNvSpPr>
          <p:nvPr>
            <p:ph type="sldNum" sz="quarter" idx="12"/>
          </p:nvPr>
        </p:nvSpPr>
        <p:spPr/>
        <p:txBody>
          <a:bodyPr/>
          <a:p>
            <a:fld id="{196EE390-9A9D-4EFD-842F-CA54066587C7}" type="slidenum">
              <a:rPr lang="en-US"/>
              <a:t>108</a:t>
            </a:fld>
            <a:endParaRPr dirty="0" lang="en-US"/>
          </a:p>
        </p:txBody>
      </p:sp>
    </p:spTree>
  </p:cSld>
  <p:clrMapOvr>
    <a:masterClrMapping/>
  </p:clrMapOvr>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559" name=""/>
        <p:cNvGrpSpPr/>
        <p:nvPr/>
      </p:nvGrpSpPr>
      <p:grpSpPr>
        <a:xfrm>
          <a:off x="0" y="0"/>
          <a:ext cx="0" cy="0"/>
          <a:chOff x="0" y="0"/>
          <a:chExt cx="0" cy="0"/>
        </a:xfrm>
      </p:grpSpPr>
      <p:sp>
        <p:nvSpPr>
          <p:cNvPr id="1049092" name="Title 1"/>
          <p:cNvSpPr>
            <a:spLocks noGrp="1"/>
          </p:cNvSpPr>
          <p:nvPr>
            <p:ph type="title"/>
          </p:nvPr>
        </p:nvSpPr>
        <p:spPr>
          <a:xfrm>
            <a:off x="0" y="0"/>
            <a:ext cx="8915400" cy="6858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rtlCol="0">
            <a:normAutofit fontScale="90000"/>
          </a:bodyPr>
          <a:p>
            <a:pPr eaLnBrk="1" fontAlgn="auto" hangingPunct="1">
              <a:spcAft>
                <a:spcPts val="0"/>
              </a:spcAft>
            </a:pPr>
            <a:r>
              <a:rPr b="1" dirty="0" lang="en-US" smtClean="0">
                <a:solidFill>
                  <a:srgbClr val="0000CC"/>
                </a:solidFill>
              </a:rPr>
              <a:t/>
            </a:r>
            <a:br>
              <a:rPr b="1" dirty="0" lang="en-US" smtClean="0">
                <a:solidFill>
                  <a:srgbClr val="0000CC"/>
                </a:solidFill>
              </a:rPr>
            </a:br>
            <a:r>
              <a:rPr b="1" dirty="0" lang="en-US" smtClean="0">
                <a:solidFill>
                  <a:srgbClr val="0000CC"/>
                </a:solidFill>
              </a:rPr>
              <a:t>BASIC TERMS IN RESEARCH METHODOLOGY</a:t>
            </a:r>
          </a:p>
        </p:txBody>
      </p:sp>
      <p:sp>
        <p:nvSpPr>
          <p:cNvPr id="1049093" name="Content Placeholder 2"/>
          <p:cNvSpPr>
            <a:spLocks noGrp="1"/>
          </p:cNvSpPr>
          <p:nvPr>
            <p:ph idx="1"/>
          </p:nvPr>
        </p:nvSpPr>
        <p:spPr>
          <a:xfrm>
            <a:off x="152400" y="1219200"/>
            <a:ext cx="8763000" cy="5410200"/>
          </a:xfrm>
        </p:spPr>
        <p:txBody>
          <a:bodyPr/>
          <a:p>
            <a:pPr eaLnBrk="1" hangingPunct="1"/>
            <a:r>
              <a:rPr b="1" dirty="0" sz="2800" lang="en-US" smtClean="0"/>
              <a:t>Population: </a:t>
            </a:r>
            <a:r>
              <a:rPr dirty="0" sz="2800" lang="en-US" smtClean="0"/>
              <a:t>refers to an entire group of individuals, events or objects having a common observable characteristic. It is an aggregate of all that conforms to a given specification</a:t>
            </a:r>
          </a:p>
          <a:p>
            <a:pPr eaLnBrk="1" hangingPunct="1"/>
            <a:r>
              <a:rPr dirty="0" sz="2800" lang="en-US" smtClean="0"/>
              <a:t>The researcher first defines the population to which she or he wants to generalize the results. This is referred to as the “target population or the “universe”.</a:t>
            </a:r>
          </a:p>
          <a:p>
            <a:pPr eaLnBrk="1" hangingPunct="1"/>
            <a:r>
              <a:rPr b="1" dirty="0" sz="2800" lang="en-US" smtClean="0"/>
              <a:t>Sample</a:t>
            </a:r>
            <a:r>
              <a:rPr dirty="0" sz="2800" lang="en-US" smtClean="0"/>
              <a:t>: is a smaller group obtained from the accessible population. Each member or case in this sample is referred to as “subject”. Sometimes, the terms “respondents” or interviewers” are used.</a:t>
            </a:r>
          </a:p>
          <a:p>
            <a:pPr eaLnBrk="1" hangingPunct="1"/>
            <a:endParaRPr dirty="0" sz="2800" lang="en-US" smtClean="0"/>
          </a:p>
        </p:txBody>
      </p:sp>
    </p:spTree>
  </p:cSld>
  <p:clrMapOvr>
    <a:masterClrMapping/>
  </p:clrMapOvr>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85" name=""/>
        <p:cNvGrpSpPr/>
        <p:nvPr/>
      </p:nvGrpSpPr>
      <p:grpSpPr>
        <a:xfrm>
          <a:off x="0" y="0"/>
          <a:ext cx="0" cy="0"/>
          <a:chOff x="0" y="0"/>
          <a:chExt cx="0" cy="0"/>
        </a:xfrm>
      </p:grpSpPr>
      <p:sp>
        <p:nvSpPr>
          <p:cNvPr id="1048669" name="Content Placeholder 2"/>
          <p:cNvSpPr>
            <a:spLocks noGrp="1"/>
          </p:cNvSpPr>
          <p:nvPr>
            <p:ph idx="1"/>
          </p:nvPr>
        </p:nvSpPr>
        <p:spPr>
          <a:xfrm>
            <a:off x="0" y="228600"/>
            <a:ext cx="9144000" cy="6400800"/>
          </a:xfrm>
        </p:spPr>
        <p:txBody>
          <a:bodyPr/>
          <a:p>
            <a:pPr eaLnBrk="1" hangingPunct="1"/>
            <a:r>
              <a:rPr dirty="0" lang="en-US" smtClean="0"/>
              <a:t>The purposes of nursing research include:  </a:t>
            </a:r>
          </a:p>
          <a:p>
            <a:pPr eaLnBrk="1" hangingPunct="1" lvl="1"/>
            <a:r>
              <a:rPr dirty="0" lang="en-US" smtClean="0"/>
              <a:t>Developing scientific, evidence based reasons for nursing activities.</a:t>
            </a:r>
          </a:p>
          <a:p>
            <a:pPr eaLnBrk="1" hangingPunct="1" lvl="1"/>
            <a:r>
              <a:rPr dirty="0" lang="en-US" smtClean="0"/>
              <a:t>Finding ways of increasing the cost-effectiveness of nursing activities.</a:t>
            </a:r>
          </a:p>
          <a:p>
            <a:pPr eaLnBrk="1" hangingPunct="1" lvl="1"/>
            <a:r>
              <a:rPr dirty="0" lang="en-US" smtClean="0"/>
              <a:t>Providing a basis for standards setting and quality assurance.</a:t>
            </a:r>
          </a:p>
          <a:p>
            <a:pPr eaLnBrk="1" hangingPunct="1" lvl="1"/>
            <a:r>
              <a:rPr dirty="0" lang="en-US" smtClean="0"/>
              <a:t>Providing evidence in support of demands for resources in nursing.</a:t>
            </a:r>
          </a:p>
          <a:p>
            <a:pPr eaLnBrk="1" hangingPunct="1" lvl="1"/>
            <a:r>
              <a:rPr dirty="0" lang="en-US" smtClean="0"/>
              <a:t>Barring and defending a professional status for nursing.</a:t>
            </a:r>
          </a:p>
          <a:p>
            <a:pPr eaLnBrk="1" hangingPunct="1" lvl="1"/>
            <a:r>
              <a:rPr dirty="0" lang="en-US" smtClean="0"/>
              <a:t>Focusing on priority problems that affect the nursing profession.</a:t>
            </a:r>
          </a:p>
          <a:p>
            <a:pPr eaLnBrk="1" hangingPunct="1"/>
            <a:endParaRPr dirty="0" lang="en-US" smtClean="0"/>
          </a:p>
        </p:txBody>
      </p:sp>
    </p:spTree>
  </p:cSld>
  <p:clrMapOvr>
    <a:masterClrMapping/>
  </p:clrMapOvr>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562" name=""/>
        <p:cNvGrpSpPr/>
        <p:nvPr/>
      </p:nvGrpSpPr>
      <p:grpSpPr>
        <a:xfrm>
          <a:off x="0" y="0"/>
          <a:ext cx="0" cy="0"/>
          <a:chOff x="0" y="0"/>
          <a:chExt cx="0" cy="0"/>
        </a:xfrm>
      </p:grpSpPr>
      <p:sp>
        <p:nvSpPr>
          <p:cNvPr id="1049097" name="Content Placeholder 2"/>
          <p:cNvSpPr>
            <a:spLocks noGrp="1"/>
          </p:cNvSpPr>
          <p:nvPr>
            <p:ph idx="1"/>
          </p:nvPr>
        </p:nvSpPr>
        <p:spPr>
          <a:xfrm>
            <a:off x="0" y="381000"/>
            <a:ext cx="9144000" cy="6477000"/>
          </a:xfrm>
        </p:spPr>
        <p:txBody>
          <a:bodyPr/>
          <a:p>
            <a:pPr eaLnBrk="1" hangingPunct="1"/>
            <a:r>
              <a:rPr b="1" dirty="0" lang="en-US" smtClean="0"/>
              <a:t>Sampling:</a:t>
            </a:r>
            <a:r>
              <a:rPr dirty="0" lang="en-US" smtClean="0"/>
              <a:t> the process of selecting a number of individuals for a study in such a way that the individuals selected represent the large group from which they were selected. </a:t>
            </a:r>
          </a:p>
          <a:p>
            <a:pPr eaLnBrk="1" hangingPunct="1" lvl="1"/>
            <a:r>
              <a:rPr dirty="0" lang="en-US" smtClean="0"/>
              <a:t>The purpose of sampling is to secure a </a:t>
            </a:r>
            <a:r>
              <a:rPr b="1" dirty="0" lang="en-US" smtClean="0"/>
              <a:t>representative group </a:t>
            </a:r>
            <a:r>
              <a:rPr dirty="0" lang="en-US" smtClean="0"/>
              <a:t>which will enable the researcher to gain information about the population</a:t>
            </a:r>
          </a:p>
          <a:p>
            <a:pPr eaLnBrk="1" hangingPunct="1" lvl="1">
              <a:buFont typeface="Arial" charset="0"/>
              <a:buNone/>
            </a:pPr>
            <a:endParaRPr dirty="0" lang="en-US" smtClean="0"/>
          </a:p>
        </p:txBody>
      </p:sp>
    </p:spTree>
  </p:cSld>
  <p:clrMapOvr>
    <a:masterClrMapping/>
  </p:clrMapOvr>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565" name=""/>
        <p:cNvGrpSpPr/>
        <p:nvPr/>
      </p:nvGrpSpPr>
      <p:grpSpPr>
        <a:xfrm>
          <a:off x="0" y="0"/>
          <a:ext cx="0" cy="0"/>
          <a:chOff x="0" y="0"/>
          <a:chExt cx="0" cy="0"/>
        </a:xfrm>
      </p:grpSpPr>
      <p:sp>
        <p:nvSpPr>
          <p:cNvPr id="1049101" name="Content Placeholder 2"/>
          <p:cNvSpPr>
            <a:spLocks noGrp="1"/>
          </p:cNvSpPr>
          <p:nvPr>
            <p:ph idx="1"/>
          </p:nvPr>
        </p:nvSpPr>
        <p:spPr>
          <a:xfrm>
            <a:off x="0" y="0"/>
            <a:ext cx="9144000" cy="6858000"/>
          </a:xfrm>
        </p:spPr>
        <p:txBody>
          <a:bodyPr/>
          <a:p>
            <a:pPr eaLnBrk="1" hangingPunct="1" lvl="1">
              <a:buFont typeface="Arial" charset="0"/>
              <a:buNone/>
            </a:pPr>
            <a:r>
              <a:rPr b="1" dirty="0" lang="en-US" u="sng" smtClean="0"/>
              <a:t>ADVANTAGES OF SAMPLING</a:t>
            </a:r>
          </a:p>
          <a:p>
            <a:pPr lvl="0"/>
            <a:r>
              <a:rPr dirty="0" sz="2800" lang="en-US" smtClean="0"/>
              <a:t>Economy in expenditure. if data are collected for the entire population, cost will be very high</a:t>
            </a:r>
          </a:p>
          <a:p>
            <a:pPr lvl="0"/>
            <a:r>
              <a:rPr dirty="0" sz="2800" lang="en-US" smtClean="0"/>
              <a:t>Economy in time. Sampling is less time consuming than census technique</a:t>
            </a:r>
          </a:p>
          <a:p>
            <a:pPr lvl="0"/>
            <a:r>
              <a:rPr dirty="0" sz="2800" lang="en-US" smtClean="0"/>
              <a:t>There’s a greater scope &amp; flexibility of studies when a sample is used</a:t>
            </a:r>
          </a:p>
          <a:p>
            <a:pPr lvl="0"/>
            <a:r>
              <a:rPr dirty="0" sz="2800" lang="en-US" smtClean="0"/>
              <a:t>Greater accuracy. Sampling ensures completeness &amp; high degree of accuracy due to a limited area of operation</a:t>
            </a:r>
          </a:p>
          <a:p>
            <a:pPr lvl="0"/>
            <a:r>
              <a:rPr dirty="0" sz="2800" lang="en-US" smtClean="0"/>
              <a:t>It’s possible to collect intensive &amp; exhaustive data as the number is limited</a:t>
            </a:r>
          </a:p>
          <a:p>
            <a:pPr lvl="0"/>
            <a:r>
              <a:rPr dirty="0" sz="2800" lang="en-US" smtClean="0"/>
              <a:t>Allows the researcher to work even with limited resources</a:t>
            </a:r>
          </a:p>
          <a:p>
            <a:pPr eaLnBrk="1" hangingPunct="1"/>
            <a:endParaRPr dirty="0" sz="2800" lang="en-US" smtClean="0"/>
          </a:p>
        </p:txBody>
      </p:sp>
    </p:spTree>
  </p:cSld>
  <p:clrMapOvr>
    <a:masterClrMapping/>
  </p:clrMapOvr>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568" name=""/>
        <p:cNvGrpSpPr/>
        <p:nvPr/>
      </p:nvGrpSpPr>
      <p:grpSpPr>
        <a:xfrm>
          <a:off x="0" y="0"/>
          <a:ext cx="0" cy="0"/>
          <a:chOff x="0" y="0"/>
          <a:chExt cx="0" cy="0"/>
        </a:xfrm>
      </p:grpSpPr>
      <p:sp>
        <p:nvSpPr>
          <p:cNvPr id="1049105" name="Title 1"/>
          <p:cNvSpPr>
            <a:spLocks noGrp="1"/>
          </p:cNvSpPr>
          <p:nvPr>
            <p:ph type="title"/>
          </p:nvPr>
        </p:nvSpPr>
        <p:spPr/>
        <p:txBody>
          <a:bodyPr/>
          <a:p>
            <a:r>
              <a:rPr b="1" dirty="0" lang="en-US" smtClean="0">
                <a:solidFill>
                  <a:srgbClr val="0000CC"/>
                </a:solidFill>
              </a:rPr>
              <a:t>DISADVANTAGES OF SAMPLING</a:t>
            </a:r>
            <a:r>
              <a:rPr dirty="0" lang="en-US" smtClean="0">
                <a:solidFill>
                  <a:srgbClr val="0000CC"/>
                </a:solidFill>
              </a:rPr>
              <a:t/>
            </a:r>
            <a:br>
              <a:rPr dirty="0" lang="en-US" smtClean="0">
                <a:solidFill>
                  <a:srgbClr val="0000CC"/>
                </a:solidFill>
              </a:rPr>
            </a:br>
            <a:endParaRPr dirty="0" lang="en-US">
              <a:solidFill>
                <a:srgbClr val="0000CC"/>
              </a:solidFill>
            </a:endParaRPr>
          </a:p>
        </p:txBody>
      </p:sp>
      <p:sp>
        <p:nvSpPr>
          <p:cNvPr id="1049106" name="Content Placeholder 2"/>
          <p:cNvSpPr>
            <a:spLocks noGrp="1"/>
          </p:cNvSpPr>
          <p:nvPr>
            <p:ph idx="1"/>
          </p:nvPr>
        </p:nvSpPr>
        <p:spPr>
          <a:xfrm>
            <a:off x="0" y="990600"/>
            <a:ext cx="9144000" cy="5135563"/>
          </a:xfrm>
        </p:spPr>
        <p:txBody>
          <a:bodyPr/>
          <a:p>
            <a:pPr lvl="0"/>
            <a:r>
              <a:rPr dirty="0" lang="en-US" smtClean="0"/>
              <a:t>There are chances of bias as sampling may involve biased selection &amp; thereby lead to draw erroneous conclusions</a:t>
            </a:r>
          </a:p>
          <a:p>
            <a:pPr lvl="0"/>
            <a:r>
              <a:rPr dirty="0" lang="en-US" smtClean="0"/>
              <a:t>Difficulty in getting a representative sample especially when phenomena under study are of a complex nature</a:t>
            </a:r>
          </a:p>
          <a:p>
            <a:pPr lvl="0"/>
            <a:r>
              <a:rPr dirty="0" lang="en-US" smtClean="0"/>
              <a:t>Requires specialized knowledge of sampling technique, statistical analysis &amp; calculation of probable error</a:t>
            </a:r>
          </a:p>
          <a:p>
            <a:endParaRPr dirty="0" lang="en-US"/>
          </a:p>
        </p:txBody>
      </p:sp>
    </p:spTree>
  </p:cSld>
  <p:clrMapOvr>
    <a:masterClrMapping/>
  </p:clrMapOvr>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571" name=""/>
        <p:cNvGrpSpPr/>
        <p:nvPr/>
      </p:nvGrpSpPr>
      <p:grpSpPr>
        <a:xfrm>
          <a:off x="0" y="0"/>
          <a:ext cx="0" cy="0"/>
          <a:chOff x="0" y="0"/>
          <a:chExt cx="0" cy="0"/>
        </a:xfrm>
      </p:grpSpPr>
      <p:sp>
        <p:nvSpPr>
          <p:cNvPr id="1049110" name="Title 1"/>
          <p:cNvSpPr>
            <a:spLocks noGrp="1"/>
          </p:cNvSpPr>
          <p:nvPr>
            <p:ph type="title"/>
          </p:nvPr>
        </p:nvSpPr>
        <p:spPr/>
        <p:txBody>
          <a:bodyPr/>
          <a:p>
            <a:r>
              <a:rPr b="1" dirty="0" lang="en-US" smtClean="0">
                <a:solidFill>
                  <a:srgbClr val="0000CC"/>
                </a:solidFill>
              </a:rPr>
              <a:t>Characteristics of a good sample</a:t>
            </a:r>
            <a:r>
              <a:rPr dirty="0" lang="en-US" smtClean="0">
                <a:solidFill>
                  <a:srgbClr val="0000CC"/>
                </a:solidFill>
              </a:rPr>
              <a:t/>
            </a:r>
            <a:br>
              <a:rPr dirty="0" lang="en-US" smtClean="0">
                <a:solidFill>
                  <a:srgbClr val="0000CC"/>
                </a:solidFill>
              </a:rPr>
            </a:br>
            <a:endParaRPr dirty="0" lang="en-US">
              <a:solidFill>
                <a:srgbClr val="0000CC"/>
              </a:solidFill>
            </a:endParaRPr>
          </a:p>
        </p:txBody>
      </p:sp>
      <p:sp>
        <p:nvSpPr>
          <p:cNvPr id="1049111" name="Content Placeholder 2"/>
          <p:cNvSpPr>
            <a:spLocks noGrp="1"/>
          </p:cNvSpPr>
          <p:nvPr>
            <p:ph idx="1"/>
          </p:nvPr>
        </p:nvSpPr>
        <p:spPr>
          <a:xfrm>
            <a:off x="381000" y="1143000"/>
            <a:ext cx="8229600" cy="4525963"/>
          </a:xfrm>
        </p:spPr>
        <p:txBody>
          <a:bodyPr/>
          <a:p>
            <a:pPr lvl="0"/>
            <a:r>
              <a:rPr dirty="0" lang="en-US" smtClean="0"/>
              <a:t>One that reproduces the characteristics of the population with the greatest possible accuracy</a:t>
            </a:r>
          </a:p>
          <a:p>
            <a:pPr lvl="0"/>
            <a:r>
              <a:rPr dirty="0" lang="en-US" smtClean="0"/>
              <a:t>Should be free from error due to bias or due to deliberate selection of the unit of the sample</a:t>
            </a:r>
          </a:p>
          <a:p>
            <a:pPr lvl="0"/>
            <a:r>
              <a:rPr dirty="0" lang="en-US" smtClean="0"/>
              <a:t>There should not be any substitution of originally selected unit by some other more convenient way</a:t>
            </a:r>
          </a:p>
          <a:p>
            <a:endParaRPr dirty="0" lang="en-US"/>
          </a:p>
        </p:txBody>
      </p:sp>
    </p:spTree>
  </p:cSld>
  <p:clrMapOvr>
    <a:masterClrMapping/>
  </p:clrMapOvr>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574" name=""/>
        <p:cNvGrpSpPr/>
        <p:nvPr/>
      </p:nvGrpSpPr>
      <p:grpSpPr>
        <a:xfrm>
          <a:off x="0" y="0"/>
          <a:ext cx="0" cy="0"/>
          <a:chOff x="0" y="0"/>
          <a:chExt cx="0" cy="0"/>
        </a:xfrm>
      </p:grpSpPr>
      <p:sp>
        <p:nvSpPr>
          <p:cNvPr id="1049115" name="Content Placeholder 2"/>
          <p:cNvSpPr>
            <a:spLocks noGrp="1"/>
          </p:cNvSpPr>
          <p:nvPr>
            <p:ph idx="1"/>
          </p:nvPr>
        </p:nvSpPr>
        <p:spPr>
          <a:xfrm>
            <a:off x="152400" y="0"/>
            <a:ext cx="8839200" cy="6705600"/>
          </a:xfrm>
        </p:spPr>
        <p:txBody>
          <a:bodyPr/>
          <a:p>
            <a:pPr eaLnBrk="1" hangingPunct="1"/>
            <a:r>
              <a:rPr b="1" dirty="0" lang="en-US" smtClean="0"/>
              <a:t>Sampling Frame:</a:t>
            </a:r>
            <a:r>
              <a:rPr dirty="0" lang="en-US" smtClean="0"/>
              <a:t> Is a comprehensive list of all the sampling elements in the target population, for example, the list of nurses working in a particular district, the number of under five children in a village or all the households in a village.</a:t>
            </a:r>
          </a:p>
          <a:p>
            <a:pPr eaLnBrk="1" hangingPunct="1"/>
            <a:r>
              <a:rPr b="1" dirty="0" lang="en-US" smtClean="0"/>
              <a:t>Representative Sample: </a:t>
            </a:r>
            <a:r>
              <a:rPr dirty="0" lang="en-US" smtClean="0"/>
              <a:t>the sample that resembles the population from which it is drawn in all aspects. It should possess all the variables a researcher is interested in, for example, educational level, socioeconomic factors etc.</a:t>
            </a:r>
          </a:p>
          <a:p>
            <a:pPr eaLnBrk="1" hangingPunct="1"/>
            <a:r>
              <a:rPr b="1" dirty="0" lang="en-US" smtClean="0"/>
              <a:t>Sampling Bias:</a:t>
            </a:r>
            <a:r>
              <a:rPr dirty="0" lang="en-US" smtClean="0"/>
              <a:t> Occurs when the researcher has not carefully selected the samples that are expected to represent the general target pop.</a:t>
            </a:r>
          </a:p>
          <a:p>
            <a:pPr eaLnBrk="1" hangingPunct="1"/>
            <a:endParaRPr dirty="0" lang="en-US" smtClean="0"/>
          </a:p>
          <a:p>
            <a:pPr eaLnBrk="1" hangingPunct="1"/>
            <a:endParaRPr dirty="0" lang="en-US" smtClean="0"/>
          </a:p>
        </p:txBody>
      </p:sp>
    </p:spTree>
  </p:cSld>
  <p:clrMapOvr>
    <a:masterClrMapping/>
  </p:clrMapOvr>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577" name=""/>
        <p:cNvGrpSpPr/>
        <p:nvPr/>
      </p:nvGrpSpPr>
      <p:grpSpPr>
        <a:xfrm>
          <a:off x="0" y="0"/>
          <a:ext cx="0" cy="0"/>
          <a:chOff x="0" y="0"/>
          <a:chExt cx="0" cy="0"/>
        </a:xfrm>
      </p:grpSpPr>
      <p:sp>
        <p:nvSpPr>
          <p:cNvPr id="1049119" name="Content Placeholder 2"/>
          <p:cNvSpPr>
            <a:spLocks noGrp="1"/>
          </p:cNvSpPr>
          <p:nvPr>
            <p:ph idx="1"/>
          </p:nvPr>
        </p:nvSpPr>
        <p:spPr>
          <a:xfrm>
            <a:off x="152400" y="0"/>
            <a:ext cx="8839200" cy="6705600"/>
          </a:xfrm>
        </p:spPr>
        <p:txBody>
          <a:bodyPr rtlCol="0">
            <a:normAutofit/>
          </a:bodyPr>
          <a:p>
            <a:pPr eaLnBrk="1" fontAlgn="auto" hangingPunct="1">
              <a:spcAft>
                <a:spcPts val="0"/>
              </a:spcAft>
              <a:buFont typeface="Arial" pitchFamily="34" charset="0"/>
              <a:buChar char="•"/>
            </a:pPr>
            <a:r>
              <a:rPr b="1" dirty="0" lang="en-US" smtClean="0"/>
              <a:t>Sampling Error:</a:t>
            </a:r>
            <a:r>
              <a:rPr dirty="0" lang="en-US" smtClean="0"/>
              <a:t> Refers to the difference between population(</a:t>
            </a:r>
            <a:r>
              <a:rPr dirty="0" lang="en-US" err="1" smtClean="0"/>
              <a:t>è.g</a:t>
            </a:r>
            <a:r>
              <a:rPr dirty="0" lang="en-US" smtClean="0"/>
              <a:t>, the average age of the population) and the sample. (for </a:t>
            </a:r>
            <a:r>
              <a:rPr dirty="0" lang="en-US" err="1" smtClean="0"/>
              <a:t>e.g</a:t>
            </a:r>
            <a:r>
              <a:rPr dirty="0" lang="en-US" smtClean="0"/>
              <a:t>, the average age of the sample group). It is the degree of deviation of the sample from the population from which it was drawn.</a:t>
            </a:r>
          </a:p>
          <a:p>
            <a:pPr eaLnBrk="1" fontAlgn="auto" hangingPunct="1">
              <a:spcAft>
                <a:spcPts val="0"/>
              </a:spcAft>
              <a:buFont typeface="Arial" charset="0"/>
              <a:buNone/>
            </a:pPr>
            <a:r>
              <a:rPr b="1" dirty="0" lang="en-US" u="sng" smtClean="0"/>
              <a:t>Sampling Techniques</a:t>
            </a:r>
            <a:r>
              <a:rPr dirty="0" lang="en-US" u="sng" smtClean="0"/>
              <a:t>  </a:t>
            </a:r>
            <a:r>
              <a:rPr dirty="0" lang="en-US" smtClean="0"/>
              <a:t>2 types</a:t>
            </a:r>
            <a:endParaRPr dirty="0" lang="en-US" u="sng" smtClean="0"/>
          </a:p>
          <a:p>
            <a:pPr eaLnBrk="1" fontAlgn="auto" hangingPunct="1" lvl="1">
              <a:spcAft>
                <a:spcPts val="0"/>
              </a:spcAft>
              <a:buFont typeface="Arial" pitchFamily="34" charset="0"/>
              <a:buChar char="–"/>
            </a:pPr>
            <a:r>
              <a:rPr dirty="0" lang="en-US" smtClean="0"/>
              <a:t>Probability or random sampling.</a:t>
            </a:r>
          </a:p>
          <a:p>
            <a:pPr eaLnBrk="1" fontAlgn="auto" hangingPunct="1" lvl="1">
              <a:spcAft>
                <a:spcPts val="0"/>
              </a:spcAft>
              <a:buFont typeface="Arial" pitchFamily="34" charset="0"/>
              <a:buChar char="–"/>
            </a:pPr>
            <a:r>
              <a:rPr dirty="0" lang="en-US" smtClean="0"/>
              <a:t>Non probability sampling.</a:t>
            </a:r>
          </a:p>
          <a:p>
            <a:pPr eaLnBrk="1" fontAlgn="auto" hangingPunct="1">
              <a:spcAft>
                <a:spcPts val="0"/>
              </a:spcAft>
              <a:buNone/>
            </a:pPr>
            <a:endParaRPr dirty="0" lang="en-US" smtClean="0"/>
          </a:p>
        </p:txBody>
      </p:sp>
    </p:spTree>
  </p:cSld>
  <p:clrMapOvr>
    <a:masterClrMapping/>
  </p:clrMapOvr>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580" name=""/>
        <p:cNvGrpSpPr/>
        <p:nvPr/>
      </p:nvGrpSpPr>
      <p:grpSpPr>
        <a:xfrm>
          <a:off x="0" y="0"/>
          <a:ext cx="0" cy="0"/>
          <a:chOff x="0" y="0"/>
          <a:chExt cx="0" cy="0"/>
        </a:xfrm>
      </p:grpSpPr>
      <p:sp>
        <p:nvSpPr>
          <p:cNvPr id="1049123" name="Content Placeholder 2"/>
          <p:cNvSpPr>
            <a:spLocks noGrp="1"/>
          </p:cNvSpPr>
          <p:nvPr>
            <p:ph idx="1"/>
          </p:nvPr>
        </p:nvSpPr>
        <p:spPr>
          <a:xfrm>
            <a:off x="0" y="228600"/>
            <a:ext cx="8991600" cy="6629400"/>
          </a:xfrm>
        </p:spPr>
        <p:txBody>
          <a:bodyPr/>
          <a:p>
            <a:pPr>
              <a:buFont typeface="Wingdings" pitchFamily="2" charset="2"/>
              <a:buChar char="v"/>
            </a:pPr>
            <a:r>
              <a:rPr dirty="0" lang="en-US" smtClean="0"/>
              <a:t>The </a:t>
            </a:r>
            <a:r>
              <a:rPr b="1" dirty="0" lang="en-US" smtClean="0"/>
              <a:t>nature of your research </a:t>
            </a:r>
            <a:r>
              <a:rPr dirty="0" lang="en-US" smtClean="0"/>
              <a:t>will determine which type of sampling you should use.</a:t>
            </a:r>
          </a:p>
          <a:p>
            <a:pPr>
              <a:buFont typeface="Wingdings" pitchFamily="2" charset="2"/>
              <a:buChar char="ü"/>
            </a:pPr>
            <a:r>
              <a:rPr dirty="0" lang="en-US" smtClean="0"/>
              <a:t>Large-scale exploratory/descriptive studies almost always use probability sampling techniques. </a:t>
            </a:r>
          </a:p>
          <a:p>
            <a:pPr>
              <a:buFont typeface="Wingdings" pitchFamily="2" charset="2"/>
              <a:buChar char="ü"/>
            </a:pPr>
            <a:r>
              <a:rPr dirty="0" lang="en-US" smtClean="0"/>
              <a:t>Intervention studies sometimes use probability sampling but also frequently use non probability sampling. </a:t>
            </a:r>
          </a:p>
          <a:p>
            <a:pPr>
              <a:buFont typeface="Wingdings" pitchFamily="2" charset="2"/>
              <a:buChar char="ü"/>
            </a:pPr>
            <a:r>
              <a:rPr dirty="0" lang="en-US" smtClean="0"/>
              <a:t>Qualitative studies almost always use non-probability samples</a:t>
            </a:r>
          </a:p>
          <a:p>
            <a:endParaRPr dirty="0" lang="en-US"/>
          </a:p>
        </p:txBody>
      </p:sp>
    </p:spTree>
  </p:cSld>
  <p:clrMapOvr>
    <a:masterClrMapping/>
  </p:clrMapOvr>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583" name=""/>
        <p:cNvGrpSpPr/>
        <p:nvPr/>
      </p:nvGrpSpPr>
      <p:grpSpPr>
        <a:xfrm>
          <a:off x="0" y="0"/>
          <a:ext cx="0" cy="0"/>
          <a:chOff x="0" y="0"/>
          <a:chExt cx="0" cy="0"/>
        </a:xfrm>
      </p:grpSpPr>
      <p:sp>
        <p:nvSpPr>
          <p:cNvPr id="1049127" name="Title 1"/>
          <p:cNvSpPr>
            <a:spLocks noGrp="1"/>
          </p:cNvSpPr>
          <p:nvPr>
            <p:ph type="title"/>
          </p:nvPr>
        </p:nvSpPr>
        <p:spPr>
          <a:xfrm>
            <a:off x="0" y="0"/>
            <a:ext cx="9144000" cy="1219200"/>
          </a:xfrm>
        </p:spPr>
        <p:txBody>
          <a:bodyPr/>
          <a:p>
            <a:r>
              <a:rPr b="1" dirty="0" lang="en-US" smtClean="0">
                <a:solidFill>
                  <a:srgbClr val="7030A0"/>
                </a:solidFill>
              </a:rPr>
              <a:t/>
            </a:r>
            <a:br>
              <a:rPr b="1" dirty="0" lang="en-US" smtClean="0">
                <a:solidFill>
                  <a:srgbClr val="7030A0"/>
                </a:solidFill>
              </a:rPr>
            </a:br>
            <a:r>
              <a:rPr b="1" dirty="0" lang="en-US" smtClean="0">
                <a:solidFill>
                  <a:srgbClr val="7030A0"/>
                </a:solidFill>
              </a:rPr>
              <a:t>FACTORS TO CONSIDER WHEN SELECTING A SAMPLING TECHNIQUE</a:t>
            </a:r>
            <a:r>
              <a:rPr dirty="0" lang="en-US" smtClean="0">
                <a:solidFill>
                  <a:srgbClr val="7030A0"/>
                </a:solidFill>
              </a:rPr>
              <a:t/>
            </a:r>
            <a:br>
              <a:rPr dirty="0" lang="en-US" smtClean="0">
                <a:solidFill>
                  <a:srgbClr val="7030A0"/>
                </a:solidFill>
              </a:rPr>
            </a:br>
            <a:endParaRPr dirty="0" lang="en-US">
              <a:solidFill>
                <a:srgbClr val="7030A0"/>
              </a:solidFill>
            </a:endParaRPr>
          </a:p>
        </p:txBody>
      </p:sp>
      <p:sp>
        <p:nvSpPr>
          <p:cNvPr id="1049128" name="Content Placeholder 2"/>
          <p:cNvSpPr>
            <a:spLocks noGrp="1"/>
          </p:cNvSpPr>
          <p:nvPr>
            <p:ph idx="1"/>
          </p:nvPr>
        </p:nvSpPr>
        <p:spPr>
          <a:xfrm>
            <a:off x="0" y="1219200"/>
            <a:ext cx="9144000" cy="5638800"/>
          </a:xfrm>
        </p:spPr>
        <p:txBody>
          <a:bodyPr/>
          <a:p>
            <a:pPr lvl="0"/>
            <a:r>
              <a:rPr b="1" dirty="0" sz="2800" lang="en-US" smtClean="0"/>
              <a:t>Purpose of the survey:</a:t>
            </a:r>
            <a:r>
              <a:rPr dirty="0" sz="2800" lang="en-US" smtClean="0"/>
              <a:t> if researcher intends to generalize the findings based on the sample survey to the population, then appropriate probability sampling method must be selected. This depends on the geographical area of the survey, the size &amp; nature of population under study</a:t>
            </a:r>
          </a:p>
          <a:p>
            <a:pPr lvl="0"/>
            <a:r>
              <a:rPr b="1" dirty="0" sz="2800" lang="en-US" smtClean="0"/>
              <a:t>measurability:</a:t>
            </a:r>
            <a:r>
              <a:rPr dirty="0" sz="2800" lang="en-US" smtClean="0"/>
              <a:t> where research objectives require statistical inference, sample should be drawn by applying </a:t>
            </a:r>
            <a:r>
              <a:rPr dirty="0" sz="2800" lang="en-US" err="1" smtClean="0"/>
              <a:t>s.r.s</a:t>
            </a:r>
            <a:r>
              <a:rPr dirty="0" sz="2800" lang="en-US" smtClean="0"/>
              <a:t>. method or stratified sampling depending n whether the population is homogenous or heterogeneous</a:t>
            </a:r>
          </a:p>
        </p:txBody>
      </p:sp>
    </p:spTree>
  </p:cSld>
  <p:clrMapOvr>
    <a:masterClrMapping/>
  </p:clrMapOvr>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586" name=""/>
        <p:cNvGrpSpPr/>
        <p:nvPr/>
      </p:nvGrpSpPr>
      <p:grpSpPr>
        <a:xfrm>
          <a:off x="0" y="0"/>
          <a:ext cx="0" cy="0"/>
          <a:chOff x="0" y="0"/>
          <a:chExt cx="0" cy="0"/>
        </a:xfrm>
      </p:grpSpPr>
      <p:sp>
        <p:nvSpPr>
          <p:cNvPr id="1049132" name="Content Placeholder 2"/>
          <p:cNvSpPr>
            <a:spLocks noGrp="1"/>
          </p:cNvSpPr>
          <p:nvPr>
            <p:ph idx="1"/>
          </p:nvPr>
        </p:nvSpPr>
        <p:spPr>
          <a:xfrm>
            <a:off x="0" y="0"/>
            <a:ext cx="9144000" cy="6858000"/>
          </a:xfrm>
        </p:spPr>
        <p:txBody>
          <a:bodyPr/>
          <a:p>
            <a:pPr lvl="0"/>
            <a:r>
              <a:rPr b="1" dirty="0" sz="2800" lang="en-US" smtClean="0"/>
              <a:t>Information about population:</a:t>
            </a:r>
            <a:r>
              <a:rPr dirty="0" sz="2800" lang="en-US" smtClean="0"/>
              <a:t> where no information about a population is available, it’s difficult to apply probability sampling method. Exploratory study with non probability sampling  may be made to gain a better idea of the population then adopting appropriate probability sampling method after gaining sufficient knowledge about the population</a:t>
            </a:r>
          </a:p>
          <a:p>
            <a:pPr lvl="0"/>
            <a:r>
              <a:rPr b="1" dirty="0" sz="2800" lang="en-US" smtClean="0"/>
              <a:t>Nature of the population:</a:t>
            </a:r>
            <a:r>
              <a:rPr dirty="0" sz="2800" lang="en-US" smtClean="0"/>
              <a:t> variables to be studied. If the population is homogenous, even </a:t>
            </a:r>
            <a:r>
              <a:rPr dirty="0" sz="2800" lang="en-US" err="1" smtClean="0"/>
              <a:t>s.r.s</a:t>
            </a:r>
            <a:r>
              <a:rPr dirty="0" sz="2800" lang="en-US" smtClean="0"/>
              <a:t>. will give a representative sample. If the population is heterogeneous, stratified sampling is appropriate</a:t>
            </a:r>
          </a:p>
          <a:p>
            <a:pPr lvl="0"/>
            <a:r>
              <a:rPr b="1" dirty="0" sz="2800" lang="en-US" smtClean="0"/>
              <a:t>geographical area of the study &amp; the size of the population:</a:t>
            </a:r>
            <a:r>
              <a:rPr dirty="0" sz="2800" lang="en-US" smtClean="0"/>
              <a:t> if the area covered by survey is very large &amp; the size of population is large, multistage &amp; cluster sampling may be appropriate</a:t>
            </a:r>
          </a:p>
          <a:p>
            <a:endParaRPr dirty="0" sz="2800" lang="en-US" smtClean="0"/>
          </a:p>
          <a:p>
            <a:endParaRPr dirty="0" sz="2800" lang="en-US"/>
          </a:p>
        </p:txBody>
      </p:sp>
    </p:spTree>
  </p:cSld>
  <p:clrMapOvr>
    <a:masterClrMapping/>
  </p:clrMapOvr>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589" name=""/>
        <p:cNvGrpSpPr/>
        <p:nvPr/>
      </p:nvGrpSpPr>
      <p:grpSpPr>
        <a:xfrm>
          <a:off x="0" y="0"/>
          <a:ext cx="0" cy="0"/>
          <a:chOff x="0" y="0"/>
          <a:chExt cx="0" cy="0"/>
        </a:xfrm>
      </p:grpSpPr>
      <p:sp>
        <p:nvSpPr>
          <p:cNvPr id="1049136" name="Content Placeholder 2"/>
          <p:cNvSpPr>
            <a:spLocks noGrp="1"/>
          </p:cNvSpPr>
          <p:nvPr>
            <p:ph idx="1"/>
          </p:nvPr>
        </p:nvSpPr>
        <p:spPr>
          <a:xfrm>
            <a:off x="457200" y="838200"/>
            <a:ext cx="8229600" cy="5287963"/>
          </a:xfrm>
        </p:spPr>
        <p:txBody>
          <a:bodyPr/>
          <a:p>
            <a:pPr lvl="0"/>
            <a:r>
              <a:rPr b="1" dirty="0" lang="en-US" smtClean="0"/>
              <a:t>financial resources</a:t>
            </a:r>
            <a:r>
              <a:rPr dirty="0" lang="en-US" smtClean="0"/>
              <a:t>: if limited, choose a less costly sampling method like quota sampling</a:t>
            </a:r>
          </a:p>
          <a:p>
            <a:pPr lvl="0"/>
            <a:r>
              <a:rPr b="1" dirty="0" lang="en-US" smtClean="0"/>
              <a:t>time limitation:</a:t>
            </a:r>
            <a:r>
              <a:rPr dirty="0" lang="en-US" smtClean="0"/>
              <a:t> choose a less time consuming method like </a:t>
            </a:r>
            <a:r>
              <a:rPr dirty="0" lang="en-US" err="1" smtClean="0"/>
              <a:t>s.r.s</a:t>
            </a:r>
            <a:r>
              <a:rPr dirty="0" lang="en-US" smtClean="0"/>
              <a:t>. instead of stratified sampling where time is limited</a:t>
            </a:r>
          </a:p>
          <a:p>
            <a:endParaRPr dirty="0" lang="en-US"/>
          </a:p>
        </p:txBody>
      </p:sp>
    </p:spTree>
  </p:cSld>
  <p:clrMapOvr>
    <a:masterClrMapping/>
  </p:clrMapOvr>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88" name=""/>
        <p:cNvGrpSpPr/>
        <p:nvPr/>
      </p:nvGrpSpPr>
      <p:grpSpPr>
        <a:xfrm>
          <a:off x="0" y="0"/>
          <a:ext cx="0" cy="0"/>
          <a:chOff x="0" y="0"/>
          <a:chExt cx="0" cy="0"/>
        </a:xfrm>
      </p:grpSpPr>
      <p:sp>
        <p:nvSpPr>
          <p:cNvPr id="1048673" name="Content Placeholder 2"/>
          <p:cNvSpPr>
            <a:spLocks noGrp="1"/>
          </p:cNvSpPr>
          <p:nvPr>
            <p:ph idx="1"/>
          </p:nvPr>
        </p:nvSpPr>
        <p:spPr/>
        <p:txBody>
          <a:bodyPr/>
          <a:p>
            <a:r>
              <a:rPr dirty="0" lang="en-US" smtClean="0"/>
              <a:t>CLASSIFICATION OF RESEARCH.</a:t>
            </a:r>
          </a:p>
          <a:p>
            <a:r>
              <a:rPr dirty="0" lang="en-US" smtClean="0"/>
              <a:t>ON THE BASIS OF PURPOSE.</a:t>
            </a:r>
          </a:p>
          <a:p>
            <a:r>
              <a:rPr dirty="0" lang="en-US" smtClean="0"/>
              <a:t>BASIC RESEARCH.</a:t>
            </a:r>
          </a:p>
          <a:p>
            <a:r>
              <a:rPr dirty="0" lang="en-US" smtClean="0"/>
              <a:t>Is pure, theoretical research.</a:t>
            </a:r>
          </a:p>
          <a:p>
            <a:r>
              <a:rPr dirty="0" lang="en-US" smtClean="0"/>
              <a:t>Data collected advances scientific knowledge.</a:t>
            </a:r>
          </a:p>
          <a:p>
            <a:r>
              <a:rPr dirty="0" lang="en-US" smtClean="0"/>
              <a:t>Leads to development of theories which describe, explain, or predict a phenomenon of interest to the discipline without regard to its later use.</a:t>
            </a:r>
            <a:endParaRPr dirty="0"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592" name=""/>
        <p:cNvGrpSpPr/>
        <p:nvPr/>
      </p:nvGrpSpPr>
      <p:grpSpPr>
        <a:xfrm>
          <a:off x="0" y="0"/>
          <a:ext cx="0" cy="0"/>
          <a:chOff x="0" y="0"/>
          <a:chExt cx="0" cy="0"/>
        </a:xfrm>
      </p:grpSpPr>
      <p:sp>
        <p:nvSpPr>
          <p:cNvPr id="1049140" name="Content Placeholder 2"/>
          <p:cNvSpPr>
            <a:spLocks noGrp="1"/>
          </p:cNvSpPr>
          <p:nvPr>
            <p:ph idx="1"/>
          </p:nvPr>
        </p:nvSpPr>
        <p:spPr>
          <a:xfrm>
            <a:off x="152400" y="381000"/>
            <a:ext cx="8534400" cy="5745163"/>
          </a:xfrm>
        </p:spPr>
        <p:txBody>
          <a:bodyPr/>
          <a:p>
            <a:pPr eaLnBrk="1" fontAlgn="auto" hangingPunct="1">
              <a:spcAft>
                <a:spcPts val="0"/>
              </a:spcAft>
              <a:buNone/>
            </a:pPr>
            <a:r>
              <a:rPr b="1" dirty="0" lang="en-US" smtClean="0"/>
              <a:t>Probability (random) Sampling</a:t>
            </a:r>
            <a:endParaRPr dirty="0" lang="en-US" smtClean="0"/>
          </a:p>
          <a:p>
            <a:pPr eaLnBrk="1" fontAlgn="auto" hangingPunct="1">
              <a:spcAft>
                <a:spcPts val="0"/>
              </a:spcAft>
              <a:buFont typeface="Arial" pitchFamily="34" charset="0"/>
              <a:buChar char="•"/>
            </a:pPr>
            <a:r>
              <a:rPr dirty="0" lang="en-US" smtClean="0"/>
              <a:t>Allows for a much more a representative sample of the population and enables the estimation of sampling error.</a:t>
            </a:r>
          </a:p>
          <a:p>
            <a:pPr eaLnBrk="1" fontAlgn="auto" hangingPunct="1">
              <a:spcAft>
                <a:spcPts val="0"/>
              </a:spcAft>
              <a:buFont typeface="Arial" pitchFamily="34" charset="0"/>
              <a:buChar char="•"/>
            </a:pPr>
            <a:r>
              <a:rPr dirty="0" lang="en-US" smtClean="0"/>
              <a:t>In probability sampling, each study unit has an </a:t>
            </a:r>
            <a:r>
              <a:rPr b="1" dirty="0" lang="en-US" smtClean="0"/>
              <a:t>equal</a:t>
            </a:r>
            <a:r>
              <a:rPr dirty="0" lang="en-US" smtClean="0"/>
              <a:t> or at least a known </a:t>
            </a:r>
            <a:r>
              <a:rPr b="1" dirty="0" lang="en-US" smtClean="0"/>
              <a:t>non-zero probability </a:t>
            </a:r>
            <a:r>
              <a:rPr dirty="0" lang="en-US" smtClean="0"/>
              <a:t>of being selected in the sample. </a:t>
            </a:r>
          </a:p>
          <a:p>
            <a:pPr eaLnBrk="1" fontAlgn="auto" hangingPunct="1">
              <a:spcAft>
                <a:spcPts val="0"/>
              </a:spcAft>
              <a:buFont typeface="Arial" pitchFamily="34" charset="0"/>
              <a:buChar char="•"/>
            </a:pPr>
            <a:endParaRPr dirty="0" lang="en-US" smtClean="0"/>
          </a:p>
        </p:txBody>
      </p:sp>
    </p:spTree>
  </p:cSld>
  <p:clrMapOvr>
    <a:masterClrMapping/>
  </p:clrMapOvr>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595" name=""/>
        <p:cNvGrpSpPr/>
        <p:nvPr/>
      </p:nvGrpSpPr>
      <p:grpSpPr>
        <a:xfrm>
          <a:off x="0" y="0"/>
          <a:ext cx="0" cy="0"/>
          <a:chOff x="0" y="0"/>
          <a:chExt cx="0" cy="0"/>
        </a:xfrm>
      </p:grpSpPr>
      <p:sp>
        <p:nvSpPr>
          <p:cNvPr id="1049144" name="Content Placeholder 2"/>
          <p:cNvSpPr>
            <a:spLocks noGrp="1"/>
          </p:cNvSpPr>
          <p:nvPr>
            <p:ph idx="1"/>
          </p:nvPr>
        </p:nvSpPr>
        <p:spPr>
          <a:xfrm>
            <a:off x="0" y="304800"/>
            <a:ext cx="8991600" cy="6324600"/>
          </a:xfrm>
        </p:spPr>
        <p:txBody>
          <a:bodyPr rtlCol="0">
            <a:normAutofit/>
          </a:bodyPr>
          <a:p>
            <a:pPr eaLnBrk="1" fontAlgn="auto" hangingPunct="1">
              <a:spcAft>
                <a:spcPts val="0"/>
              </a:spcAft>
              <a:buFont typeface="Arial" pitchFamily="34" charset="0"/>
              <a:buChar char="•"/>
            </a:pPr>
            <a:r>
              <a:rPr dirty="0" lang="en-US" smtClean="0"/>
              <a:t>It allows the study to be generalized to other areas.</a:t>
            </a:r>
          </a:p>
          <a:p>
            <a:pPr eaLnBrk="1" fontAlgn="auto" hangingPunct="1">
              <a:spcAft>
                <a:spcPts val="0"/>
              </a:spcAft>
              <a:buFont typeface="Arial" pitchFamily="34" charset="0"/>
              <a:buChar char="•"/>
            </a:pPr>
            <a:r>
              <a:rPr dirty="0" lang="en-US" smtClean="0"/>
              <a:t>Ensures that each unit of the sample is chosen on the basis of chance. </a:t>
            </a:r>
          </a:p>
          <a:p>
            <a:pPr eaLnBrk="1" fontAlgn="auto" hangingPunct="1">
              <a:spcAft>
                <a:spcPts val="0"/>
              </a:spcAft>
              <a:buFont typeface="Arial" charset="0"/>
              <a:buNone/>
            </a:pPr>
            <a:r>
              <a:rPr b="1" dirty="0" i="1" lang="en-US" u="sng" smtClean="0"/>
              <a:t>Probability Sampling Techniques</a:t>
            </a:r>
          </a:p>
          <a:p>
            <a:pPr eaLnBrk="1" fontAlgn="auto" hangingPunct="1" indent="-514350" marL="514350">
              <a:spcAft>
                <a:spcPts val="0"/>
              </a:spcAft>
              <a:buFont typeface="+mj-lt"/>
              <a:buAutoNum type="arabicPeriod"/>
            </a:pPr>
            <a:r>
              <a:rPr b="1" dirty="0" lang="en-US" smtClean="0"/>
              <a:t>Simple Random Sampling: </a:t>
            </a:r>
            <a:endParaRPr dirty="0" lang="en-US" smtClean="0"/>
          </a:p>
          <a:p>
            <a:pPr eaLnBrk="1" fontAlgn="auto" hangingPunct="1">
              <a:spcAft>
                <a:spcPts val="0"/>
              </a:spcAft>
              <a:buFont typeface="Arial" pitchFamily="34" charset="0"/>
              <a:buChar char="•"/>
            </a:pPr>
            <a:endParaRPr dirty="0" lang="en-US" smtClean="0"/>
          </a:p>
        </p:txBody>
      </p:sp>
    </p:spTree>
  </p:cSld>
  <p:clrMapOvr>
    <a:masterClrMapping/>
  </p:clrMapOvr>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598" name=""/>
        <p:cNvGrpSpPr/>
        <p:nvPr/>
      </p:nvGrpSpPr>
      <p:grpSpPr>
        <a:xfrm>
          <a:off x="0" y="0"/>
          <a:ext cx="0" cy="0"/>
          <a:chOff x="0" y="0"/>
          <a:chExt cx="0" cy="0"/>
        </a:xfrm>
      </p:grpSpPr>
      <p:sp>
        <p:nvSpPr>
          <p:cNvPr id="1049148" name="Content Placeholder 2"/>
          <p:cNvSpPr>
            <a:spLocks noGrp="1"/>
          </p:cNvSpPr>
          <p:nvPr>
            <p:ph idx="1"/>
          </p:nvPr>
        </p:nvSpPr>
        <p:spPr>
          <a:xfrm>
            <a:off x="152400" y="0"/>
            <a:ext cx="8839200" cy="6858000"/>
          </a:xfrm>
        </p:spPr>
        <p:txBody>
          <a:bodyPr/>
          <a:p>
            <a:pPr eaLnBrk="1" hangingPunct="1"/>
            <a:r>
              <a:rPr dirty="0" lang="en-US" smtClean="0"/>
              <a:t>Each unit (subject) has the chance to be selected.</a:t>
            </a:r>
          </a:p>
          <a:p>
            <a:pPr eaLnBrk="1" hangingPunct="1"/>
            <a:r>
              <a:rPr dirty="0" lang="en-US" smtClean="0"/>
              <a:t>It involves one stage selection. It also allows the researcher access to the study population</a:t>
            </a:r>
          </a:p>
          <a:p>
            <a:pPr eaLnBrk="1" hangingPunct="1"/>
            <a:r>
              <a:rPr dirty="0" lang="en-US" smtClean="0"/>
              <a:t>There are several ways of selecting a random sample using this technique. These include, the </a:t>
            </a:r>
            <a:r>
              <a:rPr dirty="0" lang="en-US" u="sng" smtClean="0"/>
              <a:t>lottery method</a:t>
            </a:r>
            <a:r>
              <a:rPr dirty="0" lang="en-US" smtClean="0"/>
              <a:t>, use of </a:t>
            </a:r>
            <a:r>
              <a:rPr dirty="0" lang="en-US" u="sng" smtClean="0"/>
              <a:t>random tables</a:t>
            </a:r>
            <a:r>
              <a:rPr dirty="0" lang="en-US" smtClean="0"/>
              <a:t>, or </a:t>
            </a:r>
            <a:r>
              <a:rPr dirty="0" lang="en-US" u="sng" smtClean="0"/>
              <a:t>tossing a coin </a:t>
            </a:r>
            <a:r>
              <a:rPr dirty="0" lang="en-US" smtClean="0"/>
              <a:t>to help you decide where and how to start.</a:t>
            </a:r>
          </a:p>
        </p:txBody>
      </p:sp>
    </p:spTree>
  </p:cSld>
  <p:clrMapOvr>
    <a:masterClrMapping/>
  </p:clrMapOvr>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601" name=""/>
        <p:cNvGrpSpPr/>
        <p:nvPr/>
      </p:nvGrpSpPr>
      <p:grpSpPr>
        <a:xfrm>
          <a:off x="0" y="0"/>
          <a:ext cx="0" cy="0"/>
          <a:chOff x="0" y="0"/>
          <a:chExt cx="0" cy="0"/>
        </a:xfrm>
      </p:grpSpPr>
      <p:sp>
        <p:nvSpPr>
          <p:cNvPr id="1049152" name="Content Placeholder 2"/>
          <p:cNvSpPr>
            <a:spLocks noGrp="1"/>
          </p:cNvSpPr>
          <p:nvPr>
            <p:ph idx="1"/>
          </p:nvPr>
        </p:nvSpPr>
        <p:spPr>
          <a:xfrm>
            <a:off x="0" y="0"/>
            <a:ext cx="9144000" cy="6858000"/>
          </a:xfrm>
        </p:spPr>
        <p:txBody>
          <a:bodyPr/>
          <a:p>
            <a:pPr eaLnBrk="1" hangingPunct="1">
              <a:buNone/>
            </a:pPr>
            <a:r>
              <a:rPr b="1" dirty="0" sz="2800" lang="en-US" smtClean="0"/>
              <a:t>2. Systematic or Interval Sampling:</a:t>
            </a:r>
          </a:p>
          <a:p>
            <a:pPr eaLnBrk="1" hangingPunct="1"/>
            <a:r>
              <a:rPr dirty="0" sz="2800" lang="en-US" smtClean="0"/>
              <a:t>This is a modification of simple random sampling, which is ordinarily less time-consuming and easier to implement. </a:t>
            </a:r>
          </a:p>
          <a:p>
            <a:pPr eaLnBrk="1" hangingPunct="1"/>
            <a:r>
              <a:rPr dirty="0" sz="2800" lang="en-US" smtClean="0"/>
              <a:t>The estimated number of elements in the larger population is divided by the desired sample size, yielding a sampling interval, </a:t>
            </a:r>
            <a:r>
              <a:rPr b="1" dirty="0" sz="2800" lang="en-US" smtClean="0"/>
              <a:t>n. </a:t>
            </a:r>
            <a:r>
              <a:rPr dirty="0" sz="2800" lang="en-US" smtClean="0"/>
              <a:t>It is thre4 the selection of every </a:t>
            </a:r>
            <a:r>
              <a:rPr b="1" dirty="0" sz="2800" lang="en-US" smtClean="0"/>
              <a:t>n</a:t>
            </a:r>
            <a:r>
              <a:rPr baseline="30000" b="1" dirty="0" sz="2800" lang="en-US" smtClean="0"/>
              <a:t>th</a:t>
            </a:r>
            <a:r>
              <a:rPr b="1" dirty="0" sz="2800" lang="en-US" smtClean="0"/>
              <a:t> element </a:t>
            </a:r>
            <a:r>
              <a:rPr dirty="0" sz="2800" lang="en-US" smtClean="0"/>
              <a:t>from a sampling frame, where n, the sampling interval, is calculated as;</a:t>
            </a:r>
          </a:p>
          <a:p>
            <a:pPr eaLnBrk="1" hangingPunct="1" lvl="1">
              <a:buFont typeface="Wingdings" pitchFamily="2" charset="2"/>
              <a:buChar char="Ø"/>
            </a:pPr>
            <a:r>
              <a:rPr b="1" dirty="0" sz="2400" lang="en-US" smtClean="0"/>
              <a:t>n= number in population÷  number in sample</a:t>
            </a:r>
          </a:p>
          <a:p>
            <a:pPr eaLnBrk="1" hangingPunct="1"/>
            <a:r>
              <a:rPr dirty="0" sz="2800" lang="en-US" smtClean="0"/>
              <a:t>This involves listing the population elements in an arbitrary order and selecting every nth case, starting with a randomly selected number between 1 and n. The selected study units constitute the sample</a:t>
            </a:r>
            <a:endParaRPr b="1" dirty="0" sz="2800" lang="en-US" smtClean="0"/>
          </a:p>
          <a:p>
            <a:endParaRPr dirty="0" sz="2800" lang="en-US"/>
          </a:p>
        </p:txBody>
      </p:sp>
    </p:spTree>
  </p:cSld>
  <p:clrMapOvr>
    <a:masterClrMapping/>
  </p:clrMapOvr>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604" name=""/>
        <p:cNvGrpSpPr/>
        <p:nvPr/>
      </p:nvGrpSpPr>
      <p:grpSpPr>
        <a:xfrm>
          <a:off x="0" y="0"/>
          <a:ext cx="0" cy="0"/>
          <a:chOff x="0" y="0"/>
          <a:chExt cx="0" cy="0"/>
        </a:xfrm>
      </p:grpSpPr>
      <p:sp>
        <p:nvSpPr>
          <p:cNvPr id="1049156" name="Content Placeholder 2"/>
          <p:cNvSpPr>
            <a:spLocks noGrp="1"/>
          </p:cNvSpPr>
          <p:nvPr>
            <p:ph idx="1"/>
          </p:nvPr>
        </p:nvSpPr>
        <p:spPr>
          <a:xfrm>
            <a:off x="152400" y="304800"/>
            <a:ext cx="8839200" cy="6400800"/>
          </a:xfrm>
        </p:spPr>
        <p:txBody>
          <a:bodyPr rtlCol="0">
            <a:normAutofit lnSpcReduction="10000"/>
          </a:bodyPr>
          <a:p>
            <a:pPr eaLnBrk="1" fontAlgn="auto" hangingPunct="1">
              <a:spcAft>
                <a:spcPts val="0"/>
              </a:spcAft>
              <a:buFont typeface="Arial" pitchFamily="34" charset="0"/>
              <a:buChar char="•"/>
            </a:pPr>
            <a:r>
              <a:rPr dirty="0" lang="en-US" smtClean="0"/>
              <a:t>It is much more efficient and much less expensive to do than simple random sampling.</a:t>
            </a:r>
          </a:p>
          <a:p>
            <a:pPr eaLnBrk="1" fontAlgn="auto" hangingPunct="1">
              <a:spcAft>
                <a:spcPts val="0"/>
              </a:spcAft>
              <a:buFont typeface="Arial" charset="0"/>
              <a:buNone/>
            </a:pPr>
            <a:r>
              <a:rPr b="1" dirty="0" lang="en-US" smtClean="0"/>
              <a:t>3. Stratified Random Sampling:</a:t>
            </a:r>
            <a:r>
              <a:rPr dirty="0" lang="en-US" smtClean="0"/>
              <a:t> When sub-populations vary considerably, it is advantageous to sample each subpopulation (stratum) independently. </a:t>
            </a:r>
          </a:p>
          <a:p>
            <a:pPr eaLnBrk="1" fontAlgn="auto" hangingPunct="1">
              <a:spcAft>
                <a:spcPts val="0"/>
              </a:spcAft>
              <a:buFont typeface="Arial" charset="0"/>
              <a:buNone/>
            </a:pPr>
            <a:r>
              <a:rPr dirty="0" lang="en-US" smtClean="0"/>
              <a:t>Stratification is the process of grouping members of the population into relatively homogeneous subgroups, e.g., by education level, before sampling. </a:t>
            </a:r>
          </a:p>
          <a:p>
            <a:pPr eaLnBrk="1" fontAlgn="auto" hangingPunct="1">
              <a:spcAft>
                <a:spcPts val="0"/>
              </a:spcAft>
              <a:buFont typeface="Arial" charset="0"/>
              <a:buNone/>
            </a:pPr>
            <a:r>
              <a:rPr dirty="0" lang="en-US" smtClean="0"/>
              <a:t>The strata should be mutually exclusive, i.e., every element in the population must be assigned to only one stratum. </a:t>
            </a:r>
          </a:p>
        </p:txBody>
      </p:sp>
    </p:spTree>
  </p:cSld>
  <p:clrMapOvr>
    <a:masterClrMapping/>
  </p:clrMapOvr>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607" name=""/>
        <p:cNvGrpSpPr/>
        <p:nvPr/>
      </p:nvGrpSpPr>
      <p:grpSpPr>
        <a:xfrm>
          <a:off x="0" y="0"/>
          <a:ext cx="0" cy="0"/>
          <a:chOff x="0" y="0"/>
          <a:chExt cx="0" cy="0"/>
        </a:xfrm>
      </p:grpSpPr>
      <p:sp>
        <p:nvSpPr>
          <p:cNvPr id="1049160" name="Content Placeholder 2"/>
          <p:cNvSpPr>
            <a:spLocks noGrp="1"/>
          </p:cNvSpPr>
          <p:nvPr>
            <p:ph idx="1"/>
          </p:nvPr>
        </p:nvSpPr>
        <p:spPr>
          <a:xfrm>
            <a:off x="152400" y="304800"/>
            <a:ext cx="8839200" cy="6400800"/>
          </a:xfrm>
        </p:spPr>
        <p:txBody>
          <a:bodyPr rtlCol="0">
            <a:normAutofit lnSpcReduction="10000"/>
          </a:bodyPr>
          <a:p>
            <a:pPr eaLnBrk="1" fontAlgn="auto" hangingPunct="1">
              <a:spcAft>
                <a:spcPts val="0"/>
              </a:spcAft>
              <a:buFont typeface="Arial" pitchFamily="34" charset="0"/>
              <a:buChar char="•"/>
            </a:pPr>
            <a:r>
              <a:rPr dirty="0" lang="en-US" smtClean="0"/>
              <a:t>The strata should also be collectively exhaustive, that is, no population element can be excluded.</a:t>
            </a:r>
          </a:p>
          <a:p>
            <a:pPr eaLnBrk="1" fontAlgn="auto" hangingPunct="1">
              <a:spcAft>
                <a:spcPts val="0"/>
              </a:spcAft>
              <a:buFont typeface="Arial" pitchFamily="34" charset="0"/>
              <a:buChar char="•"/>
            </a:pPr>
            <a:r>
              <a:rPr dirty="0" lang="en-US" smtClean="0"/>
              <a:t>Random sampling is then applied within each stratum. This often improves the representativeness of the sample by reducing sampling error.</a:t>
            </a:r>
          </a:p>
          <a:p>
            <a:pPr eaLnBrk="1" fontAlgn="auto" hangingPunct="1">
              <a:spcAft>
                <a:spcPts val="0"/>
              </a:spcAft>
              <a:buFont typeface="Arial" charset="0"/>
              <a:buNone/>
            </a:pPr>
            <a:r>
              <a:rPr b="1" dirty="0" lang="en-US" smtClean="0"/>
              <a:t>4. Cluster Sampling:</a:t>
            </a:r>
            <a:r>
              <a:rPr dirty="0" lang="en-US" smtClean="0"/>
              <a:t> Is a sampling technique used when </a:t>
            </a:r>
            <a:r>
              <a:rPr dirty="0" lang="en-US" u="sng" smtClean="0"/>
              <a:t>'natural' groupings </a:t>
            </a:r>
            <a:r>
              <a:rPr dirty="0" lang="en-US" smtClean="0"/>
              <a:t>are evident in the population. </a:t>
            </a:r>
          </a:p>
          <a:p>
            <a:pPr eaLnBrk="1" fontAlgn="auto" hangingPunct="1">
              <a:spcAft>
                <a:spcPts val="0"/>
              </a:spcAft>
              <a:buFont typeface="Arial" charset="0"/>
              <a:buNone/>
            </a:pPr>
            <a:r>
              <a:rPr dirty="0" lang="en-US" smtClean="0"/>
              <a:t>The total population is divided into these groups (or clusters), and a sample of the groups is selected. The required information is then collected from the elements within each selected group. </a:t>
            </a:r>
          </a:p>
        </p:txBody>
      </p:sp>
    </p:spTree>
  </p:cSld>
  <p:clrMapOvr>
    <a:masterClrMapping/>
  </p:clrMapOvr>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610" name=""/>
        <p:cNvGrpSpPr/>
        <p:nvPr/>
      </p:nvGrpSpPr>
      <p:grpSpPr>
        <a:xfrm>
          <a:off x="0" y="0"/>
          <a:ext cx="0" cy="0"/>
          <a:chOff x="0" y="0"/>
          <a:chExt cx="0" cy="0"/>
        </a:xfrm>
      </p:grpSpPr>
      <p:sp>
        <p:nvSpPr>
          <p:cNvPr id="1049164" name="Content Placeholder 2"/>
          <p:cNvSpPr>
            <a:spLocks noGrp="1"/>
          </p:cNvSpPr>
          <p:nvPr>
            <p:ph idx="1"/>
          </p:nvPr>
        </p:nvSpPr>
        <p:spPr>
          <a:xfrm>
            <a:off x="152400" y="304800"/>
            <a:ext cx="8839200" cy="6400800"/>
          </a:xfrm>
        </p:spPr>
        <p:txBody>
          <a:bodyPr/>
          <a:p>
            <a:pPr eaLnBrk="1" hangingPunct="1"/>
            <a:r>
              <a:rPr dirty="0" lang="en-US" smtClean="0"/>
              <a:t>This may be done for every element in these groups, or a subsample of elements may be selected within each of these groups.</a:t>
            </a:r>
          </a:p>
          <a:p>
            <a:pPr eaLnBrk="1" hangingPunct="1"/>
            <a:r>
              <a:rPr dirty="0" lang="en-US" smtClean="0"/>
              <a:t>Elements within a cluster should ideally be as homogeneous as possible.</a:t>
            </a:r>
          </a:p>
          <a:p>
            <a:pPr eaLnBrk="1" hangingPunct="1"/>
            <a:r>
              <a:rPr dirty="0" lang="en-US" smtClean="0"/>
              <a:t>Each cluster should be a small scale version of the total population.</a:t>
            </a:r>
          </a:p>
          <a:p>
            <a:pPr eaLnBrk="1" hangingPunct="1"/>
            <a:r>
              <a:rPr dirty="0" lang="en-US" smtClean="0"/>
              <a:t>A random sampling technique is then used on any relevant clusters to choose which clusters to include in the study.</a:t>
            </a:r>
          </a:p>
          <a:p>
            <a:pPr eaLnBrk="1" hangingPunct="1"/>
            <a:endParaRPr dirty="0" lang="en-US" smtClean="0"/>
          </a:p>
        </p:txBody>
      </p:sp>
    </p:spTree>
  </p:cSld>
  <p:clrMapOvr>
    <a:masterClrMapping/>
  </p:clrMapOvr>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613" name=""/>
        <p:cNvGrpSpPr/>
        <p:nvPr/>
      </p:nvGrpSpPr>
      <p:grpSpPr>
        <a:xfrm>
          <a:off x="0" y="0"/>
          <a:ext cx="0" cy="0"/>
          <a:chOff x="0" y="0"/>
          <a:chExt cx="0" cy="0"/>
        </a:xfrm>
      </p:grpSpPr>
      <p:sp>
        <p:nvSpPr>
          <p:cNvPr id="1049168" name="Content Placeholder 2"/>
          <p:cNvSpPr>
            <a:spLocks noGrp="1"/>
          </p:cNvSpPr>
          <p:nvPr>
            <p:ph idx="1"/>
          </p:nvPr>
        </p:nvSpPr>
        <p:spPr>
          <a:xfrm>
            <a:off x="0" y="228600"/>
            <a:ext cx="8991600" cy="6477000"/>
          </a:xfrm>
        </p:spPr>
        <p:txBody>
          <a:bodyPr rtlCol="0">
            <a:normAutofit/>
          </a:bodyPr>
          <a:p>
            <a:pPr eaLnBrk="1" fontAlgn="auto" hangingPunct="1">
              <a:spcAft>
                <a:spcPts val="0"/>
              </a:spcAft>
              <a:buFont typeface="Arial" charset="0"/>
              <a:buNone/>
            </a:pPr>
            <a:r>
              <a:rPr b="1" dirty="0" i="1" lang="en-US" u="sng" smtClean="0"/>
              <a:t>Non Probability Sampling</a:t>
            </a:r>
            <a:endParaRPr dirty="0" lang="en-US" smtClean="0"/>
          </a:p>
          <a:p>
            <a:pPr eaLnBrk="1" hangingPunct="1"/>
            <a:r>
              <a:rPr dirty="0" lang="en-US" smtClean="0"/>
              <a:t>This type of sampling is used for interventional studies. </a:t>
            </a:r>
          </a:p>
          <a:p>
            <a:pPr eaLnBrk="1" hangingPunct="1"/>
            <a:r>
              <a:rPr dirty="0" lang="en-US" smtClean="0"/>
              <a:t>Non-probability sampling refers to the selection of a sample that is not based on known probabilities. </a:t>
            </a:r>
          </a:p>
          <a:p>
            <a:pPr eaLnBrk="1" hangingPunct="1"/>
            <a:r>
              <a:rPr dirty="0" lang="en-US" smtClean="0"/>
              <a:t>Elements chosen will most effectively represent the population.</a:t>
            </a:r>
          </a:p>
          <a:p>
            <a:pPr eaLnBrk="1" hangingPunct="1"/>
            <a:r>
              <a:rPr dirty="0" lang="en-US" smtClean="0"/>
              <a:t>There is no way of ensuring that every element has a chance for inclusion in the non probability sample. </a:t>
            </a:r>
          </a:p>
          <a:p>
            <a:pPr eaLnBrk="1" hangingPunct="1"/>
            <a:endParaRPr dirty="0" lang="en-US" smtClean="0"/>
          </a:p>
          <a:p>
            <a:pPr eaLnBrk="1" fontAlgn="auto" hangingPunct="1" indent="-514350" marL="514350">
              <a:spcAft>
                <a:spcPts val="0"/>
              </a:spcAft>
              <a:buFont typeface="Arial" charset="0"/>
              <a:buNone/>
            </a:pPr>
            <a:endParaRPr b="1" dirty="0" lang="en-US" smtClean="0"/>
          </a:p>
        </p:txBody>
      </p:sp>
    </p:spTree>
  </p:cSld>
  <p:clrMapOvr>
    <a:masterClrMapping/>
  </p:clrMapOvr>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616" name=""/>
        <p:cNvGrpSpPr/>
        <p:nvPr/>
      </p:nvGrpSpPr>
      <p:grpSpPr>
        <a:xfrm>
          <a:off x="0" y="0"/>
          <a:ext cx="0" cy="0"/>
          <a:chOff x="0" y="0"/>
          <a:chExt cx="0" cy="0"/>
        </a:xfrm>
      </p:grpSpPr>
      <p:sp>
        <p:nvSpPr>
          <p:cNvPr id="1049172" name="Content Placeholder 2"/>
          <p:cNvSpPr>
            <a:spLocks noGrp="1"/>
          </p:cNvSpPr>
          <p:nvPr>
            <p:ph idx="1"/>
          </p:nvPr>
        </p:nvSpPr>
        <p:spPr>
          <a:xfrm>
            <a:off x="457200" y="533400"/>
            <a:ext cx="8229600" cy="4525963"/>
          </a:xfrm>
        </p:spPr>
        <p:txBody>
          <a:bodyPr/>
          <a:p>
            <a:pPr eaLnBrk="1" hangingPunct="1">
              <a:buNone/>
            </a:pPr>
            <a:endParaRPr dirty="0" lang="en-US" smtClean="0"/>
          </a:p>
          <a:p>
            <a:pPr eaLnBrk="1" hangingPunct="1"/>
            <a:r>
              <a:rPr dirty="0" lang="en-US" smtClean="0"/>
              <a:t>E.G, it is usually necessary to use non-probability samples when studying sex workers and their clients, injecting drug users, gay men and lesbians </a:t>
            </a:r>
          </a:p>
          <a:p>
            <a:pPr eaLnBrk="1" hangingPunct="1"/>
            <a:endParaRPr dirty="0" lang="en-US" smtClean="0"/>
          </a:p>
        </p:txBody>
      </p:sp>
    </p:spTree>
  </p:cSld>
  <p:clrMapOvr>
    <a:masterClrMapping/>
  </p:clrMapOvr>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619" name=""/>
        <p:cNvGrpSpPr/>
        <p:nvPr/>
      </p:nvGrpSpPr>
      <p:grpSpPr>
        <a:xfrm>
          <a:off x="0" y="0"/>
          <a:ext cx="0" cy="0"/>
          <a:chOff x="0" y="0"/>
          <a:chExt cx="0" cy="0"/>
        </a:xfrm>
      </p:grpSpPr>
      <p:sp>
        <p:nvSpPr>
          <p:cNvPr id="1049176" name="Content Placeholder 2"/>
          <p:cNvSpPr>
            <a:spLocks noGrp="1"/>
          </p:cNvSpPr>
          <p:nvPr>
            <p:ph idx="1"/>
          </p:nvPr>
        </p:nvSpPr>
        <p:spPr>
          <a:xfrm>
            <a:off x="0" y="0"/>
            <a:ext cx="9144000" cy="6858000"/>
          </a:xfrm>
        </p:spPr>
        <p:txBody>
          <a:bodyPr/>
          <a:p>
            <a:pPr eaLnBrk="1" fontAlgn="auto" hangingPunct="1" indent="-514350" marL="514350">
              <a:spcAft>
                <a:spcPts val="0"/>
              </a:spcAft>
              <a:buFont typeface="Arial" charset="0"/>
              <a:buAutoNum type="arabicPeriod"/>
            </a:pPr>
            <a:r>
              <a:rPr b="1" dirty="0" sz="2800" lang="en-US" smtClean="0"/>
              <a:t>Purposive or Judgmental Sampling</a:t>
            </a:r>
            <a:r>
              <a:rPr dirty="0" sz="2800" lang="en-US" smtClean="0"/>
              <a:t>: it is where the researcher selects a particular group or groups Believed to be reliable for the study. E.g. to study the effects of abortion on learning, the researcher may make efforts to contact students who had previously terminated their pregnancies.</a:t>
            </a:r>
          </a:p>
          <a:p>
            <a:pPr eaLnBrk="1" fontAlgn="auto" hangingPunct="1" indent="-514350" marL="514350">
              <a:spcAft>
                <a:spcPts val="0"/>
              </a:spcAft>
              <a:buNone/>
            </a:pPr>
            <a:r>
              <a:rPr dirty="0" sz="2800" lang="en-US" smtClean="0"/>
              <a:t> </a:t>
            </a:r>
          </a:p>
          <a:p>
            <a:pPr eaLnBrk="1" fontAlgn="auto" hangingPunct="1">
              <a:spcAft>
                <a:spcPts val="0"/>
              </a:spcAft>
              <a:buFont typeface="Arial" charset="0"/>
              <a:buNone/>
            </a:pPr>
            <a:r>
              <a:rPr b="1" dirty="0" sz="2800" lang="en-US" smtClean="0"/>
              <a:t>Advantage:</a:t>
            </a:r>
            <a:r>
              <a:rPr dirty="0" sz="2800" lang="en-US" smtClean="0"/>
              <a:t> it gives the researcher a free hand to respond according to their judgment. </a:t>
            </a:r>
          </a:p>
          <a:p>
            <a:pPr eaLnBrk="1" fontAlgn="auto" hangingPunct="1">
              <a:spcAft>
                <a:spcPts val="0"/>
              </a:spcAft>
              <a:buFont typeface="Arial" charset="0"/>
              <a:buNone/>
            </a:pPr>
            <a:r>
              <a:rPr b="1" dirty="0" sz="2800" lang="en-US" smtClean="0"/>
              <a:t>Disadvantages:</a:t>
            </a:r>
            <a:r>
              <a:rPr dirty="0" sz="2800" lang="en-US" smtClean="0"/>
              <a:t> 	</a:t>
            </a:r>
          </a:p>
          <a:p>
            <a:pPr eaLnBrk="1" fontAlgn="auto" hangingPunct="1">
              <a:spcAft>
                <a:spcPts val="0"/>
              </a:spcAft>
              <a:buFont typeface="Wingdings" pitchFamily="2" charset="2"/>
              <a:buChar char="Ø"/>
            </a:pPr>
            <a:r>
              <a:rPr dirty="0" sz="2800" lang="en-US" smtClean="0"/>
              <a:t>sampling biases, </a:t>
            </a:r>
          </a:p>
          <a:p>
            <a:pPr eaLnBrk="1" fontAlgn="auto" hangingPunct="1">
              <a:spcAft>
                <a:spcPts val="0"/>
              </a:spcAft>
              <a:buFont typeface="Wingdings" pitchFamily="2" charset="2"/>
              <a:buChar char="Ø"/>
            </a:pPr>
            <a:r>
              <a:rPr dirty="0" sz="2800" lang="en-US" smtClean="0"/>
              <a:t>the possibility of unrepresentative samples.</a:t>
            </a:r>
          </a:p>
          <a:p>
            <a:pPr eaLnBrk="1" fontAlgn="auto" hangingPunct="1">
              <a:spcAft>
                <a:spcPts val="0"/>
              </a:spcAft>
              <a:buFont typeface="Wingdings" pitchFamily="2" charset="2"/>
              <a:buChar char="Ø"/>
            </a:pPr>
            <a:r>
              <a:rPr dirty="0" sz="2800" lang="en-US" smtClean="0"/>
              <a:t>lack of generalizations of the study findings.</a:t>
            </a:r>
          </a:p>
          <a:p>
            <a:pPr eaLnBrk="1" hangingPunct="1"/>
            <a:endParaRPr dirty="0" sz="2800" lang="en-US"/>
          </a:p>
        </p:txBody>
      </p:sp>
    </p:spTree>
  </p:cSld>
  <p:clrMapOvr>
    <a:masterClrMapping/>
  </p:clrMapOvr>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91" name=""/>
        <p:cNvGrpSpPr/>
        <p:nvPr/>
      </p:nvGrpSpPr>
      <p:grpSpPr>
        <a:xfrm>
          <a:off x="0" y="0"/>
          <a:ext cx="0" cy="0"/>
          <a:chOff x="0" y="0"/>
          <a:chExt cx="0" cy="0"/>
        </a:xfrm>
      </p:grpSpPr>
      <p:sp>
        <p:nvSpPr>
          <p:cNvPr id="1048677" name="Content Placeholder 2"/>
          <p:cNvSpPr>
            <a:spLocks noGrp="1"/>
          </p:cNvSpPr>
          <p:nvPr>
            <p:ph idx="1"/>
          </p:nvPr>
        </p:nvSpPr>
        <p:spPr/>
        <p:txBody>
          <a:bodyPr/>
          <a:p>
            <a:r>
              <a:rPr dirty="0" lang="en-US" smtClean="0"/>
              <a:t>APPLIED RESEARCH</a:t>
            </a:r>
          </a:p>
          <a:p>
            <a:r>
              <a:rPr dirty="0" lang="en-US" smtClean="0"/>
              <a:t>Researcher scientifically collects data to be used in clinical, administrative/ instructional area to find solution to the problem.</a:t>
            </a:r>
          </a:p>
          <a:p>
            <a:r>
              <a:rPr dirty="0" lang="en-US" smtClean="0"/>
              <a:t>Evaluates practices &amp; identifies the needs for clients.</a:t>
            </a:r>
          </a:p>
          <a:p>
            <a:r>
              <a:rPr dirty="0" lang="en-US" smtClean="0"/>
              <a:t>Tries to say how things can be changed.</a:t>
            </a:r>
            <a:endParaRPr dirty="0" 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622" name=""/>
        <p:cNvGrpSpPr/>
        <p:nvPr/>
      </p:nvGrpSpPr>
      <p:grpSpPr>
        <a:xfrm>
          <a:off x="0" y="0"/>
          <a:ext cx="0" cy="0"/>
          <a:chOff x="0" y="0"/>
          <a:chExt cx="0" cy="0"/>
        </a:xfrm>
      </p:grpSpPr>
      <p:sp>
        <p:nvSpPr>
          <p:cNvPr id="1049180" name="Content Placeholder 2"/>
          <p:cNvSpPr>
            <a:spLocks noGrp="1"/>
          </p:cNvSpPr>
          <p:nvPr>
            <p:ph idx="1"/>
          </p:nvPr>
        </p:nvSpPr>
        <p:spPr>
          <a:xfrm>
            <a:off x="0" y="0"/>
            <a:ext cx="9144000" cy="6705600"/>
          </a:xfrm>
        </p:spPr>
        <p:txBody>
          <a:bodyPr rtlCol="0">
            <a:noAutofit/>
          </a:bodyPr>
          <a:p>
            <a:pPr eaLnBrk="1" fontAlgn="auto" hangingPunct="1">
              <a:spcAft>
                <a:spcPts val="0"/>
              </a:spcAft>
              <a:buFont typeface="Arial" charset="0"/>
              <a:buNone/>
            </a:pPr>
            <a:r>
              <a:rPr b="1" dirty="0" sz="2800" lang="en-US" smtClean="0"/>
              <a:t>2. Quota Sampling</a:t>
            </a:r>
            <a:r>
              <a:rPr dirty="0" sz="2800" lang="en-US" smtClean="0"/>
              <a:t>: The population is divided into relevant strata </a:t>
            </a:r>
            <a:r>
              <a:rPr dirty="0" sz="2800" lang="en-US" err="1" smtClean="0"/>
              <a:t>e.g</a:t>
            </a:r>
            <a:r>
              <a:rPr dirty="0" sz="2800" lang="en-US" smtClean="0"/>
              <a:t> age, gender/ geographical region. The total sample is allocated among the strata in direct proportion to their estimated or actual size in the population. Then resort to haphazard/ accidental sampling because no effort is made to contact people who are difficult to reach in the quota. </a:t>
            </a:r>
          </a:p>
          <a:p>
            <a:pPr eaLnBrk="1" fontAlgn="auto" hangingPunct="1">
              <a:spcAft>
                <a:spcPts val="0"/>
              </a:spcAft>
              <a:buFont typeface="Arial" charset="0"/>
              <a:buNone/>
            </a:pPr>
            <a:r>
              <a:rPr b="1" dirty="0" sz="2800" lang="en-US" smtClean="0"/>
              <a:t>3. Convenience or Accidental/Availability Sampling</a:t>
            </a:r>
            <a:endParaRPr dirty="0" sz="2800" lang="en-US" smtClean="0"/>
          </a:p>
          <a:p>
            <a:pPr eaLnBrk="1" fontAlgn="auto" hangingPunct="1">
              <a:spcAft>
                <a:spcPts val="0"/>
              </a:spcAft>
              <a:buFont typeface="Arial" pitchFamily="34" charset="0"/>
              <a:buChar char="•"/>
            </a:pPr>
            <a:r>
              <a:rPr dirty="0" sz="2800" lang="en-US" smtClean="0"/>
              <a:t>The researcher is unable to control bias at all. The study units that happen to be available at the time of data collection are selected and used as a sample. This type of sampling allows the utilization of any available target population. </a:t>
            </a:r>
          </a:p>
          <a:p>
            <a:pPr eaLnBrk="1" fontAlgn="auto" hangingPunct="1">
              <a:spcAft>
                <a:spcPts val="0"/>
              </a:spcAft>
              <a:buFont typeface="Arial" charset="0"/>
              <a:buNone/>
            </a:pPr>
            <a:endParaRPr dirty="0" sz="2800" lang="en-US" smtClean="0"/>
          </a:p>
          <a:p>
            <a:pPr eaLnBrk="1" fontAlgn="auto" hangingPunct="1">
              <a:spcAft>
                <a:spcPts val="0"/>
              </a:spcAft>
              <a:buFont typeface="Arial" charset="0"/>
              <a:buNone/>
            </a:pPr>
            <a:r>
              <a:rPr dirty="0" sz="2800" lang="en-US" smtClean="0"/>
              <a:t/>
            </a:r>
            <a:br>
              <a:rPr dirty="0" sz="2800" lang="en-US" smtClean="0"/>
            </a:br>
            <a:r>
              <a:rPr b="1" dirty="0" sz="2800" lang="en-US" smtClean="0"/>
              <a:t/>
            </a:r>
            <a:br>
              <a:rPr b="1" dirty="0" sz="2800" lang="en-US" smtClean="0"/>
            </a:br>
            <a:endParaRPr dirty="0" sz="2800" lang="en-US" smtClean="0"/>
          </a:p>
          <a:p>
            <a:pPr eaLnBrk="1" fontAlgn="auto" hangingPunct="1">
              <a:spcAft>
                <a:spcPts val="0"/>
              </a:spcAft>
              <a:buFont typeface="Arial" pitchFamily="34" charset="0"/>
              <a:buChar char="•"/>
            </a:pPr>
            <a:endParaRPr dirty="0" sz="2800" lang="en-US" smtClean="0"/>
          </a:p>
        </p:txBody>
      </p:sp>
    </p:spTree>
  </p:cSld>
  <p:clrMapOvr>
    <a:masterClrMapping/>
  </p:clrMapOvr>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625" name=""/>
        <p:cNvGrpSpPr/>
        <p:nvPr/>
      </p:nvGrpSpPr>
      <p:grpSpPr>
        <a:xfrm>
          <a:off x="0" y="0"/>
          <a:ext cx="0" cy="0"/>
          <a:chOff x="0" y="0"/>
          <a:chExt cx="0" cy="0"/>
        </a:xfrm>
      </p:grpSpPr>
      <p:sp>
        <p:nvSpPr>
          <p:cNvPr id="1049184" name="Content Placeholder 2"/>
          <p:cNvSpPr>
            <a:spLocks noGrp="1"/>
          </p:cNvSpPr>
          <p:nvPr>
            <p:ph idx="1"/>
          </p:nvPr>
        </p:nvSpPr>
        <p:spPr>
          <a:xfrm>
            <a:off x="0" y="0"/>
            <a:ext cx="9144000" cy="6858000"/>
          </a:xfrm>
        </p:spPr>
        <p:txBody>
          <a:bodyPr/>
          <a:p>
            <a:pPr eaLnBrk="1" hangingPunct="1">
              <a:buFont typeface="Arial" charset="0"/>
              <a:buNone/>
            </a:pPr>
            <a:r>
              <a:rPr b="1" dirty="0" sz="2800" lang="en-US" smtClean="0"/>
              <a:t>4. Snow Ball Sampling:</a:t>
            </a:r>
            <a:r>
              <a:rPr dirty="0" sz="2800" lang="en-US" smtClean="0"/>
              <a:t> it is a technique for developing a research sample where existing study subjects recruit future subjects from among their acquaintances. Thus, the sample group appears to grow like a rolling snowball. </a:t>
            </a:r>
          </a:p>
          <a:p>
            <a:pPr eaLnBrk="1" hangingPunct="1"/>
            <a:r>
              <a:rPr dirty="0" sz="2800" lang="en-US" smtClean="0"/>
              <a:t>This sampling technique is often used in hidden populations which are difficult for researchers to access. E.g. populations include drug users and commercial sex workers.</a:t>
            </a:r>
            <a:br>
              <a:rPr dirty="0" sz="2800" lang="en-US" smtClean="0"/>
            </a:br>
            <a:endParaRPr dirty="0" sz="2800" lang="en-US" smtClean="0"/>
          </a:p>
          <a:p>
            <a:pPr eaLnBrk="1" hangingPunct="1"/>
            <a:endParaRPr dirty="0" sz="2800" lang="en-US" smtClean="0"/>
          </a:p>
        </p:txBody>
      </p:sp>
    </p:spTree>
  </p:cSld>
  <p:clrMapOvr>
    <a:masterClrMapping/>
  </p:clrMapOvr>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628" name=""/>
        <p:cNvGrpSpPr/>
        <p:nvPr/>
      </p:nvGrpSpPr>
      <p:grpSpPr>
        <a:xfrm>
          <a:off x="0" y="0"/>
          <a:ext cx="0" cy="0"/>
          <a:chOff x="0" y="0"/>
          <a:chExt cx="0" cy="0"/>
        </a:xfrm>
      </p:grpSpPr>
      <p:sp>
        <p:nvSpPr>
          <p:cNvPr id="1049188" name="Title 1"/>
          <p:cNvSpPr>
            <a:spLocks noGrp="1"/>
          </p:cNvSpPr>
          <p:nvPr>
            <p:ph type="title"/>
          </p:nvPr>
        </p:nvSpPr>
        <p:spPr>
          <a:xfrm>
            <a:off x="0" y="0"/>
            <a:ext cx="9144000" cy="1143000"/>
          </a:xfrm>
        </p:spPr>
        <p:txBody>
          <a:bodyPr/>
          <a:p>
            <a:r>
              <a:rPr b="1" dirty="0" lang="en-US" smtClean="0">
                <a:solidFill>
                  <a:srgbClr val="7030A0"/>
                </a:solidFill>
              </a:rPr>
              <a:t>Difference btwn probability &amp; non-probability sampling</a:t>
            </a:r>
            <a:endParaRPr b="1" dirty="0" lang="en-US">
              <a:solidFill>
                <a:srgbClr val="7030A0"/>
              </a:solidFill>
            </a:endParaRPr>
          </a:p>
        </p:txBody>
      </p:sp>
      <p:sp>
        <p:nvSpPr>
          <p:cNvPr id="1049189" name="Content Placeholder 2"/>
          <p:cNvSpPr>
            <a:spLocks noGrp="1"/>
          </p:cNvSpPr>
          <p:nvPr>
            <p:ph idx="1"/>
          </p:nvPr>
        </p:nvSpPr>
        <p:spPr>
          <a:xfrm>
            <a:off x="0" y="1143000"/>
            <a:ext cx="9144000" cy="5715000"/>
          </a:xfrm>
        </p:spPr>
        <p:txBody>
          <a:bodyPr/>
          <a:p>
            <a:r>
              <a:rPr dirty="0" lang="en-US" smtClean="0"/>
              <a:t>Probability sampling involves random selection, non-probability doesn’t involve random selection.</a:t>
            </a:r>
          </a:p>
          <a:p>
            <a:r>
              <a:rPr dirty="0" lang="en-US" smtClean="0"/>
              <a:t>Probability sampling represents the ppln well, non-probability samples may or may not represent the ppln well</a:t>
            </a:r>
          </a:p>
          <a:p>
            <a:pPr>
              <a:buNone/>
            </a:pPr>
            <a:endParaRPr dirty="0" 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631" name=""/>
        <p:cNvGrpSpPr/>
        <p:nvPr/>
      </p:nvGrpSpPr>
      <p:grpSpPr>
        <a:xfrm>
          <a:off x="0" y="0"/>
          <a:ext cx="0" cy="0"/>
          <a:chOff x="0" y="0"/>
          <a:chExt cx="0" cy="0"/>
        </a:xfrm>
      </p:grpSpPr>
      <p:sp>
        <p:nvSpPr>
          <p:cNvPr id="1049193" name="Content Placeholder 2"/>
          <p:cNvSpPr>
            <a:spLocks noGrp="1"/>
          </p:cNvSpPr>
          <p:nvPr>
            <p:ph idx="1"/>
          </p:nvPr>
        </p:nvSpPr>
        <p:spPr>
          <a:xfrm>
            <a:off x="0" y="0"/>
            <a:ext cx="9144000" cy="6858000"/>
          </a:xfrm>
        </p:spPr>
        <p:txBody>
          <a:bodyPr/>
          <a:p>
            <a:pPr eaLnBrk="1" hangingPunct="1">
              <a:buFont typeface="Arial" charset="0"/>
              <a:buNone/>
            </a:pPr>
            <a:r>
              <a:rPr b="1" dirty="0" sz="2800" lang="en-US" u="sng" smtClean="0"/>
              <a:t>SAMPLE SIZE DETERMINATION USING FISCHER’S STATISTICAL FORMULA</a:t>
            </a:r>
          </a:p>
          <a:p>
            <a:pPr eaLnBrk="1" hangingPunct="1"/>
            <a:r>
              <a:rPr dirty="0" sz="2800" lang="en-US" smtClean="0"/>
              <a:t>In social science research, the following formula can be used to determine the sample size? </a:t>
            </a:r>
            <a:r>
              <a:rPr b="1" dirty="0" sz="2800" lang="en-US" smtClean="0"/>
              <a:t>FISCHER’S  statistical formula (</a:t>
            </a:r>
            <a:r>
              <a:rPr b="1" dirty="0" sz="2800" lang="en-US" err="1" smtClean="0"/>
              <a:t>Mugenda</a:t>
            </a:r>
            <a:r>
              <a:rPr b="1" dirty="0" sz="2800" lang="en-US" smtClean="0"/>
              <a:t> A. &amp; </a:t>
            </a:r>
            <a:r>
              <a:rPr b="1" dirty="0" sz="2800" lang="en-US" err="1" smtClean="0"/>
              <a:t>Mugenda</a:t>
            </a:r>
            <a:r>
              <a:rPr b="1" dirty="0" sz="2800" lang="en-US" smtClean="0"/>
              <a:t> O., 1994)</a:t>
            </a:r>
            <a:endParaRPr dirty="0" sz="2800" lang="en-US" smtClean="0"/>
          </a:p>
          <a:p>
            <a:pPr eaLnBrk="1" hangingPunct="1">
              <a:buFont typeface="Arial" charset="0"/>
              <a:buNone/>
            </a:pPr>
            <a:r>
              <a:rPr dirty="0" sz="2800" lang="en-US" smtClean="0"/>
              <a:t>             </a:t>
            </a:r>
            <a:r>
              <a:rPr b="1" dirty="0" sz="2800" lang="en-US" smtClean="0"/>
              <a:t>Z</a:t>
            </a:r>
            <a:r>
              <a:rPr baseline="30000" b="1" dirty="0" sz="2800" lang="en-US" smtClean="0"/>
              <a:t>2</a:t>
            </a:r>
            <a:r>
              <a:rPr b="1" dirty="0" sz="2800" lang="en-US" smtClean="0"/>
              <a:t> pq</a:t>
            </a:r>
          </a:p>
          <a:p>
            <a:pPr eaLnBrk="1" hangingPunct="1">
              <a:buFont typeface="Arial" charset="0"/>
              <a:buNone/>
            </a:pPr>
            <a:r>
              <a:rPr dirty="0" sz="2800" lang="en-US" smtClean="0"/>
              <a:t>    </a:t>
            </a:r>
            <a:r>
              <a:rPr b="1" dirty="0" sz="2800" lang="en-US" smtClean="0"/>
              <a:t>n </a:t>
            </a:r>
            <a:r>
              <a:rPr dirty="0" sz="2800" lang="en-US" smtClean="0"/>
              <a:t>=</a:t>
            </a:r>
            <a:r>
              <a:rPr b="1" dirty="0" sz="2800" lang="en-US" smtClean="0"/>
              <a:t>	</a:t>
            </a:r>
          </a:p>
          <a:p>
            <a:pPr eaLnBrk="1" hangingPunct="1">
              <a:buFont typeface="Arial" charset="0"/>
              <a:buNone/>
            </a:pPr>
            <a:r>
              <a:rPr dirty="0" sz="2800" lang="en-US" smtClean="0"/>
              <a:t>                 </a:t>
            </a:r>
            <a:r>
              <a:rPr b="1" dirty="0" sz="2800" lang="en-US" smtClean="0"/>
              <a:t>d</a:t>
            </a:r>
            <a:r>
              <a:rPr baseline="30000" b="1" dirty="0" sz="2800" lang="en-US" smtClean="0"/>
              <a:t>2</a:t>
            </a:r>
            <a:endParaRPr b="1" dirty="0" sz="2800" lang="en-US" smtClean="0"/>
          </a:p>
          <a:p>
            <a:pPr eaLnBrk="1" hangingPunct="1">
              <a:buFont typeface="Arial" charset="0"/>
              <a:buNone/>
            </a:pPr>
            <a:r>
              <a:rPr dirty="0" sz="2800" lang="en-US" smtClean="0"/>
              <a:t>Where:</a:t>
            </a:r>
          </a:p>
          <a:p>
            <a:pPr eaLnBrk="1" hangingPunct="1">
              <a:buFont typeface="Arial" charset="0"/>
              <a:buNone/>
            </a:pPr>
            <a:r>
              <a:rPr b="1" dirty="0" sz="2800" lang="en-US" smtClean="0"/>
              <a:t>n</a:t>
            </a:r>
            <a:r>
              <a:rPr dirty="0" sz="2800" lang="en-US" smtClean="0"/>
              <a:t> = the desired sample size (if the target population is greater than 10,000)</a:t>
            </a:r>
          </a:p>
          <a:p>
            <a:pPr eaLnBrk="1" hangingPunct="1">
              <a:buFont typeface="Arial" charset="0"/>
              <a:buNone/>
            </a:pPr>
            <a:r>
              <a:rPr b="1" dirty="0" sz="2800" lang="en-US" smtClean="0"/>
              <a:t>z</a:t>
            </a:r>
            <a:r>
              <a:rPr dirty="0" sz="2800" lang="en-US" smtClean="0"/>
              <a:t> = the standard normal deviate at the required confidence level, usually set at 1.96 which corresponds to the 95% confidence level </a:t>
            </a:r>
          </a:p>
          <a:p>
            <a:pPr eaLnBrk="1" hangingPunct="1">
              <a:buFont typeface="Arial" charset="0"/>
              <a:buNone/>
            </a:pPr>
            <a:r>
              <a:rPr dirty="0" sz="2800" lang="en-US" smtClean="0"/>
              <a:t>	</a:t>
            </a:r>
            <a:endParaRPr dirty="0" lang="en-US" smtClean="0"/>
          </a:p>
          <a:p>
            <a:pPr eaLnBrk="1" hangingPunct="1"/>
            <a:endParaRPr dirty="0" lang="en-US" smtClean="0"/>
          </a:p>
        </p:txBody>
      </p:sp>
      <p:cxnSp>
        <p:nvCxnSpPr>
          <p:cNvPr id="3145730" name="Straight Connector 4"/>
          <p:cNvCxnSpPr>
            <a:cxnSpLocks/>
          </p:cNvCxnSpPr>
          <p:nvPr/>
        </p:nvCxnSpPr>
        <p:spPr>
          <a:xfrm>
            <a:off x="990600" y="2895600"/>
            <a:ext cx="1295400"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634" name=""/>
        <p:cNvGrpSpPr/>
        <p:nvPr/>
      </p:nvGrpSpPr>
      <p:grpSpPr>
        <a:xfrm>
          <a:off x="0" y="0"/>
          <a:ext cx="0" cy="0"/>
          <a:chOff x="0" y="0"/>
          <a:chExt cx="0" cy="0"/>
        </a:xfrm>
      </p:grpSpPr>
      <p:sp>
        <p:nvSpPr>
          <p:cNvPr id="1049197" name="Content Placeholder 2"/>
          <p:cNvSpPr>
            <a:spLocks noGrp="1"/>
          </p:cNvSpPr>
          <p:nvPr>
            <p:ph idx="1"/>
          </p:nvPr>
        </p:nvSpPr>
        <p:spPr>
          <a:xfrm>
            <a:off x="0" y="0"/>
            <a:ext cx="9144000" cy="6553200"/>
          </a:xfrm>
        </p:spPr>
        <p:txBody>
          <a:bodyPr/>
          <a:p>
            <a:pPr eaLnBrk="1" hangingPunct="1">
              <a:buFont typeface="Arial" charset="0"/>
              <a:buNone/>
            </a:pPr>
            <a:r>
              <a:rPr b="1" dirty="0" lang="en-US" smtClean="0"/>
              <a:t>p</a:t>
            </a:r>
            <a:r>
              <a:rPr dirty="0" lang="en-US" smtClean="0"/>
              <a:t> = the proportion in the target population estimated to have characteristics being  measured.</a:t>
            </a:r>
          </a:p>
          <a:p>
            <a:pPr eaLnBrk="1" hangingPunct="1">
              <a:buFont typeface="Arial" charset="0"/>
              <a:buNone/>
            </a:pPr>
            <a:r>
              <a:rPr b="1" dirty="0" lang="en-US" smtClean="0"/>
              <a:t>q</a:t>
            </a:r>
            <a:r>
              <a:rPr dirty="0" lang="en-US" smtClean="0"/>
              <a:t> = the proportion in the target population estimated not to have characteristics being  measured=1-p</a:t>
            </a:r>
          </a:p>
          <a:p>
            <a:pPr eaLnBrk="1" hangingPunct="1">
              <a:buFont typeface="Arial" charset="0"/>
              <a:buNone/>
            </a:pPr>
            <a:r>
              <a:rPr b="1" dirty="0" lang="en-US" smtClean="0"/>
              <a:t>d</a:t>
            </a:r>
            <a:r>
              <a:rPr dirty="0" lang="en-US" smtClean="0"/>
              <a:t> = the level of statistical significance/ degree of accuracy desired, usually set at the 0.05 level</a:t>
            </a:r>
          </a:p>
          <a:p>
            <a:pPr eaLnBrk="1" hangingPunct="1"/>
            <a:endParaRPr dirty="0" lang="en-US" smtClean="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637" name=""/>
        <p:cNvGrpSpPr/>
        <p:nvPr/>
      </p:nvGrpSpPr>
      <p:grpSpPr>
        <a:xfrm>
          <a:off x="0" y="0"/>
          <a:ext cx="0" cy="0"/>
          <a:chOff x="0" y="0"/>
          <a:chExt cx="0" cy="0"/>
        </a:xfrm>
      </p:grpSpPr>
      <p:sp>
        <p:nvSpPr>
          <p:cNvPr id="1049201" name="Title 1"/>
          <p:cNvSpPr>
            <a:spLocks noGrp="1"/>
          </p:cNvSpPr>
          <p:nvPr>
            <p:ph type="title"/>
          </p:nvPr>
        </p:nvSpPr>
        <p:spPr>
          <a:xfrm>
            <a:off x="457200" y="0"/>
            <a:ext cx="8229600" cy="46038"/>
          </a:xfrm>
        </p:spPr>
        <p:txBody>
          <a:bodyPr rtlCol="0">
            <a:normAutofit fontScale="90000"/>
          </a:bodyPr>
          <a:p>
            <a:pPr eaLnBrk="1" fontAlgn="auto" hangingPunct="1">
              <a:spcAft>
                <a:spcPts val="0"/>
              </a:spcAft>
            </a:pPr>
            <a:endParaRPr dirty="0" lang="en-US" smtClean="0"/>
          </a:p>
        </p:txBody>
      </p:sp>
      <p:sp>
        <p:nvSpPr>
          <p:cNvPr id="1049202" name="Content Placeholder 2"/>
          <p:cNvSpPr>
            <a:spLocks noGrp="1"/>
          </p:cNvSpPr>
          <p:nvPr>
            <p:ph idx="1"/>
          </p:nvPr>
        </p:nvSpPr>
        <p:spPr>
          <a:xfrm>
            <a:off x="152400" y="0"/>
            <a:ext cx="8839200" cy="6705600"/>
          </a:xfrm>
        </p:spPr>
        <p:txBody>
          <a:bodyPr/>
          <a:p>
            <a:pPr eaLnBrk="1" hangingPunct="1"/>
            <a:r>
              <a:rPr dirty="0" lang="en-US" smtClean="0"/>
              <a:t>If there is no estimate available of the proportion in the target population assumed to have the characteristics of interest, 50% should be used as recommended by Fischer’s </a:t>
            </a:r>
            <a:r>
              <a:rPr dirty="0" i="1" lang="en-US" smtClean="0"/>
              <a:t>et al.</a:t>
            </a:r>
            <a:endParaRPr dirty="0" lang="en-US" smtClean="0"/>
          </a:p>
          <a:p>
            <a:pPr eaLnBrk="1" hangingPunct="1"/>
            <a:r>
              <a:rPr dirty="0" lang="en-US" smtClean="0"/>
              <a:t>For example, if the proportion of a target population with a certain characteristic is 0.50, the Z statistic is 1.96, and we desire accuracy at the 0.05 level, then the sample size is </a:t>
            </a:r>
          </a:p>
          <a:p>
            <a:pPr eaLnBrk="1" hangingPunct="1"/>
            <a:endParaRPr dirty="0" sz="2800" lang="en-US" smtClean="0"/>
          </a:p>
          <a:p>
            <a:pPr eaLnBrk="1" hangingPunct="1"/>
            <a:endParaRPr dirty="0" sz="2800" lang="en-US" smtClean="0"/>
          </a:p>
          <a:p>
            <a:pPr eaLnBrk="1" hangingPunct="1">
              <a:buFont typeface="Arial" charset="0"/>
              <a:buNone/>
            </a:pPr>
            <a:r>
              <a:rPr dirty="0" sz="2800" lang="en-US" smtClean="0"/>
              <a:t>		 (1.96)</a:t>
            </a:r>
            <a:r>
              <a:rPr baseline="30000" dirty="0" sz="2800" lang="en-US" smtClean="0"/>
              <a:t>2</a:t>
            </a:r>
            <a:r>
              <a:rPr dirty="0" sz="2800" lang="en-US" smtClean="0"/>
              <a:t> (0.50) (0.50)	</a:t>
            </a:r>
            <a:r>
              <a:rPr baseline="-25000" dirty="0" sz="2800" lang="en-US" smtClean="0"/>
              <a:t>=  </a:t>
            </a:r>
            <a:r>
              <a:rPr dirty="0" sz="2800" lang="en-US" smtClean="0"/>
              <a:t>384.16</a:t>
            </a:r>
          </a:p>
          <a:p>
            <a:pPr eaLnBrk="1" hangingPunct="1">
              <a:buFont typeface="Arial" charset="0"/>
              <a:buNone/>
            </a:pPr>
            <a:r>
              <a:rPr dirty="0" sz="2800" lang="en-US" smtClean="0"/>
              <a:t>	n=	        (0.05)</a:t>
            </a:r>
            <a:r>
              <a:rPr baseline="30000" dirty="0" sz="2800" lang="en-US" smtClean="0"/>
              <a:t>2</a:t>
            </a:r>
            <a:endParaRPr dirty="0" sz="2800" lang="en-US" smtClean="0"/>
          </a:p>
          <a:p>
            <a:pPr eaLnBrk="1" hangingPunct="1"/>
            <a:endParaRPr dirty="0" lang="en-US" smtClean="0"/>
          </a:p>
        </p:txBody>
      </p:sp>
      <p:cxnSp>
        <p:nvCxnSpPr>
          <p:cNvPr id="3145731" name="Straight Connector 4"/>
          <p:cNvCxnSpPr>
            <a:cxnSpLocks/>
          </p:cNvCxnSpPr>
          <p:nvPr/>
        </p:nvCxnSpPr>
        <p:spPr>
          <a:xfrm>
            <a:off x="1219200" y="5715000"/>
            <a:ext cx="2895600"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640" name=""/>
        <p:cNvGrpSpPr/>
        <p:nvPr/>
      </p:nvGrpSpPr>
      <p:grpSpPr>
        <a:xfrm>
          <a:off x="0" y="0"/>
          <a:ext cx="0" cy="0"/>
          <a:chOff x="0" y="0"/>
          <a:chExt cx="0" cy="0"/>
        </a:xfrm>
      </p:grpSpPr>
      <p:sp>
        <p:nvSpPr>
          <p:cNvPr id="1049206" name="Title 1"/>
          <p:cNvSpPr>
            <a:spLocks noGrp="1"/>
          </p:cNvSpPr>
          <p:nvPr>
            <p:ph type="title"/>
          </p:nvPr>
        </p:nvSpPr>
        <p:spPr>
          <a:xfrm>
            <a:off x="457200" y="0"/>
            <a:ext cx="8229600" cy="46038"/>
          </a:xfrm>
        </p:spPr>
        <p:txBody>
          <a:bodyPr rtlCol="0">
            <a:normAutofit fontScale="90000"/>
          </a:bodyPr>
          <a:p>
            <a:pPr eaLnBrk="1" fontAlgn="auto" hangingPunct="1">
              <a:spcAft>
                <a:spcPts val="0"/>
              </a:spcAft>
            </a:pPr>
            <a:endParaRPr dirty="0" lang="en-US" smtClean="0"/>
          </a:p>
        </p:txBody>
      </p:sp>
      <p:sp>
        <p:nvSpPr>
          <p:cNvPr id="1049207" name="Content Placeholder 2"/>
          <p:cNvSpPr>
            <a:spLocks noGrp="1"/>
          </p:cNvSpPr>
          <p:nvPr>
            <p:ph idx="1"/>
          </p:nvPr>
        </p:nvSpPr>
        <p:spPr>
          <a:xfrm>
            <a:off x="0" y="0"/>
            <a:ext cx="8991600" cy="6705600"/>
          </a:xfrm>
        </p:spPr>
        <p:txBody>
          <a:bodyPr/>
          <a:p>
            <a:pPr eaLnBrk="1" hangingPunct="1"/>
            <a:r>
              <a:rPr dirty="0" lang="en-US" smtClean="0"/>
              <a:t>If the target population is less than 10,000, the required sample size will be smaller. In such cases, calculate a final sample estimate (n</a:t>
            </a:r>
            <a:r>
              <a:rPr baseline="-25000" dirty="0" i="1" lang="en-US" smtClean="0"/>
              <a:t>f</a:t>
            </a:r>
            <a:r>
              <a:rPr dirty="0" lang="en-US" smtClean="0"/>
              <a:t>) using the following formula:</a:t>
            </a:r>
          </a:p>
          <a:p>
            <a:pPr eaLnBrk="1" hangingPunct="1">
              <a:buFont typeface="Arial" charset="0"/>
              <a:buNone/>
            </a:pPr>
            <a:r>
              <a:rPr dirty="0" lang="en-US" smtClean="0"/>
              <a:t>	     	       </a:t>
            </a:r>
            <a:r>
              <a:rPr b="1" dirty="0" lang="en-US" smtClean="0"/>
              <a:t>n</a:t>
            </a:r>
          </a:p>
          <a:p>
            <a:pPr eaLnBrk="1" hangingPunct="1">
              <a:buFont typeface="Arial" charset="0"/>
              <a:buNone/>
            </a:pPr>
            <a:r>
              <a:rPr dirty="0" lang="en-US" smtClean="0"/>
              <a:t>	</a:t>
            </a:r>
            <a:r>
              <a:rPr b="1" dirty="0" lang="en-US" smtClean="0"/>
              <a:t>n</a:t>
            </a:r>
            <a:r>
              <a:rPr baseline="-25000" b="1" dirty="0" lang="en-US" smtClean="0"/>
              <a:t>f</a:t>
            </a:r>
            <a:r>
              <a:rPr dirty="0" lang="en-US" smtClean="0"/>
              <a:t> =  </a:t>
            </a:r>
            <a:r>
              <a:rPr b="1" dirty="0" lang="en-US" smtClean="0"/>
              <a:t>{1+ (n/N)}</a:t>
            </a:r>
          </a:p>
          <a:p>
            <a:pPr eaLnBrk="1" hangingPunct="1">
              <a:buFont typeface="Arial" charset="0"/>
              <a:buNone/>
            </a:pPr>
            <a:r>
              <a:rPr dirty="0" lang="en-US" smtClean="0"/>
              <a:t>Where: </a:t>
            </a:r>
          </a:p>
          <a:p>
            <a:pPr eaLnBrk="1" hangingPunct="1">
              <a:buFont typeface="Arial" charset="0"/>
              <a:buNone/>
            </a:pPr>
            <a:r>
              <a:rPr dirty="0" lang="en-US" smtClean="0"/>
              <a:t>	nf = the desired sample size (when the population is less than 10,000)</a:t>
            </a:r>
          </a:p>
          <a:p>
            <a:pPr eaLnBrk="1" hangingPunct="1">
              <a:buFont typeface="Arial" charset="0"/>
              <a:buNone/>
            </a:pPr>
            <a:r>
              <a:rPr dirty="0" lang="en-US" smtClean="0"/>
              <a:t>	n   = the desired sample size (when the population is more than 10,000).</a:t>
            </a:r>
          </a:p>
          <a:p>
            <a:pPr eaLnBrk="1" hangingPunct="1">
              <a:buFont typeface="Arial" charset="0"/>
              <a:buNone/>
            </a:pPr>
            <a:r>
              <a:rPr dirty="0" lang="en-US" smtClean="0"/>
              <a:t>	N = the estimate of the population size</a:t>
            </a:r>
          </a:p>
          <a:p>
            <a:pPr eaLnBrk="1" hangingPunct="1"/>
            <a:endParaRPr dirty="0" lang="en-US" smtClean="0"/>
          </a:p>
        </p:txBody>
      </p:sp>
      <p:cxnSp>
        <p:nvCxnSpPr>
          <p:cNvPr id="3145732" name="Straight Connector 4"/>
          <p:cNvCxnSpPr>
            <a:cxnSpLocks/>
          </p:cNvCxnSpPr>
          <p:nvPr/>
        </p:nvCxnSpPr>
        <p:spPr>
          <a:xfrm>
            <a:off x="1295400" y="2590800"/>
            <a:ext cx="1524000" cy="0"/>
          </a:xfrm>
          <a:prstGeom prst="line"/>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643" name=""/>
        <p:cNvGrpSpPr/>
        <p:nvPr/>
      </p:nvGrpSpPr>
      <p:grpSpPr>
        <a:xfrm>
          <a:off x="0" y="0"/>
          <a:ext cx="0" cy="0"/>
          <a:chOff x="0" y="0"/>
          <a:chExt cx="0" cy="0"/>
        </a:xfrm>
      </p:grpSpPr>
      <p:sp>
        <p:nvSpPr>
          <p:cNvPr id="1049211" name="Content Placeholder 2"/>
          <p:cNvSpPr>
            <a:spLocks noGrp="1"/>
          </p:cNvSpPr>
          <p:nvPr>
            <p:ph idx="1"/>
          </p:nvPr>
        </p:nvSpPr>
        <p:spPr>
          <a:xfrm>
            <a:off x="0" y="152400"/>
            <a:ext cx="9144000" cy="6705600"/>
          </a:xfrm>
        </p:spPr>
        <p:txBody>
          <a:bodyPr/>
          <a:p>
            <a:pPr eaLnBrk="1" hangingPunct="1"/>
            <a:r>
              <a:rPr dirty="0" lang="en-US" smtClean="0"/>
              <a:t>For example: if n = 384 and now our N is 1000, what is our nƒ? </a:t>
            </a:r>
          </a:p>
          <a:p>
            <a:pPr eaLnBrk="1" hangingPunct="1">
              <a:buFont typeface="Arial" charset="0"/>
              <a:buNone/>
            </a:pPr>
            <a:r>
              <a:rPr dirty="0" lang="en-US" smtClean="0"/>
              <a:t>384/(1+384/1000)</a:t>
            </a:r>
          </a:p>
          <a:p>
            <a:pPr eaLnBrk="1" hangingPunct="1">
              <a:buFont typeface="Arial" charset="0"/>
              <a:buNone/>
            </a:pPr>
            <a:r>
              <a:rPr dirty="0" lang="en-US" smtClean="0"/>
              <a:t>= 384/1.384= 277 respondents</a:t>
            </a:r>
          </a:p>
          <a:p>
            <a:pPr eaLnBrk="1" hangingPunct="1">
              <a:buFont typeface="Arial" charset="0"/>
              <a:buNone/>
            </a:pPr>
            <a:r>
              <a:rPr b="1" dirty="0" lang="en-US" u="sng" smtClean="0"/>
              <a:t>Commonly used confidence coefficients &amp; their z values</a:t>
            </a:r>
          </a:p>
          <a:p>
            <a:pPr eaLnBrk="1" hangingPunct="1">
              <a:buFont typeface="Arial" charset="0"/>
              <a:buNone/>
            </a:pPr>
            <a:r>
              <a:rPr b="1" dirty="0" lang="en-US" smtClean="0"/>
              <a:t>			</a:t>
            </a:r>
            <a:r>
              <a:rPr b="1" dirty="0" lang="el-GR" smtClean="0"/>
              <a:t>Ρ</a:t>
            </a:r>
            <a:r>
              <a:rPr b="1" dirty="0" lang="en-US" smtClean="0"/>
              <a:t>			Z</a:t>
            </a:r>
          </a:p>
          <a:p>
            <a:pPr eaLnBrk="1" hangingPunct="1">
              <a:buFont typeface="Arial" charset="0"/>
              <a:buNone/>
            </a:pPr>
            <a:r>
              <a:rPr dirty="0" lang="en-US" smtClean="0"/>
              <a:t>			0.90				1.64</a:t>
            </a:r>
          </a:p>
          <a:p>
            <a:pPr eaLnBrk="1" hangingPunct="1">
              <a:buFont typeface="Arial" charset="0"/>
              <a:buNone/>
            </a:pPr>
            <a:r>
              <a:rPr dirty="0" lang="en-US" smtClean="0"/>
              <a:t>			0.95				1.96</a:t>
            </a:r>
          </a:p>
          <a:p>
            <a:pPr eaLnBrk="1" hangingPunct="1">
              <a:buFont typeface="Arial" charset="0"/>
              <a:buNone/>
            </a:pPr>
            <a:r>
              <a:rPr dirty="0" lang="en-US" smtClean="0"/>
              <a:t>			0.96				2.00</a:t>
            </a:r>
          </a:p>
          <a:p>
            <a:pPr eaLnBrk="1" hangingPunct="1">
              <a:buFont typeface="Arial" charset="0"/>
              <a:buNone/>
            </a:pPr>
            <a:r>
              <a:rPr dirty="0" lang="en-US" smtClean="0"/>
              <a:t>			0.98				2.33</a:t>
            </a:r>
          </a:p>
          <a:p>
            <a:pPr eaLnBrk="1" hangingPunct="1">
              <a:buFont typeface="Arial" charset="0"/>
              <a:buNone/>
            </a:pPr>
            <a:r>
              <a:rPr dirty="0" lang="en-US" smtClean="0"/>
              <a:t>			0.99				2.58</a:t>
            </a:r>
          </a:p>
          <a:p>
            <a:pPr eaLnBrk="1" hangingPunct="1">
              <a:buFont typeface="Arial" charset="0"/>
              <a:buNone/>
            </a:pPr>
            <a:endParaRPr b="1" dirty="0" lang="en-US" u="sng" smtClean="0"/>
          </a:p>
        </p:txBody>
      </p:sp>
      <p:graphicFrame>
        <p:nvGraphicFramePr>
          <p:cNvPr id="4194306" name="Table 4"/>
          <p:cNvGraphicFramePr>
            <a:graphicFrameLocks noGrp="1"/>
          </p:cNvGraphicFramePr>
          <p:nvPr/>
        </p:nvGraphicFramePr>
        <p:xfrm>
          <a:off x="1447800" y="3429000"/>
          <a:ext cx="5791200" cy="3429000"/>
        </p:xfrm>
        <a:graphic>
          <a:graphicData uri="http://schemas.openxmlformats.org/drawingml/2006/table">
            <a:tbl>
              <a:tblPr/>
              <a:tblGrid>
                <a:gridCol w="2314445"/>
                <a:gridCol w="3476755"/>
              </a:tblGrid>
              <a:tr h="3429000">
                <a:tc>
                  <a:txBody>
                    <a:bodyPr/>
                    <a:p>
                      <a:endParaRPr dirty="0" lang="en-US"/>
                    </a:p>
                  </a:txBody>
                  <a:tcPr>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headEnd type="none" w="med" len="med"/>
                      <a:tailEnd type="none" w="med" len="med"/>
                    </a:lnT>
                    <a:lnB w="12700" cmpd="sng">
                      <a:solidFill>
                        <a:schemeClr val="tx1"/>
                      </a:solidFill>
                      <a:prstDash val="solid"/>
                      <a:headEnd type="none" w="med" len="med"/>
                      <a:tailEnd type="none" w="med" len="med"/>
                    </a:lnB>
                  </a:tcPr>
                </a:tc>
                <a:tc>
                  <a:txBody>
                    <a:bodyPr/>
                    <a:p>
                      <a:endParaRPr dirty="0" lang="en-US"/>
                    </a:p>
                  </a:txBody>
                  <a:tcPr>
                    <a:lnL w="12700" cap="flat" cmpd="sng" algn="ctr">
                      <a:solidFill>
                        <a:schemeClr val="tx1"/>
                      </a:solidFill>
                      <a:prstDash val="solid"/>
                      <a:round/>
                      <a:headEnd type="none" w="med" len="med"/>
                      <a:tailEnd type="none" w="med" len="med"/>
                    </a:lnL>
                    <a:lnR w="12700" cmpd="sng">
                      <a:solidFill>
                        <a:schemeClr val="tx1"/>
                      </a:solidFill>
                      <a:prstDash val="soli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646" name=""/>
        <p:cNvGrpSpPr/>
        <p:nvPr/>
      </p:nvGrpSpPr>
      <p:grpSpPr>
        <a:xfrm>
          <a:off x="0" y="0"/>
          <a:ext cx="0" cy="0"/>
          <a:chOff x="0" y="0"/>
          <a:chExt cx="0" cy="0"/>
        </a:xfrm>
      </p:grpSpPr>
      <p:sp>
        <p:nvSpPr>
          <p:cNvPr id="1049215" name="Content Placeholder 2"/>
          <p:cNvSpPr>
            <a:spLocks noGrp="1"/>
          </p:cNvSpPr>
          <p:nvPr>
            <p:ph idx="1"/>
          </p:nvPr>
        </p:nvSpPr>
        <p:spPr>
          <a:xfrm>
            <a:off x="152400" y="152400"/>
            <a:ext cx="8839200" cy="6553200"/>
          </a:xfrm>
        </p:spPr>
        <p:txBody>
          <a:bodyPr rtlCol="0">
            <a:normAutofit/>
          </a:bodyPr>
          <a:p>
            <a:pPr eaLnBrk="1" fontAlgn="auto" hangingPunct="1">
              <a:spcAft>
                <a:spcPts val="0"/>
              </a:spcAft>
              <a:buFont typeface="Arial" charset="0"/>
              <a:buNone/>
            </a:pPr>
            <a:r>
              <a:rPr b="1" dirty="0" i="1" lang="en-US" u="sng" smtClean="0"/>
              <a:t>RESEARCH INSTRUMENTS</a:t>
            </a:r>
            <a:endParaRPr dirty="0" sz="2800" lang="en-US" smtClean="0"/>
          </a:p>
          <a:p>
            <a:pPr eaLnBrk="1" fontAlgn="auto" hangingPunct="1">
              <a:spcAft>
                <a:spcPts val="0"/>
              </a:spcAft>
              <a:buNone/>
            </a:pPr>
            <a:r>
              <a:rPr b="1" dirty="0" sz="2800" lang="en-US" smtClean="0"/>
              <a:t>1.INTERVIEWS</a:t>
            </a:r>
          </a:p>
          <a:p>
            <a:pPr eaLnBrk="1" fontAlgn="auto" hangingPunct="1">
              <a:spcAft>
                <a:spcPts val="0"/>
              </a:spcAft>
              <a:buFont typeface="Arial" pitchFamily="34" charset="0"/>
              <a:buChar char="•"/>
            </a:pPr>
            <a:r>
              <a:rPr dirty="0" sz="2800" lang="en-US" smtClean="0"/>
              <a:t>Are questions asked orally.</a:t>
            </a:r>
          </a:p>
          <a:p>
            <a:pPr eaLnBrk="1" fontAlgn="auto" hangingPunct="1" indent="-514350" marL="514350">
              <a:spcAft>
                <a:spcPts val="0"/>
              </a:spcAft>
              <a:buFont typeface="Arial" charset="0"/>
              <a:buAutoNum type="alphaLcPeriod"/>
            </a:pPr>
            <a:r>
              <a:rPr b="1" dirty="0" lang="en-US" smtClean="0"/>
              <a:t>Structured Interviews.</a:t>
            </a:r>
          </a:p>
          <a:p>
            <a:pPr eaLnBrk="1" fontAlgn="auto" hangingPunct="1" indent="-514350" marL="514350">
              <a:spcAft>
                <a:spcPts val="0"/>
              </a:spcAft>
              <a:buNone/>
            </a:pPr>
            <a:r>
              <a:rPr b="1" dirty="0" lang="en-US" smtClean="0"/>
              <a:t>In</a:t>
            </a:r>
            <a:r>
              <a:rPr dirty="0" lang="en-US" smtClean="0"/>
              <a:t>volves subjecting every informant in a sample to the same </a:t>
            </a:r>
            <a:r>
              <a:rPr dirty="0" lang="en-US" err="1" smtClean="0"/>
              <a:t>stimuli,e.g</a:t>
            </a:r>
            <a:r>
              <a:rPr dirty="0" lang="en-US" smtClean="0"/>
              <a:t>. asking each informant similar questions.</a:t>
            </a:r>
            <a:endParaRPr dirty="0" sz="2800" lang="en-US" smtClean="0"/>
          </a:p>
          <a:p>
            <a:pPr eaLnBrk="1" fontAlgn="auto" hangingPunct="1">
              <a:spcAft>
                <a:spcPts val="0"/>
              </a:spcAft>
              <a:buFont typeface="Arial" charset="0"/>
              <a:buNone/>
            </a:pPr>
            <a:r>
              <a:rPr b="1" dirty="0" sz="2800" i="1" lang="en-US" smtClean="0"/>
              <a:t>Advantages</a:t>
            </a:r>
          </a:p>
          <a:p>
            <a:pPr eaLnBrk="1" fontAlgn="auto" hangingPunct="1">
              <a:spcAft>
                <a:spcPts val="0"/>
              </a:spcAft>
              <a:buFont typeface="Arial" charset="0"/>
              <a:buNone/>
            </a:pPr>
            <a:r>
              <a:rPr dirty="0" sz="2800" lang="en-US" smtClean="0"/>
              <a:t>1. It is time saving. Respondents answer what has been asked.</a:t>
            </a:r>
          </a:p>
          <a:p>
            <a:pPr eaLnBrk="1" fontAlgn="auto" hangingPunct="1">
              <a:spcAft>
                <a:spcPts val="0"/>
              </a:spcAft>
              <a:buFont typeface="Arial" pitchFamily="34" charset="0"/>
              <a:buChar char="•"/>
            </a:pPr>
            <a:endParaRPr dirty="0" sz="2800" lang="en-US" smtClean="0"/>
          </a:p>
        </p:txBody>
      </p:sp>
    </p:spTree>
  </p:cSld>
  <p:clrMapOvr>
    <a:masterClrMapping/>
  </p:clrMapOvr>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649" name=""/>
        <p:cNvGrpSpPr/>
        <p:nvPr/>
      </p:nvGrpSpPr>
      <p:grpSpPr>
        <a:xfrm>
          <a:off x="0" y="0"/>
          <a:ext cx="0" cy="0"/>
          <a:chOff x="0" y="0"/>
          <a:chExt cx="0" cy="0"/>
        </a:xfrm>
      </p:grpSpPr>
      <p:sp>
        <p:nvSpPr>
          <p:cNvPr id="1049219" name="Content Placeholder 2"/>
          <p:cNvSpPr>
            <a:spLocks noGrp="1"/>
          </p:cNvSpPr>
          <p:nvPr>
            <p:ph idx="1"/>
          </p:nvPr>
        </p:nvSpPr>
        <p:spPr>
          <a:xfrm>
            <a:off x="152400" y="381000"/>
            <a:ext cx="8839200" cy="6324600"/>
          </a:xfrm>
        </p:spPr>
        <p:txBody>
          <a:bodyPr rtlCol="0">
            <a:normAutofit/>
          </a:bodyPr>
          <a:p>
            <a:pPr eaLnBrk="1" fontAlgn="auto" hangingPunct="1" indent="-514350" marL="514350">
              <a:spcAft>
                <a:spcPts val="0"/>
              </a:spcAft>
              <a:buFont typeface="Arial" charset="0"/>
              <a:buNone/>
            </a:pPr>
            <a:r>
              <a:rPr dirty="0" sz="2800" lang="en-US" smtClean="0"/>
              <a:t>2. Good for </a:t>
            </a:r>
            <a:r>
              <a:rPr dirty="0" sz="2800" lang="en-US" u="sng" smtClean="0"/>
              <a:t>measuring attitudes </a:t>
            </a:r>
            <a:r>
              <a:rPr dirty="0" sz="2800" lang="en-US" smtClean="0"/>
              <a:t>and most other content of interest. </a:t>
            </a:r>
          </a:p>
          <a:p>
            <a:pPr eaLnBrk="1" fontAlgn="auto" hangingPunct="1" indent="-514350" marL="514350">
              <a:spcAft>
                <a:spcPts val="0"/>
              </a:spcAft>
              <a:buFont typeface="Arial" charset="0"/>
              <a:buNone/>
            </a:pPr>
            <a:r>
              <a:rPr dirty="0" sz="2800" lang="en-US" smtClean="0"/>
              <a:t>3. Allows probing and posing of follow-up questions by the interviewer. </a:t>
            </a:r>
          </a:p>
          <a:p>
            <a:pPr eaLnBrk="1" fontAlgn="auto" hangingPunct="1" indent="-514350" marL="514350">
              <a:spcAft>
                <a:spcPts val="0"/>
              </a:spcAft>
              <a:buFont typeface="Arial" charset="0"/>
              <a:buNone/>
            </a:pPr>
            <a:r>
              <a:rPr dirty="0" sz="2800" lang="en-US" smtClean="0"/>
              <a:t>4. Can provide in-depth information. </a:t>
            </a:r>
          </a:p>
          <a:p>
            <a:pPr eaLnBrk="1" fontAlgn="auto" hangingPunct="1" indent="-514350" marL="514350">
              <a:spcAft>
                <a:spcPts val="0"/>
              </a:spcAft>
              <a:buFont typeface="Arial" charset="0"/>
              <a:buNone/>
            </a:pPr>
            <a:r>
              <a:rPr dirty="0" sz="2800" lang="en-US" smtClean="0"/>
              <a:t>5. Can provide information about participants’ internal meanings and ways of thinking. </a:t>
            </a:r>
          </a:p>
          <a:p>
            <a:pPr eaLnBrk="1" fontAlgn="auto" hangingPunct="1" indent="-514350" marL="514350">
              <a:spcAft>
                <a:spcPts val="0"/>
              </a:spcAft>
              <a:buFont typeface="Arial" charset="0"/>
              <a:buNone/>
            </a:pPr>
            <a:r>
              <a:rPr dirty="0" sz="2800" lang="en-US" smtClean="0"/>
              <a:t>6. Closed-ended interviews provide exact information needed by researcher. </a:t>
            </a:r>
          </a:p>
          <a:p>
            <a:pPr eaLnBrk="1" fontAlgn="auto" hangingPunct="1">
              <a:spcAft>
                <a:spcPts val="0"/>
              </a:spcAft>
              <a:buFont typeface="Arial" charset="0"/>
              <a:buNone/>
            </a:pPr>
            <a:endParaRPr dirty="0" sz="2800" lang="en-US"/>
          </a:p>
        </p:txBody>
      </p:sp>
    </p:spTree>
  </p:cSld>
  <p:clrMapOvr>
    <a:masterClrMapping/>
  </p:clrMapOvr>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94" name=""/>
        <p:cNvGrpSpPr/>
        <p:nvPr/>
      </p:nvGrpSpPr>
      <p:grpSpPr>
        <a:xfrm>
          <a:off x="0" y="0"/>
          <a:ext cx="0" cy="0"/>
          <a:chOff x="0" y="0"/>
          <a:chExt cx="0" cy="0"/>
        </a:xfrm>
      </p:grpSpPr>
      <p:sp>
        <p:nvSpPr>
          <p:cNvPr id="1048681" name="Content Placeholder 2"/>
          <p:cNvSpPr>
            <a:spLocks noGrp="1"/>
          </p:cNvSpPr>
          <p:nvPr>
            <p:ph idx="1"/>
          </p:nvPr>
        </p:nvSpPr>
        <p:spPr/>
        <p:txBody>
          <a:bodyPr/>
          <a:p>
            <a:r>
              <a:rPr dirty="0" lang="en-US" smtClean="0"/>
              <a:t>ACTION RESEARCH.</a:t>
            </a:r>
          </a:p>
          <a:p>
            <a:r>
              <a:rPr dirty="0" lang="en-US" smtClean="0"/>
              <a:t>Is another form of applied research.</a:t>
            </a:r>
          </a:p>
          <a:p>
            <a:r>
              <a:rPr dirty="0" lang="en-US" smtClean="0"/>
              <a:t>Tries to solve an ongoing problem.</a:t>
            </a:r>
          </a:p>
          <a:p>
            <a:r>
              <a:rPr dirty="0" lang="en-US" smtClean="0"/>
              <a:t>Is focused on immediate application, not on the development of theory.</a:t>
            </a:r>
            <a:endParaRPr dirty="0" lang="en-US"/>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652" name=""/>
        <p:cNvGrpSpPr/>
        <p:nvPr/>
      </p:nvGrpSpPr>
      <p:grpSpPr>
        <a:xfrm>
          <a:off x="0" y="0"/>
          <a:ext cx="0" cy="0"/>
          <a:chOff x="0" y="0"/>
          <a:chExt cx="0" cy="0"/>
        </a:xfrm>
      </p:grpSpPr>
      <p:sp>
        <p:nvSpPr>
          <p:cNvPr id="1049223" name="Content Placeholder 2"/>
          <p:cNvSpPr>
            <a:spLocks noGrp="1"/>
          </p:cNvSpPr>
          <p:nvPr>
            <p:ph idx="1"/>
          </p:nvPr>
        </p:nvSpPr>
        <p:spPr>
          <a:xfrm>
            <a:off x="0" y="304800"/>
            <a:ext cx="8991600" cy="6400800"/>
          </a:xfrm>
        </p:spPr>
        <p:txBody>
          <a:bodyPr rtlCol="0">
            <a:normAutofit/>
          </a:bodyPr>
          <a:p>
            <a:pPr eaLnBrk="1" fontAlgn="auto" hangingPunct="1">
              <a:spcAft>
                <a:spcPts val="0"/>
              </a:spcAft>
              <a:buFont typeface="Arial" charset="0"/>
              <a:buNone/>
            </a:pPr>
            <a:endParaRPr dirty="0" sz="2800" lang="en-US" smtClean="0"/>
          </a:p>
          <a:p>
            <a:pPr eaLnBrk="1" fontAlgn="auto" hangingPunct="1">
              <a:spcAft>
                <a:spcPts val="0"/>
              </a:spcAft>
              <a:buFont typeface="Arial" charset="0"/>
              <a:buNone/>
            </a:pPr>
            <a:r>
              <a:rPr b="1" dirty="0" sz="2800" i="1" lang="en-US" u="sng" smtClean="0"/>
              <a:t>Disadvantages</a:t>
            </a:r>
          </a:p>
          <a:p>
            <a:pPr eaLnBrk="1" fontAlgn="auto" hangingPunct="1" indent="-344488" marL="344488">
              <a:spcAft>
                <a:spcPts val="0"/>
              </a:spcAft>
              <a:buFont typeface="Arial" charset="0"/>
              <a:buAutoNum type="arabicPeriod"/>
            </a:pPr>
            <a:r>
              <a:rPr dirty="0" sz="2800" lang="en-US" smtClean="0"/>
              <a:t>The instrument demands a much longer time to complete than other instruments, such as questionnaires. </a:t>
            </a:r>
          </a:p>
          <a:p>
            <a:pPr eaLnBrk="1" fontAlgn="auto" hangingPunct="1" indent="-344488" marL="344488">
              <a:spcAft>
                <a:spcPts val="0"/>
              </a:spcAft>
              <a:buFont typeface="Arial" charset="0"/>
              <a:buAutoNum type="arabicPeriod"/>
            </a:pPr>
            <a:r>
              <a:rPr dirty="0" sz="2800" lang="en-US" smtClean="0"/>
              <a:t>Due to the presence of the researcher, respondents may withhold certain vital information or even change information to please the researcher- Reactive effects </a:t>
            </a:r>
            <a:endParaRPr dirty="0" sz="2800" lang="en-US"/>
          </a:p>
        </p:txBody>
      </p:sp>
    </p:spTree>
  </p:cSld>
  <p:clrMapOvr>
    <a:masterClrMapping/>
  </p:clrMapOvr>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655" name=""/>
        <p:cNvGrpSpPr/>
        <p:nvPr/>
      </p:nvGrpSpPr>
      <p:grpSpPr>
        <a:xfrm>
          <a:off x="0" y="0"/>
          <a:ext cx="0" cy="0"/>
          <a:chOff x="0" y="0"/>
          <a:chExt cx="0" cy="0"/>
        </a:xfrm>
      </p:grpSpPr>
      <p:sp>
        <p:nvSpPr>
          <p:cNvPr id="1049227" name="Content Placeholder 2"/>
          <p:cNvSpPr>
            <a:spLocks noGrp="1"/>
          </p:cNvSpPr>
          <p:nvPr>
            <p:ph idx="1"/>
          </p:nvPr>
        </p:nvSpPr>
        <p:spPr>
          <a:xfrm>
            <a:off x="0" y="381000"/>
            <a:ext cx="9144000" cy="6324600"/>
          </a:xfrm>
        </p:spPr>
        <p:txBody>
          <a:bodyPr/>
          <a:p>
            <a:pPr eaLnBrk="1" hangingPunct="1">
              <a:buFont typeface="Arial" charset="0"/>
              <a:buNone/>
            </a:pPr>
            <a:r>
              <a:rPr dirty="0" lang="en-US" smtClean="0"/>
              <a:t>3. In-person interviews usually are expensive and time consuming. </a:t>
            </a:r>
          </a:p>
          <a:p>
            <a:pPr eaLnBrk="1" hangingPunct="1">
              <a:buFont typeface="Arial" charset="0"/>
              <a:buNone/>
            </a:pPr>
            <a:r>
              <a:rPr dirty="0" lang="en-US" smtClean="0"/>
              <a:t>4. Investigator effects may occur (e.g., untrained interviewers may distort data because of personal biases and poor interviewing skills). </a:t>
            </a:r>
          </a:p>
          <a:p>
            <a:pPr eaLnBrk="1" hangingPunct="1">
              <a:buFont typeface="Arial" charset="0"/>
              <a:buNone/>
            </a:pPr>
            <a:r>
              <a:rPr dirty="0" lang="en-US" smtClean="0"/>
              <a:t>5. Interviewees may not recall important information and may lack self-awareness. </a:t>
            </a:r>
          </a:p>
          <a:p>
            <a:pPr eaLnBrk="1" hangingPunct="1"/>
            <a:endParaRPr dirty="0" lang="en-US" smtClean="0"/>
          </a:p>
        </p:txBody>
      </p:sp>
    </p:spTree>
  </p:cSld>
  <p:clrMapOvr>
    <a:masterClrMapping/>
  </p:clrMapOvr>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658" name=""/>
        <p:cNvGrpSpPr/>
        <p:nvPr/>
      </p:nvGrpSpPr>
      <p:grpSpPr>
        <a:xfrm>
          <a:off x="0" y="0"/>
          <a:ext cx="0" cy="0"/>
          <a:chOff x="0" y="0"/>
          <a:chExt cx="0" cy="0"/>
        </a:xfrm>
      </p:grpSpPr>
      <p:sp>
        <p:nvSpPr>
          <p:cNvPr id="1049231" name="Title 1"/>
          <p:cNvSpPr>
            <a:spLocks noGrp="1"/>
          </p:cNvSpPr>
          <p:nvPr>
            <p:ph type="title"/>
          </p:nvPr>
        </p:nvSpPr>
        <p:spPr/>
        <p:txBody>
          <a:bodyPr/>
          <a:p>
            <a:endParaRPr lang="en-US"/>
          </a:p>
        </p:txBody>
      </p:sp>
      <p:sp>
        <p:nvSpPr>
          <p:cNvPr id="1049232" name="Content Placeholder 2"/>
          <p:cNvSpPr>
            <a:spLocks noGrp="1"/>
          </p:cNvSpPr>
          <p:nvPr>
            <p:ph idx="1"/>
          </p:nvPr>
        </p:nvSpPr>
        <p:spPr/>
        <p:txBody>
          <a:bodyPr/>
          <a:p>
            <a:r>
              <a:rPr dirty="0" lang="en-US" smtClean="0"/>
              <a:t>SEMI STRUCTURED INTERVIEWS.</a:t>
            </a:r>
          </a:p>
          <a:p>
            <a:r>
              <a:rPr dirty="0" lang="en-US" smtClean="0"/>
              <a:t>Are interviews based on the use of an interview guide. Is  a written list of questions/ topics that need to be covered by the interview. Types include.</a:t>
            </a:r>
          </a:p>
          <a:p>
            <a:r>
              <a:rPr dirty="0" lang="en-US" smtClean="0"/>
              <a:t>A) Focused interviews- intensively investigates a particular topic. To get a complete and detailed understanding of the topic.</a:t>
            </a:r>
            <a:endParaRPr dirty="0" lang="en-US"/>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661" name=""/>
        <p:cNvGrpSpPr/>
        <p:nvPr/>
      </p:nvGrpSpPr>
      <p:grpSpPr>
        <a:xfrm>
          <a:off x="0" y="0"/>
          <a:ext cx="0" cy="0"/>
          <a:chOff x="0" y="0"/>
          <a:chExt cx="0" cy="0"/>
        </a:xfrm>
      </p:grpSpPr>
      <p:sp>
        <p:nvSpPr>
          <p:cNvPr id="1049236" name="Title 1"/>
          <p:cNvSpPr>
            <a:spLocks noGrp="1"/>
          </p:cNvSpPr>
          <p:nvPr>
            <p:ph type="title"/>
          </p:nvPr>
        </p:nvSpPr>
        <p:spPr/>
        <p:txBody>
          <a:bodyPr/>
          <a:p>
            <a:endParaRPr lang="en-US"/>
          </a:p>
        </p:txBody>
      </p:sp>
      <p:sp>
        <p:nvSpPr>
          <p:cNvPr id="1049237" name="Content Placeholder 2"/>
          <p:cNvSpPr>
            <a:spLocks noGrp="1"/>
          </p:cNvSpPr>
          <p:nvPr>
            <p:ph idx="1"/>
          </p:nvPr>
        </p:nvSpPr>
        <p:spPr/>
        <p:txBody>
          <a:bodyPr/>
          <a:p>
            <a:r>
              <a:rPr dirty="0" lang="en-US" smtClean="0"/>
              <a:t>Case studies- collects comprehensive, systematic &amp; in depth information about a particular case of interest.</a:t>
            </a:r>
          </a:p>
          <a:p>
            <a:r>
              <a:rPr dirty="0" lang="en-US" smtClean="0"/>
              <a:t>ADVANTAGES</a:t>
            </a:r>
          </a:p>
          <a:p>
            <a:r>
              <a:rPr dirty="0" lang="en-US" smtClean="0"/>
              <a:t>Are flexible- consist of open &amp; closed ended questions.</a:t>
            </a:r>
          </a:p>
          <a:p>
            <a:r>
              <a:rPr dirty="0" lang="en-US" smtClean="0"/>
              <a:t>In depth information is gathered.</a:t>
            </a:r>
            <a:endParaRPr dirty="0" 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664" name=""/>
        <p:cNvGrpSpPr/>
        <p:nvPr/>
      </p:nvGrpSpPr>
      <p:grpSpPr>
        <a:xfrm>
          <a:off x="0" y="0"/>
          <a:ext cx="0" cy="0"/>
          <a:chOff x="0" y="0"/>
          <a:chExt cx="0" cy="0"/>
        </a:xfrm>
      </p:grpSpPr>
      <p:sp>
        <p:nvSpPr>
          <p:cNvPr id="1049241" name="Title 1"/>
          <p:cNvSpPr>
            <a:spLocks noGrp="1"/>
          </p:cNvSpPr>
          <p:nvPr>
            <p:ph type="title"/>
          </p:nvPr>
        </p:nvSpPr>
        <p:spPr/>
        <p:txBody>
          <a:bodyPr/>
          <a:p>
            <a:endParaRPr lang="en-US"/>
          </a:p>
        </p:txBody>
      </p:sp>
      <p:sp>
        <p:nvSpPr>
          <p:cNvPr id="1049242" name="Content Placeholder 2"/>
          <p:cNvSpPr>
            <a:spLocks noGrp="1"/>
          </p:cNvSpPr>
          <p:nvPr>
            <p:ph idx="1"/>
          </p:nvPr>
        </p:nvSpPr>
        <p:spPr/>
        <p:txBody>
          <a:bodyPr/>
          <a:p>
            <a:r>
              <a:rPr dirty="0" lang="en-US" smtClean="0"/>
              <a:t>DISADVANTAGES</a:t>
            </a:r>
          </a:p>
          <a:p>
            <a:r>
              <a:rPr dirty="0" lang="en-US" smtClean="0"/>
              <a:t>Can be time consuming</a:t>
            </a:r>
          </a:p>
          <a:p>
            <a:r>
              <a:rPr dirty="0" lang="en-US" smtClean="0"/>
              <a:t>Analysis can be problematic.</a:t>
            </a:r>
          </a:p>
          <a:p>
            <a:r>
              <a:rPr dirty="0" lang="en-US" smtClean="0"/>
              <a:t>UNSTRUCTURED INTERVIEWS.</a:t>
            </a:r>
          </a:p>
          <a:p>
            <a:r>
              <a:rPr dirty="0" lang="en-US" smtClean="0"/>
              <a:t>Researcher has some idea in mind of the topics to be covered and may use some sort of topic list as a reminder.</a:t>
            </a:r>
          </a:p>
          <a:p>
            <a:endParaRPr dirty="0" 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667" name=""/>
        <p:cNvGrpSpPr/>
        <p:nvPr/>
      </p:nvGrpSpPr>
      <p:grpSpPr>
        <a:xfrm>
          <a:off x="0" y="0"/>
          <a:ext cx="0" cy="0"/>
          <a:chOff x="0" y="0"/>
          <a:chExt cx="0" cy="0"/>
        </a:xfrm>
      </p:grpSpPr>
      <p:sp>
        <p:nvSpPr>
          <p:cNvPr id="1049246" name="Title 1"/>
          <p:cNvSpPr>
            <a:spLocks noGrp="1"/>
          </p:cNvSpPr>
          <p:nvPr>
            <p:ph type="title"/>
          </p:nvPr>
        </p:nvSpPr>
        <p:spPr/>
        <p:txBody>
          <a:bodyPr/>
          <a:p>
            <a:endParaRPr lang="en-US"/>
          </a:p>
        </p:txBody>
      </p:sp>
      <p:sp>
        <p:nvSpPr>
          <p:cNvPr id="1049247" name="Content Placeholder 2"/>
          <p:cNvSpPr>
            <a:spLocks noGrp="1"/>
          </p:cNvSpPr>
          <p:nvPr>
            <p:ph idx="1"/>
          </p:nvPr>
        </p:nvSpPr>
        <p:spPr/>
        <p:txBody>
          <a:bodyPr/>
          <a:p>
            <a:r>
              <a:rPr dirty="0" lang="en-US" smtClean="0"/>
              <a:t>There is minimal control over the order in which topics are covered &amp; over respondents answers. Neither specific questions are answered nor possible answers pre- defined.</a:t>
            </a:r>
          </a:p>
          <a:p>
            <a:r>
              <a:rPr dirty="0" lang="en-US" smtClean="0"/>
              <a:t>Aim is to get informants to open up.</a:t>
            </a:r>
          </a:p>
          <a:p>
            <a:r>
              <a:rPr dirty="0" lang="en-US" smtClean="0"/>
              <a:t>Researcher stimulates the informant to give more information.</a:t>
            </a:r>
          </a:p>
          <a:p>
            <a:endParaRPr dirty="0"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670" name=""/>
        <p:cNvGrpSpPr/>
        <p:nvPr/>
      </p:nvGrpSpPr>
      <p:grpSpPr>
        <a:xfrm>
          <a:off x="0" y="0"/>
          <a:ext cx="0" cy="0"/>
          <a:chOff x="0" y="0"/>
          <a:chExt cx="0" cy="0"/>
        </a:xfrm>
      </p:grpSpPr>
      <p:sp>
        <p:nvSpPr>
          <p:cNvPr id="1049251" name="Title 1"/>
          <p:cNvSpPr>
            <a:spLocks noGrp="1"/>
          </p:cNvSpPr>
          <p:nvPr>
            <p:ph type="title"/>
          </p:nvPr>
        </p:nvSpPr>
        <p:spPr/>
        <p:txBody>
          <a:bodyPr/>
          <a:p>
            <a:endParaRPr lang="en-US"/>
          </a:p>
        </p:txBody>
      </p:sp>
      <p:sp>
        <p:nvSpPr>
          <p:cNvPr id="1049252" name="Content Placeholder 2"/>
          <p:cNvSpPr>
            <a:spLocks noGrp="1"/>
          </p:cNvSpPr>
          <p:nvPr>
            <p:ph idx="1"/>
          </p:nvPr>
        </p:nvSpPr>
        <p:spPr/>
        <p:txBody>
          <a:bodyPr/>
          <a:p>
            <a:r>
              <a:rPr dirty="0" lang="en-US" smtClean="0"/>
              <a:t>Useful in studying sensitive topics such as political topics.</a:t>
            </a:r>
          </a:p>
          <a:p>
            <a:r>
              <a:rPr dirty="0" lang="en-US" smtClean="0"/>
              <a:t>Hence you must ask yourself as a researcher.</a:t>
            </a:r>
          </a:p>
          <a:p>
            <a:r>
              <a:rPr dirty="0" lang="en-US" smtClean="0"/>
              <a:t>What do I want to get out of these interview?</a:t>
            </a:r>
          </a:p>
          <a:p>
            <a:r>
              <a:rPr dirty="0" lang="en-US" smtClean="0"/>
              <a:t>With whom am I going to conduct these interviews?</a:t>
            </a:r>
          </a:p>
          <a:p>
            <a:r>
              <a:rPr dirty="0" lang="en-US" smtClean="0"/>
              <a:t>How do I know they will talk to me?</a:t>
            </a:r>
            <a:endParaRPr dirty="0" 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673" name=""/>
        <p:cNvGrpSpPr/>
        <p:nvPr/>
      </p:nvGrpSpPr>
      <p:grpSpPr>
        <a:xfrm>
          <a:off x="0" y="0"/>
          <a:ext cx="0" cy="0"/>
          <a:chOff x="0" y="0"/>
          <a:chExt cx="0" cy="0"/>
        </a:xfrm>
      </p:grpSpPr>
      <p:sp>
        <p:nvSpPr>
          <p:cNvPr id="1049256" name="Title 1"/>
          <p:cNvSpPr>
            <a:spLocks noGrp="1"/>
          </p:cNvSpPr>
          <p:nvPr>
            <p:ph type="title"/>
          </p:nvPr>
        </p:nvSpPr>
        <p:spPr/>
        <p:txBody>
          <a:bodyPr/>
          <a:p>
            <a:endParaRPr lang="en-US"/>
          </a:p>
        </p:txBody>
      </p:sp>
      <p:sp>
        <p:nvSpPr>
          <p:cNvPr id="1049257" name="Content Placeholder 2"/>
          <p:cNvSpPr>
            <a:spLocks noGrp="1"/>
          </p:cNvSpPr>
          <p:nvPr>
            <p:ph idx="1"/>
          </p:nvPr>
        </p:nvSpPr>
        <p:spPr/>
        <p:txBody>
          <a:bodyPr/>
          <a:p>
            <a:r>
              <a:rPr dirty="0" lang="en-US" smtClean="0"/>
              <a:t>ADVANTAGES</a:t>
            </a:r>
          </a:p>
          <a:p>
            <a:r>
              <a:rPr dirty="0" lang="en-US" smtClean="0"/>
              <a:t>They are flexible. There are no pre-defined questions.</a:t>
            </a:r>
          </a:p>
          <a:p>
            <a:r>
              <a:rPr dirty="0" lang="en-US" smtClean="0"/>
              <a:t>Respondent feels as part of the team since no rigidity is displayed.</a:t>
            </a:r>
          </a:p>
          <a:p>
            <a:r>
              <a:rPr dirty="0" lang="en-US" smtClean="0"/>
              <a:t>Useful for studying sensitive topics.eg. Abortion.</a:t>
            </a:r>
            <a:endParaRPr dirty="0" 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676" name=""/>
        <p:cNvGrpSpPr/>
        <p:nvPr/>
      </p:nvGrpSpPr>
      <p:grpSpPr>
        <a:xfrm>
          <a:off x="0" y="0"/>
          <a:ext cx="0" cy="0"/>
          <a:chOff x="0" y="0"/>
          <a:chExt cx="0" cy="0"/>
        </a:xfrm>
      </p:grpSpPr>
      <p:sp>
        <p:nvSpPr>
          <p:cNvPr id="1049261" name="Title 1"/>
          <p:cNvSpPr>
            <a:spLocks noGrp="1"/>
          </p:cNvSpPr>
          <p:nvPr>
            <p:ph type="title"/>
          </p:nvPr>
        </p:nvSpPr>
        <p:spPr/>
        <p:txBody>
          <a:bodyPr/>
          <a:p>
            <a:endParaRPr lang="en-US"/>
          </a:p>
        </p:txBody>
      </p:sp>
      <p:sp>
        <p:nvSpPr>
          <p:cNvPr id="1049262" name="Content Placeholder 2"/>
          <p:cNvSpPr>
            <a:spLocks noGrp="1"/>
          </p:cNvSpPr>
          <p:nvPr>
            <p:ph idx="1"/>
          </p:nvPr>
        </p:nvSpPr>
        <p:spPr/>
        <p:txBody>
          <a:bodyPr/>
          <a:p>
            <a:r>
              <a:rPr dirty="0" lang="en-US" smtClean="0"/>
              <a:t>DISADVANTAGES</a:t>
            </a:r>
          </a:p>
          <a:p>
            <a:r>
              <a:rPr dirty="0" lang="en-US" smtClean="0"/>
              <a:t>They are time consuming since respondent  can dwell on one issue.</a:t>
            </a:r>
          </a:p>
          <a:p>
            <a:r>
              <a:rPr dirty="0" lang="en-US" smtClean="0"/>
              <a:t>Respondent can comment on issues in a haphazard way.</a:t>
            </a:r>
          </a:p>
          <a:p>
            <a:r>
              <a:rPr dirty="0" lang="en-US" smtClean="0"/>
              <a:t>It is difficult to </a:t>
            </a:r>
            <a:r>
              <a:rPr dirty="0" lang="en-US" err="1" smtClean="0"/>
              <a:t>sytematize</a:t>
            </a:r>
            <a:r>
              <a:rPr dirty="0" lang="en-US" smtClean="0"/>
              <a:t> &amp; analyze data.</a:t>
            </a:r>
            <a:endParaRPr dirty="0" 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679" name=""/>
        <p:cNvGrpSpPr/>
        <p:nvPr/>
      </p:nvGrpSpPr>
      <p:grpSpPr>
        <a:xfrm>
          <a:off x="0" y="0"/>
          <a:ext cx="0" cy="0"/>
          <a:chOff x="0" y="0"/>
          <a:chExt cx="0" cy="0"/>
        </a:xfrm>
      </p:grpSpPr>
      <p:sp>
        <p:nvSpPr>
          <p:cNvPr id="1049266" name="Content Placeholder 2"/>
          <p:cNvSpPr>
            <a:spLocks noGrp="1"/>
          </p:cNvSpPr>
          <p:nvPr>
            <p:ph idx="1"/>
          </p:nvPr>
        </p:nvSpPr>
        <p:spPr>
          <a:xfrm>
            <a:off x="152400" y="228600"/>
            <a:ext cx="8839200" cy="6477000"/>
          </a:xfrm>
        </p:spPr>
        <p:txBody>
          <a:bodyPr rtlCol="0">
            <a:normAutofit/>
          </a:bodyPr>
          <a:p>
            <a:pPr eaLnBrk="1" fontAlgn="auto" hangingPunct="1">
              <a:spcAft>
                <a:spcPts val="0"/>
              </a:spcAft>
              <a:buFont typeface="Arial" charset="0"/>
              <a:buNone/>
            </a:pPr>
            <a:r>
              <a:rPr b="1" dirty="0" sz="2800" lang="en-US" smtClean="0"/>
              <a:t>2. Focus Group Discussions</a:t>
            </a:r>
            <a:endParaRPr dirty="0" sz="2800" lang="en-US" smtClean="0"/>
          </a:p>
          <a:p>
            <a:pPr eaLnBrk="1" fontAlgn="auto" hangingPunct="1">
              <a:spcAft>
                <a:spcPts val="0"/>
              </a:spcAft>
              <a:buFont typeface="Arial" pitchFamily="34" charset="0"/>
              <a:buChar char="•"/>
            </a:pPr>
            <a:r>
              <a:rPr dirty="0" lang="en-US" smtClean="0"/>
              <a:t>They are interviews with groups of 5-15 people who share certain characteristics, which are relevant for the study.</a:t>
            </a:r>
          </a:p>
          <a:p>
            <a:pPr eaLnBrk="1" fontAlgn="auto" hangingPunct="1">
              <a:spcAft>
                <a:spcPts val="0"/>
              </a:spcAft>
              <a:buFont typeface="Arial" pitchFamily="34" charset="0"/>
              <a:buChar char="•"/>
            </a:pPr>
            <a:r>
              <a:rPr dirty="0" lang="en-US" smtClean="0"/>
              <a:t>Discussion is carefully planned &amp; designed to obtain information on the participant’s beliefs on a defined area of interest.</a:t>
            </a:r>
            <a:endParaRPr b="1" dirty="0" lang="en-US" u="sng" smtClean="0"/>
          </a:p>
          <a:p>
            <a:pPr eaLnBrk="1" fontAlgn="auto" hangingPunct="1" indent="-344488" marL="344488">
              <a:spcAft>
                <a:spcPts val="0"/>
              </a:spcAft>
              <a:buFont typeface="Arial" pitchFamily="34" charset="0"/>
              <a:buChar char="•"/>
            </a:pPr>
            <a:r>
              <a:rPr dirty="0" lang="en-US" smtClean="0"/>
              <a:t>Topics to be discussed are decided beforehand.</a:t>
            </a:r>
          </a:p>
          <a:p>
            <a:pPr eaLnBrk="1" fontAlgn="auto" hangingPunct="1" indent="-344488" marL="344488">
              <a:spcAft>
                <a:spcPts val="0"/>
              </a:spcAft>
              <a:buFont typeface="Arial" pitchFamily="34" charset="0"/>
              <a:buChar char="•"/>
            </a:pPr>
            <a:r>
              <a:rPr dirty="0" lang="en-US" smtClean="0"/>
              <a:t>There is a predetermined list of open ended questions.</a:t>
            </a:r>
          </a:p>
          <a:p>
            <a:pPr eaLnBrk="1" fontAlgn="auto" hangingPunct="1" indent="-344488" marL="344488">
              <a:spcAft>
                <a:spcPts val="0"/>
              </a:spcAft>
              <a:buFont typeface="Arial" pitchFamily="34" charset="0"/>
              <a:buChar char="•"/>
            </a:pPr>
            <a:r>
              <a:rPr dirty="0" lang="en-US" smtClean="0"/>
              <a:t>Participants discuss about the topics presented. </a:t>
            </a:r>
          </a:p>
          <a:p>
            <a:pPr eaLnBrk="1" fontAlgn="auto" hangingPunct="1">
              <a:spcAft>
                <a:spcPts val="0"/>
              </a:spcAft>
              <a:buFont typeface="Arial" pitchFamily="34" charset="0"/>
              <a:buChar char="•"/>
            </a:pPr>
            <a:endParaRPr dirty="0" sz="2800" lang="en-US"/>
          </a:p>
        </p:txBody>
      </p:sp>
    </p:spTree>
  </p:cSld>
  <p:clrMapOvr>
    <a:masterClrMapping/>
  </p:clrMapOvr>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97" name=""/>
        <p:cNvGrpSpPr/>
        <p:nvPr/>
      </p:nvGrpSpPr>
      <p:grpSpPr>
        <a:xfrm>
          <a:off x="0" y="0"/>
          <a:ext cx="0" cy="0"/>
          <a:chOff x="0" y="0"/>
          <a:chExt cx="0" cy="0"/>
        </a:xfrm>
      </p:grpSpPr>
      <p:sp>
        <p:nvSpPr>
          <p:cNvPr id="1048685" name="Content Placeholder 2"/>
          <p:cNvSpPr>
            <a:spLocks noGrp="1"/>
          </p:cNvSpPr>
          <p:nvPr>
            <p:ph idx="1"/>
          </p:nvPr>
        </p:nvSpPr>
        <p:spPr/>
        <p:txBody>
          <a:bodyPr/>
          <a:p>
            <a:r>
              <a:rPr dirty="0" lang="en-US" smtClean="0"/>
              <a:t>BASED ON APPROACHES.</a:t>
            </a:r>
          </a:p>
          <a:p>
            <a:r>
              <a:rPr dirty="0" lang="en-US" smtClean="0"/>
              <a:t>Experimental</a:t>
            </a:r>
          </a:p>
          <a:p>
            <a:r>
              <a:rPr dirty="0" lang="en-US" err="1" smtClean="0"/>
              <a:t>E.g</a:t>
            </a:r>
            <a:r>
              <a:rPr dirty="0" lang="en-US" smtClean="0"/>
              <a:t> laboratory experiments, field experiments, field studies.</a:t>
            </a:r>
          </a:p>
          <a:p>
            <a:r>
              <a:rPr dirty="0" lang="en-US" smtClean="0"/>
              <a:t>The researcher makes changes in independent variables &amp; studies their effects on dependent variables under controlled conditions.</a:t>
            </a:r>
          </a:p>
          <a:p>
            <a:r>
              <a:rPr dirty="0" lang="en-US" smtClean="0"/>
              <a:t>Scope of research is narrow.</a:t>
            </a:r>
            <a:endParaRPr dirty="0" 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682" name=""/>
        <p:cNvGrpSpPr/>
        <p:nvPr/>
      </p:nvGrpSpPr>
      <p:grpSpPr>
        <a:xfrm>
          <a:off x="0" y="0"/>
          <a:ext cx="0" cy="0"/>
          <a:chOff x="0" y="0"/>
          <a:chExt cx="0" cy="0"/>
        </a:xfrm>
      </p:grpSpPr>
      <p:sp>
        <p:nvSpPr>
          <p:cNvPr id="1049270" name="Title 1"/>
          <p:cNvSpPr>
            <a:spLocks noGrp="1"/>
          </p:cNvSpPr>
          <p:nvPr>
            <p:ph type="title"/>
          </p:nvPr>
        </p:nvSpPr>
        <p:spPr/>
        <p:txBody>
          <a:bodyPr/>
          <a:p>
            <a:endParaRPr lang="en-US"/>
          </a:p>
        </p:txBody>
      </p:sp>
      <p:sp>
        <p:nvSpPr>
          <p:cNvPr id="1049271" name="Content Placeholder 2"/>
          <p:cNvSpPr>
            <a:spLocks noGrp="1"/>
          </p:cNvSpPr>
          <p:nvPr>
            <p:ph idx="1"/>
          </p:nvPr>
        </p:nvSpPr>
        <p:spPr/>
        <p:txBody>
          <a:bodyPr/>
          <a:p>
            <a:r>
              <a:rPr dirty="0" lang="en-US" smtClean="0"/>
              <a:t>Group moderators should be trained.</a:t>
            </a:r>
          </a:p>
          <a:p>
            <a:r>
              <a:rPr dirty="0" lang="en-US" smtClean="0"/>
              <a:t>Members should be homogenous.</a:t>
            </a:r>
          </a:p>
          <a:p>
            <a:r>
              <a:rPr dirty="0" lang="en-US" smtClean="0"/>
              <a:t>Researcher has less control over the flow of the discussion and results are hard to analyze.</a:t>
            </a:r>
            <a:endParaRPr dirty="0" lang="en-US"/>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685" name=""/>
        <p:cNvGrpSpPr/>
        <p:nvPr/>
      </p:nvGrpSpPr>
      <p:grpSpPr>
        <a:xfrm>
          <a:off x="0" y="0"/>
          <a:ext cx="0" cy="0"/>
          <a:chOff x="0" y="0"/>
          <a:chExt cx="0" cy="0"/>
        </a:xfrm>
      </p:grpSpPr>
      <p:sp>
        <p:nvSpPr>
          <p:cNvPr id="1049275" name="Content Placeholder 2"/>
          <p:cNvSpPr>
            <a:spLocks noGrp="1"/>
          </p:cNvSpPr>
          <p:nvPr>
            <p:ph idx="1"/>
          </p:nvPr>
        </p:nvSpPr>
        <p:spPr>
          <a:xfrm>
            <a:off x="152400" y="381000"/>
            <a:ext cx="8991600" cy="6324600"/>
          </a:xfrm>
        </p:spPr>
        <p:txBody>
          <a:bodyPr rtlCol="0">
            <a:normAutofit/>
          </a:bodyPr>
          <a:p>
            <a:pPr eaLnBrk="1" fontAlgn="auto" hangingPunct="1">
              <a:spcAft>
                <a:spcPts val="0"/>
              </a:spcAft>
              <a:buFont typeface="Arial" charset="0"/>
              <a:buNone/>
            </a:pPr>
            <a:r>
              <a:rPr b="1" dirty="0" i="1" lang="en-US" u="sng" smtClean="0"/>
              <a:t>Advantages</a:t>
            </a:r>
            <a:r>
              <a:rPr b="1" dirty="0" i="1" lang="en-US" smtClean="0"/>
              <a:t> </a:t>
            </a:r>
          </a:p>
          <a:p>
            <a:pPr eaLnBrk="1" fontAlgn="auto" hangingPunct="1" indent="-514350" marL="514350">
              <a:spcAft>
                <a:spcPts val="0"/>
              </a:spcAft>
              <a:buFont typeface="Arial" charset="0"/>
              <a:buAutoNum type="arabicPeriod"/>
            </a:pPr>
            <a:r>
              <a:rPr dirty="0" lang="en-US" smtClean="0"/>
              <a:t>Allows a large number of respondents to be interviewed at one go, which saves time and money. </a:t>
            </a:r>
          </a:p>
          <a:p>
            <a:pPr eaLnBrk="1" fontAlgn="auto" hangingPunct="1" indent="-514350" marL="514350">
              <a:spcAft>
                <a:spcPts val="0"/>
              </a:spcAft>
              <a:buFont typeface="+mj-lt"/>
              <a:buAutoNum type="arabicPeriod"/>
            </a:pPr>
            <a:r>
              <a:rPr dirty="0" lang="en-US" smtClean="0"/>
              <a:t>Useful for exploring ideas and concepts. </a:t>
            </a:r>
          </a:p>
          <a:p>
            <a:pPr eaLnBrk="1" fontAlgn="auto" hangingPunct="1" indent="-514350" marL="514350">
              <a:spcAft>
                <a:spcPts val="0"/>
              </a:spcAft>
              <a:buFont typeface="+mj-lt"/>
              <a:buAutoNum type="arabicPeriod"/>
            </a:pPr>
            <a:r>
              <a:rPr dirty="0" lang="en-US" smtClean="0"/>
              <a:t>Provides window into participants’ internal thinking. </a:t>
            </a:r>
          </a:p>
          <a:p>
            <a:pPr eaLnBrk="1" fontAlgn="auto" hangingPunct="1" indent="-514350" marL="514350">
              <a:spcAft>
                <a:spcPts val="0"/>
              </a:spcAft>
              <a:buFont typeface="+mj-lt"/>
              <a:buAutoNum type="arabicPeriod"/>
            </a:pPr>
            <a:r>
              <a:rPr dirty="0" lang="en-US" smtClean="0"/>
              <a:t>Can obtain in-depth information. </a:t>
            </a:r>
          </a:p>
          <a:p>
            <a:pPr eaLnBrk="1" fontAlgn="auto" hangingPunct="1" indent="-514350" marL="514350">
              <a:spcAft>
                <a:spcPts val="0"/>
              </a:spcAft>
              <a:buFont typeface="+mj-lt"/>
              <a:buAutoNum type="arabicPeriod"/>
            </a:pPr>
            <a:r>
              <a:rPr dirty="0" lang="en-US" smtClean="0"/>
              <a:t>Can examine how participants react to each other.</a:t>
            </a:r>
          </a:p>
          <a:p>
            <a:pPr eaLnBrk="1" fontAlgn="auto" hangingPunct="1">
              <a:spcAft>
                <a:spcPts val="0"/>
              </a:spcAft>
              <a:buFont typeface="Arial" pitchFamily="34" charset="0"/>
              <a:buChar char="•"/>
            </a:pPr>
            <a:endParaRPr dirty="0" lang="en-US"/>
          </a:p>
        </p:txBody>
      </p:sp>
    </p:spTree>
  </p:cSld>
  <p:clrMapOvr>
    <a:masterClrMapping/>
  </p:clrMapOvr>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688" name=""/>
        <p:cNvGrpSpPr/>
        <p:nvPr/>
      </p:nvGrpSpPr>
      <p:grpSpPr>
        <a:xfrm>
          <a:off x="0" y="0"/>
          <a:ext cx="0" cy="0"/>
          <a:chOff x="0" y="0"/>
          <a:chExt cx="0" cy="0"/>
        </a:xfrm>
      </p:grpSpPr>
      <p:sp>
        <p:nvSpPr>
          <p:cNvPr id="1049279" name="Content Placeholder 2"/>
          <p:cNvSpPr>
            <a:spLocks noGrp="1"/>
          </p:cNvSpPr>
          <p:nvPr>
            <p:ph idx="1"/>
          </p:nvPr>
        </p:nvSpPr>
        <p:spPr>
          <a:xfrm>
            <a:off x="152400" y="0"/>
            <a:ext cx="8839200" cy="6705600"/>
          </a:xfrm>
        </p:spPr>
        <p:txBody>
          <a:bodyPr/>
          <a:p>
            <a:pPr eaLnBrk="1" hangingPunct="1" indent="-514350" marL="514350">
              <a:buFont typeface="Arial" charset="0"/>
              <a:buNone/>
            </a:pPr>
            <a:r>
              <a:rPr b="1" dirty="0" sz="2800" i="1" lang="en-US" u="sng" smtClean="0"/>
              <a:t>Disadvantage</a:t>
            </a:r>
          </a:p>
          <a:p>
            <a:pPr eaLnBrk="1" hangingPunct="1" indent="-514350" marL="514350">
              <a:buFont typeface="Arial" charset="0"/>
              <a:buAutoNum type="arabicPeriod"/>
            </a:pPr>
            <a:r>
              <a:rPr dirty="0" sz="2800" lang="en-US" smtClean="0"/>
              <a:t>Because of the number of respondents involved, calls for diligence and skill in ensuring that the process runs smoothly and yields the desired information. </a:t>
            </a:r>
          </a:p>
          <a:p>
            <a:pPr eaLnBrk="1" hangingPunct="1" indent="-514350" marL="514350">
              <a:buFont typeface="Calibri" pitchFamily="34" charset="0"/>
              <a:buAutoNum type="arabicPeriod"/>
            </a:pPr>
            <a:r>
              <a:rPr dirty="0" sz="2800" lang="en-US" smtClean="0"/>
              <a:t>Sometimes expensive. </a:t>
            </a:r>
          </a:p>
          <a:p>
            <a:pPr eaLnBrk="1" hangingPunct="1" indent="-514350" marL="514350">
              <a:buFont typeface="Calibri" pitchFamily="34" charset="0"/>
              <a:buAutoNum type="arabicPeriod"/>
            </a:pPr>
            <a:r>
              <a:rPr dirty="0" sz="2800" lang="en-US" smtClean="0"/>
              <a:t>May be difficult to find a focus group moderator with good facilitative and rapport building skills. </a:t>
            </a:r>
          </a:p>
          <a:p>
            <a:pPr eaLnBrk="1" hangingPunct="1" indent="-514350" marL="514350">
              <a:buFont typeface="Calibri" pitchFamily="34" charset="0"/>
              <a:buAutoNum type="arabicPeriod"/>
            </a:pPr>
            <a:r>
              <a:rPr dirty="0" sz="2800" lang="en-US" smtClean="0"/>
              <a:t>Reactive and investigator effects may occur if participants feel they are being watched or studied. </a:t>
            </a:r>
          </a:p>
          <a:p>
            <a:pPr eaLnBrk="1" hangingPunct="1" indent="-514350" marL="514350">
              <a:buFont typeface="Calibri" pitchFamily="34" charset="0"/>
              <a:buAutoNum type="arabicPeriod"/>
            </a:pPr>
            <a:r>
              <a:rPr dirty="0" sz="2800" lang="en-US" smtClean="0"/>
              <a:t> May be dominated by one or two participants.</a:t>
            </a:r>
          </a:p>
          <a:p>
            <a:pPr eaLnBrk="1" hangingPunct="1" indent="-514350" marL="514350">
              <a:buFont typeface="Arial" charset="0"/>
              <a:buAutoNum type="arabicPeriod"/>
            </a:pPr>
            <a:endParaRPr dirty="0" sz="2800" lang="en-US" smtClean="0"/>
          </a:p>
          <a:p>
            <a:pPr eaLnBrk="1" hangingPunct="1" indent="-514350" marL="514350">
              <a:buFont typeface="Calibri" pitchFamily="34" charset="0"/>
              <a:buAutoNum type="arabicPeriod"/>
            </a:pPr>
            <a:endParaRPr dirty="0" sz="2800" lang="en-US" smtClean="0"/>
          </a:p>
        </p:txBody>
      </p:sp>
    </p:spTree>
  </p:cSld>
  <p:clrMapOvr>
    <a:masterClrMapping/>
  </p:clrMapOvr>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691" name=""/>
        <p:cNvGrpSpPr/>
        <p:nvPr/>
      </p:nvGrpSpPr>
      <p:grpSpPr>
        <a:xfrm>
          <a:off x="0" y="0"/>
          <a:ext cx="0" cy="0"/>
          <a:chOff x="0" y="0"/>
          <a:chExt cx="0" cy="0"/>
        </a:xfrm>
      </p:grpSpPr>
      <p:sp>
        <p:nvSpPr>
          <p:cNvPr id="1049283" name="Content Placeholder 2"/>
          <p:cNvSpPr>
            <a:spLocks noGrp="1"/>
          </p:cNvSpPr>
          <p:nvPr>
            <p:ph idx="1"/>
          </p:nvPr>
        </p:nvSpPr>
        <p:spPr>
          <a:xfrm>
            <a:off x="0" y="152400"/>
            <a:ext cx="8991600" cy="6553200"/>
          </a:xfrm>
        </p:spPr>
        <p:txBody>
          <a:bodyPr rtlCol="0">
            <a:normAutofit lnSpcReduction="10000"/>
          </a:bodyPr>
          <a:p>
            <a:pPr eaLnBrk="1" fontAlgn="auto" hangingPunct="1">
              <a:spcAft>
                <a:spcPts val="0"/>
              </a:spcAft>
              <a:buFont typeface="Arial" charset="0"/>
              <a:buNone/>
            </a:pPr>
            <a:r>
              <a:rPr b="1" dirty="0" lang="en-US" smtClean="0"/>
              <a:t>3. Non Participatory Structured Observation</a:t>
            </a:r>
            <a:r>
              <a:rPr dirty="0" lang="en-US" smtClean="0"/>
              <a:t> </a:t>
            </a:r>
          </a:p>
          <a:p>
            <a:pPr eaLnBrk="1" fontAlgn="auto" hangingPunct="1">
              <a:spcAft>
                <a:spcPts val="0"/>
              </a:spcAft>
              <a:buFont typeface="Arial" pitchFamily="34" charset="0"/>
              <a:buChar char="•"/>
            </a:pPr>
            <a:r>
              <a:rPr dirty="0" lang="en-US" smtClean="0"/>
              <a:t>It is observing a given situation from the outside. </a:t>
            </a:r>
          </a:p>
          <a:p>
            <a:pPr eaLnBrk="1" fontAlgn="auto" hangingPunct="1">
              <a:spcAft>
                <a:spcPts val="0"/>
              </a:spcAft>
              <a:buFont typeface="Arial" pitchFamily="34" charset="0"/>
              <a:buChar char="•"/>
            </a:pPr>
            <a:r>
              <a:rPr dirty="0" lang="en-US" smtClean="0"/>
              <a:t>The observer declares their intention to observe and goes ahead to watch the activities being carried out without asking questions or interfering in any way. </a:t>
            </a:r>
          </a:p>
          <a:p>
            <a:pPr eaLnBrk="1" fontAlgn="auto" hangingPunct="1">
              <a:spcAft>
                <a:spcPts val="0"/>
              </a:spcAft>
              <a:buFont typeface="Arial" pitchFamily="34" charset="0"/>
              <a:buChar char="•"/>
            </a:pPr>
            <a:r>
              <a:rPr dirty="0" lang="en-US" smtClean="0"/>
              <a:t>As the activities to be observed progress, the obse- rver remains in the background, keenly observing and noting down events without comment. </a:t>
            </a:r>
          </a:p>
          <a:p>
            <a:pPr eaLnBrk="1" fontAlgn="auto" hangingPunct="1">
              <a:spcAft>
                <a:spcPts val="0"/>
              </a:spcAft>
              <a:buFont typeface="Arial" pitchFamily="34" charset="0"/>
              <a:buChar char="•"/>
            </a:pPr>
            <a:r>
              <a:rPr dirty="0" lang="en-US" smtClean="0"/>
              <a:t>It provides the in-depth and variety of information. </a:t>
            </a:r>
          </a:p>
          <a:p>
            <a:pPr eaLnBrk="1" fontAlgn="auto" hangingPunct="1">
              <a:spcAft>
                <a:spcPts val="0"/>
              </a:spcAft>
              <a:buFont typeface="Arial" pitchFamily="34" charset="0"/>
              <a:buChar char="•"/>
            </a:pPr>
            <a:r>
              <a:rPr dirty="0" lang="en-US" smtClean="0"/>
              <a:t>The observers are used as measuring instruments and provide a uniquely sensitive and intelligent tool.</a:t>
            </a:r>
          </a:p>
          <a:p>
            <a:pPr eaLnBrk="1" fontAlgn="auto" hangingPunct="1">
              <a:spcAft>
                <a:spcPts val="0"/>
              </a:spcAft>
              <a:buFont typeface="Arial" pitchFamily="34" charset="0"/>
              <a:buChar char="•"/>
            </a:pPr>
            <a:endParaRPr dirty="0" lang="en-US" smtClean="0"/>
          </a:p>
        </p:txBody>
      </p:sp>
    </p:spTree>
  </p:cSld>
  <p:clrMapOvr>
    <a:masterClrMapping/>
  </p:clrMapOvr>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694" name=""/>
        <p:cNvGrpSpPr/>
        <p:nvPr/>
      </p:nvGrpSpPr>
      <p:grpSpPr>
        <a:xfrm>
          <a:off x="0" y="0"/>
          <a:ext cx="0" cy="0"/>
          <a:chOff x="0" y="0"/>
          <a:chExt cx="0" cy="0"/>
        </a:xfrm>
      </p:grpSpPr>
      <p:sp>
        <p:nvSpPr>
          <p:cNvPr id="1049287" name="Content Placeholder 2"/>
          <p:cNvSpPr>
            <a:spLocks noGrp="1"/>
          </p:cNvSpPr>
          <p:nvPr>
            <p:ph idx="1"/>
          </p:nvPr>
        </p:nvSpPr>
        <p:spPr>
          <a:xfrm>
            <a:off x="0" y="228600"/>
            <a:ext cx="8991600" cy="6477000"/>
          </a:xfrm>
        </p:spPr>
        <p:txBody>
          <a:bodyPr/>
          <a:p>
            <a:pPr eaLnBrk="1" hangingPunct="1" indent="-514350" marL="514350">
              <a:buFont typeface="Arial" charset="0"/>
              <a:buNone/>
            </a:pPr>
            <a:r>
              <a:rPr b="1" dirty="0" sz="2800" i="1" lang="en-US" u="sng" smtClean="0"/>
              <a:t>Advantages </a:t>
            </a:r>
          </a:p>
          <a:p>
            <a:pPr eaLnBrk="1" hangingPunct="1" indent="-514350" marL="514350">
              <a:buFont typeface="Calibri" pitchFamily="34" charset="0"/>
              <a:buAutoNum type="arabicPeriod"/>
            </a:pPr>
            <a:r>
              <a:rPr dirty="0" sz="2800" lang="en-US" smtClean="0"/>
              <a:t>Allows one to directly see what people do without having to rely on what they say they do. </a:t>
            </a:r>
          </a:p>
          <a:p>
            <a:pPr eaLnBrk="1" hangingPunct="1" indent="-514350" marL="514350">
              <a:buFont typeface="Calibri" pitchFamily="34" charset="0"/>
              <a:buAutoNum type="arabicPeriod"/>
            </a:pPr>
            <a:r>
              <a:rPr dirty="0" sz="2800" lang="en-US" smtClean="0"/>
              <a:t>Provides firsthand experience, especially if the observer participates in activities. </a:t>
            </a:r>
          </a:p>
          <a:p>
            <a:pPr eaLnBrk="1" hangingPunct="1" indent="-514350" marL="514350">
              <a:buFont typeface="Calibri" pitchFamily="34" charset="0"/>
              <a:buAutoNum type="arabicPeriod"/>
            </a:pPr>
            <a:r>
              <a:rPr dirty="0" sz="2800" lang="en-US" smtClean="0"/>
              <a:t>Can provide relatively objective measurement of behavior (especially for standardized observations). </a:t>
            </a:r>
          </a:p>
          <a:p>
            <a:pPr eaLnBrk="1" hangingPunct="1" indent="-514350" marL="514350">
              <a:buFont typeface="Calibri" pitchFamily="34" charset="0"/>
              <a:buAutoNum type="arabicPeriod"/>
            </a:pPr>
            <a:r>
              <a:rPr dirty="0" sz="2800" lang="en-US" smtClean="0"/>
              <a:t>Observer can determine what does </a:t>
            </a:r>
            <a:r>
              <a:rPr dirty="0" sz="2800" lang="en-US" u="sng" smtClean="0"/>
              <a:t>not occur. </a:t>
            </a:r>
          </a:p>
          <a:p>
            <a:pPr eaLnBrk="1" hangingPunct="1" indent="-514350" marL="514350">
              <a:buFont typeface="Calibri" pitchFamily="34" charset="0"/>
              <a:buAutoNum type="arabicPeriod"/>
            </a:pPr>
            <a:r>
              <a:rPr dirty="0" sz="2800" lang="en-US" smtClean="0"/>
              <a:t>Observer may see things that escape the awareness of people in the setting. </a:t>
            </a:r>
          </a:p>
          <a:p>
            <a:pPr eaLnBrk="1" hangingPunct="1" indent="-514350" marL="514350">
              <a:buFont typeface="Calibri" pitchFamily="34" charset="0"/>
              <a:buAutoNum type="arabicPeriod"/>
            </a:pPr>
            <a:r>
              <a:rPr dirty="0" sz="2800" lang="en-US" smtClean="0"/>
              <a:t>Excellent way to discover what is occurring in a setting. </a:t>
            </a:r>
          </a:p>
          <a:p>
            <a:pPr eaLnBrk="1" hangingPunct="1" indent="-514350" marL="514350">
              <a:buFont typeface="Calibri" pitchFamily="34" charset="0"/>
              <a:buAutoNum type="arabicPeriod"/>
            </a:pPr>
            <a:r>
              <a:rPr dirty="0" sz="2800" lang="en-US" smtClean="0"/>
              <a:t>Can be used with participants with weak verbal skills. </a:t>
            </a:r>
          </a:p>
          <a:p>
            <a:pPr eaLnBrk="1" hangingPunct="1" indent="-514350" marL="514350">
              <a:buFont typeface="Arial" charset="0"/>
              <a:buNone/>
            </a:pPr>
            <a:endParaRPr dirty="0" sz="2800" lang="en-US" smtClean="0"/>
          </a:p>
        </p:txBody>
      </p:sp>
    </p:spTree>
  </p:cSld>
  <p:clrMapOvr>
    <a:masterClrMapping/>
  </p:clrMapOvr>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697" name=""/>
        <p:cNvGrpSpPr/>
        <p:nvPr/>
      </p:nvGrpSpPr>
      <p:grpSpPr>
        <a:xfrm>
          <a:off x="0" y="0"/>
          <a:ext cx="0" cy="0"/>
          <a:chOff x="0" y="0"/>
          <a:chExt cx="0" cy="0"/>
        </a:xfrm>
      </p:grpSpPr>
      <p:sp>
        <p:nvSpPr>
          <p:cNvPr id="1049291" name="Content Placeholder 2"/>
          <p:cNvSpPr>
            <a:spLocks noGrp="1"/>
          </p:cNvSpPr>
          <p:nvPr>
            <p:ph idx="1"/>
          </p:nvPr>
        </p:nvSpPr>
        <p:spPr>
          <a:xfrm>
            <a:off x="152400" y="228600"/>
            <a:ext cx="8839200" cy="6400800"/>
          </a:xfrm>
        </p:spPr>
        <p:txBody>
          <a:bodyPr rtlCol="0">
            <a:normAutofit/>
          </a:bodyPr>
          <a:p>
            <a:pPr eaLnBrk="1" fontAlgn="auto" hangingPunct="1" indent="-514350" marL="514350">
              <a:spcAft>
                <a:spcPts val="0"/>
              </a:spcAft>
              <a:buFont typeface="Arial" charset="0"/>
              <a:buNone/>
            </a:pPr>
            <a:r>
              <a:rPr dirty="0" sz="2800" lang="en-US" smtClean="0"/>
              <a:t>9. May provide information on things people would otherwise be unwilling to talk about. </a:t>
            </a:r>
          </a:p>
          <a:p>
            <a:pPr eaLnBrk="1" fontAlgn="auto" hangingPunct="1" indent="-514350" marL="514350">
              <a:spcAft>
                <a:spcPts val="0"/>
              </a:spcAft>
              <a:buFont typeface="Arial" charset="0"/>
              <a:buNone/>
            </a:pPr>
            <a:r>
              <a:rPr dirty="0" sz="2800" lang="en-US" smtClean="0"/>
              <a:t>10. Good for description. </a:t>
            </a:r>
          </a:p>
          <a:p>
            <a:pPr eaLnBrk="1" fontAlgn="auto" hangingPunct="1">
              <a:spcAft>
                <a:spcPts val="0"/>
              </a:spcAft>
              <a:buFont typeface="Arial" charset="0"/>
              <a:buNone/>
            </a:pPr>
            <a:r>
              <a:rPr b="1" dirty="0" sz="2800" i="1" lang="en-US" u="sng" smtClean="0"/>
              <a:t>Disadvantages</a:t>
            </a:r>
          </a:p>
          <a:p>
            <a:pPr eaLnBrk="1" fontAlgn="auto" hangingPunct="1">
              <a:spcAft>
                <a:spcPts val="0"/>
              </a:spcAft>
              <a:buFont typeface="Arial" charset="0"/>
              <a:buNone/>
            </a:pPr>
            <a:r>
              <a:rPr dirty="0" sz="2800" lang="en-US" smtClean="0"/>
              <a:t>1. Reasons for observed behavior may be unclear. </a:t>
            </a:r>
          </a:p>
          <a:p>
            <a:pPr eaLnBrk="1" fontAlgn="auto" hangingPunct="1">
              <a:spcAft>
                <a:spcPts val="0"/>
              </a:spcAft>
              <a:buFont typeface="Arial" charset="0"/>
              <a:buNone/>
            </a:pPr>
            <a:r>
              <a:rPr dirty="0" sz="2800" lang="en-US" smtClean="0"/>
              <a:t>2. Reactive effects may occur when respondents know they are being observed (e.g., people being observed may behave in atypical ways). </a:t>
            </a:r>
          </a:p>
          <a:p>
            <a:pPr eaLnBrk="1" fontAlgn="auto" hangingPunct="1">
              <a:spcAft>
                <a:spcPts val="0"/>
              </a:spcAft>
              <a:buFont typeface="Arial" charset="0"/>
              <a:buNone/>
            </a:pPr>
            <a:r>
              <a:rPr dirty="0" sz="2800" lang="en-US" smtClean="0"/>
              <a:t>3. Investigator effects (e.g., personal biases and selective perception of observers) </a:t>
            </a:r>
          </a:p>
          <a:p>
            <a:pPr eaLnBrk="1" fontAlgn="auto" hangingPunct="1">
              <a:spcAft>
                <a:spcPts val="0"/>
              </a:spcAft>
              <a:buFont typeface="Arial" charset="0"/>
              <a:buNone/>
            </a:pPr>
            <a:r>
              <a:rPr dirty="0" sz="2800" lang="en-US" smtClean="0"/>
              <a:t> </a:t>
            </a:r>
          </a:p>
          <a:p>
            <a:pPr eaLnBrk="1" fontAlgn="auto" hangingPunct="1">
              <a:spcAft>
                <a:spcPts val="0"/>
              </a:spcAft>
              <a:buFont typeface="Arial" charset="0"/>
              <a:buNone/>
            </a:pPr>
            <a:endParaRPr b="1" dirty="0" sz="2800" i="1" lang="en-US" u="sng"/>
          </a:p>
        </p:txBody>
      </p:sp>
    </p:spTree>
  </p:cSld>
  <p:clrMapOvr>
    <a:masterClrMapping/>
  </p:clrMapOvr>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700" name=""/>
        <p:cNvGrpSpPr/>
        <p:nvPr/>
      </p:nvGrpSpPr>
      <p:grpSpPr>
        <a:xfrm>
          <a:off x="0" y="0"/>
          <a:ext cx="0" cy="0"/>
          <a:chOff x="0" y="0"/>
          <a:chExt cx="0" cy="0"/>
        </a:xfrm>
      </p:grpSpPr>
      <p:sp>
        <p:nvSpPr>
          <p:cNvPr id="1049295" name="Content Placeholder 2"/>
          <p:cNvSpPr>
            <a:spLocks noGrp="1"/>
          </p:cNvSpPr>
          <p:nvPr>
            <p:ph idx="1"/>
          </p:nvPr>
        </p:nvSpPr>
        <p:spPr>
          <a:xfrm>
            <a:off x="152400" y="228600"/>
            <a:ext cx="8839200" cy="6477000"/>
          </a:xfrm>
        </p:spPr>
        <p:txBody>
          <a:bodyPr/>
          <a:p>
            <a:pPr eaLnBrk="1" hangingPunct="1">
              <a:buFont typeface="Arial" charset="0"/>
              <a:buNone/>
            </a:pPr>
            <a:r>
              <a:rPr dirty="0" lang="en-US" smtClean="0"/>
              <a:t> </a:t>
            </a:r>
          </a:p>
          <a:p>
            <a:pPr eaLnBrk="1" hangingPunct="1">
              <a:buFont typeface="Arial" charset="0"/>
              <a:buNone/>
            </a:pPr>
            <a:r>
              <a:rPr dirty="0" lang="en-US" smtClean="0"/>
              <a:t>4. Sampling of observed people and settings may be limited. </a:t>
            </a:r>
          </a:p>
          <a:p>
            <a:pPr eaLnBrk="1" hangingPunct="1">
              <a:buFont typeface="Arial" charset="0"/>
              <a:buNone/>
            </a:pPr>
            <a:r>
              <a:rPr dirty="0" lang="en-US" smtClean="0"/>
              <a:t>5. Cannot observe large or dispersed populations. </a:t>
            </a:r>
          </a:p>
          <a:p>
            <a:pPr eaLnBrk="1" hangingPunct="1">
              <a:buFont typeface="Arial" charset="0"/>
              <a:buNone/>
            </a:pPr>
            <a:r>
              <a:rPr dirty="0" lang="en-US" smtClean="0"/>
              <a:t>6. Some settings and content of interest cannot be observed. </a:t>
            </a:r>
          </a:p>
          <a:p>
            <a:pPr eaLnBrk="1" hangingPunct="1">
              <a:buFont typeface="Arial" charset="0"/>
              <a:buNone/>
            </a:pPr>
            <a:r>
              <a:rPr dirty="0" lang="en-US" smtClean="0"/>
              <a:t>7. Collection of unimportant material may be moderately high. </a:t>
            </a:r>
          </a:p>
          <a:p>
            <a:pPr eaLnBrk="1" hangingPunct="1">
              <a:buFont typeface="Arial" charset="0"/>
              <a:buNone/>
            </a:pPr>
            <a:r>
              <a:rPr dirty="0" lang="en-US" smtClean="0"/>
              <a:t>8. More expensive to conduct than questionnaires and tests. </a:t>
            </a:r>
          </a:p>
          <a:p>
            <a:pPr eaLnBrk="1" hangingPunct="1">
              <a:buFont typeface="Arial" charset="0"/>
              <a:buNone/>
            </a:pPr>
            <a:r>
              <a:rPr dirty="0" lang="en-US" smtClean="0"/>
              <a:t>9. Data analysis can be time consuming</a:t>
            </a:r>
          </a:p>
        </p:txBody>
      </p:sp>
    </p:spTree>
  </p:cSld>
  <p:clrMapOvr>
    <a:masterClrMapping/>
  </p:clrMapOvr>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703" name=""/>
        <p:cNvGrpSpPr/>
        <p:nvPr/>
      </p:nvGrpSpPr>
      <p:grpSpPr>
        <a:xfrm>
          <a:off x="0" y="0"/>
          <a:ext cx="0" cy="0"/>
          <a:chOff x="0" y="0"/>
          <a:chExt cx="0" cy="0"/>
        </a:xfrm>
      </p:grpSpPr>
      <p:sp>
        <p:nvSpPr>
          <p:cNvPr id="1049299" name="Content Placeholder 2"/>
          <p:cNvSpPr>
            <a:spLocks noGrp="1"/>
          </p:cNvSpPr>
          <p:nvPr>
            <p:ph idx="1"/>
          </p:nvPr>
        </p:nvSpPr>
        <p:spPr>
          <a:xfrm>
            <a:off x="152400" y="228600"/>
            <a:ext cx="8839200" cy="6477000"/>
          </a:xfrm>
        </p:spPr>
        <p:txBody>
          <a:bodyPr/>
          <a:p>
            <a:pPr eaLnBrk="1" hangingPunct="1">
              <a:buFont typeface="Arial" charset="0"/>
              <a:buNone/>
            </a:pPr>
            <a:r>
              <a:rPr b="1" dirty="0" sz="2800" lang="en-US" u="sng" smtClean="0"/>
              <a:t>4. QUESTIONNAIRES</a:t>
            </a:r>
          </a:p>
          <a:p>
            <a:pPr eaLnBrk="1" hangingPunct="1"/>
            <a:r>
              <a:rPr dirty="0" sz="2800" lang="en-US" smtClean="0"/>
              <a:t>A questionnaire is a self-report data collection instrument that is filled out by research participants. </a:t>
            </a:r>
          </a:p>
          <a:p>
            <a:pPr eaLnBrk="1" hangingPunct="1">
              <a:buFont typeface="Arial" charset="0"/>
              <a:buNone/>
            </a:pPr>
            <a:r>
              <a:rPr b="1" dirty="0" sz="2800" i="1" lang="en-US" u="sng" smtClean="0"/>
              <a:t> principles of questionnaire construction</a:t>
            </a:r>
          </a:p>
          <a:p>
            <a:pPr eaLnBrk="1" hangingPunct="1">
              <a:buFont typeface="Arial" charset="0"/>
              <a:buNone/>
            </a:pPr>
            <a:r>
              <a:rPr dirty="0" sz="2800" lang="en-US" smtClean="0"/>
              <a:t>1. Use words that are simple ,direct and familiar to all.</a:t>
            </a:r>
          </a:p>
          <a:p>
            <a:pPr eaLnBrk="1" hangingPunct="1">
              <a:buFont typeface="Arial" charset="0"/>
              <a:buNone/>
            </a:pPr>
            <a:r>
              <a:rPr dirty="0" sz="2800" lang="en-US" smtClean="0"/>
              <a:t>2.Questions should be as clear as possible.</a:t>
            </a:r>
          </a:p>
          <a:p>
            <a:pPr eaLnBrk="1" hangingPunct="1">
              <a:buFont typeface="Arial" charset="0"/>
              <a:buNone/>
            </a:pPr>
            <a:r>
              <a:rPr dirty="0" sz="2800" lang="en-US" smtClean="0"/>
              <a:t>3. Define the terms that can easily be misinterpreted.</a:t>
            </a:r>
          </a:p>
          <a:p>
            <a:pPr eaLnBrk="1" hangingPunct="1">
              <a:buFont typeface="Arial" charset="0"/>
              <a:buNone/>
            </a:pPr>
            <a:r>
              <a:rPr dirty="0" sz="2800" lang="en-US" smtClean="0"/>
              <a:t>4. Avoid double </a:t>
            </a:r>
            <a:r>
              <a:rPr dirty="0" sz="2800" lang="en-US" err="1" smtClean="0"/>
              <a:t>barrelled</a:t>
            </a:r>
            <a:r>
              <a:rPr dirty="0" sz="2800" lang="en-US" smtClean="0"/>
              <a:t> questions. </a:t>
            </a:r>
            <a:r>
              <a:rPr dirty="0" sz="2800" lang="en-US" err="1" smtClean="0"/>
              <a:t>E.g</a:t>
            </a:r>
            <a:r>
              <a:rPr dirty="0" sz="2800" lang="en-US" smtClean="0"/>
              <a:t> do you </a:t>
            </a:r>
            <a:r>
              <a:rPr dirty="0" sz="2800" lang="en-US" err="1" smtClean="0"/>
              <a:t>favour</a:t>
            </a:r>
            <a:r>
              <a:rPr dirty="0" sz="2800" lang="en-US" smtClean="0"/>
              <a:t> or oppose….</a:t>
            </a:r>
          </a:p>
          <a:p>
            <a:pPr eaLnBrk="1" hangingPunct="1">
              <a:buFont typeface="Arial" charset="0"/>
              <a:buNone/>
            </a:pPr>
            <a:r>
              <a:rPr dirty="0" sz="2800" lang="en-US" smtClean="0"/>
              <a:t>5.Beware of double negatives. </a:t>
            </a:r>
            <a:r>
              <a:rPr dirty="0" sz="2800" lang="en-US" err="1" smtClean="0"/>
              <a:t>E.g</a:t>
            </a:r>
            <a:r>
              <a:rPr dirty="0" sz="2800" lang="en-US" smtClean="0"/>
              <a:t> are you against not allowing a student to…</a:t>
            </a:r>
          </a:p>
          <a:p>
            <a:pPr eaLnBrk="1" hangingPunct="1">
              <a:buFont typeface="Arial" charset="0"/>
              <a:buNone/>
            </a:pPr>
            <a:r>
              <a:rPr dirty="0" sz="2800" lang="en-US" smtClean="0"/>
              <a:t>6.Underline a word if you wish </a:t>
            </a:r>
            <a:r>
              <a:rPr dirty="0" sz="2800" lang="en-US" err="1" smtClean="0"/>
              <a:t>toindicate</a:t>
            </a:r>
            <a:r>
              <a:rPr dirty="0" sz="2800" lang="en-US" smtClean="0"/>
              <a:t> special emphasis on it.</a:t>
            </a:r>
          </a:p>
          <a:p>
            <a:pPr eaLnBrk="1" hangingPunct="1"/>
            <a:endParaRPr dirty="0" sz="2800" lang="en-US" smtClean="0"/>
          </a:p>
        </p:txBody>
      </p:sp>
    </p:spTree>
  </p:cSld>
  <p:clrMapOvr>
    <a:masterClrMapping/>
  </p:clrMapOvr>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706" name=""/>
        <p:cNvGrpSpPr/>
        <p:nvPr/>
      </p:nvGrpSpPr>
      <p:grpSpPr>
        <a:xfrm>
          <a:off x="0" y="0"/>
          <a:ext cx="0" cy="0"/>
          <a:chOff x="0" y="0"/>
          <a:chExt cx="0" cy="0"/>
        </a:xfrm>
      </p:grpSpPr>
      <p:sp>
        <p:nvSpPr>
          <p:cNvPr id="1049303" name="Content Placeholder 2"/>
          <p:cNvSpPr>
            <a:spLocks noGrp="1"/>
          </p:cNvSpPr>
          <p:nvPr>
            <p:ph idx="1"/>
          </p:nvPr>
        </p:nvSpPr>
        <p:spPr>
          <a:xfrm>
            <a:off x="152400" y="228600"/>
            <a:ext cx="8839200" cy="6629400"/>
          </a:xfrm>
        </p:spPr>
        <p:txBody>
          <a:bodyPr/>
          <a:p>
            <a:pPr eaLnBrk="1" hangingPunct="1">
              <a:buNone/>
            </a:pPr>
            <a:endParaRPr dirty="0" sz="2800" lang="en-US" smtClean="0"/>
          </a:p>
          <a:p>
            <a:pPr eaLnBrk="1" hangingPunct="1">
              <a:buFont typeface="Arial" charset="0"/>
              <a:buNone/>
            </a:pPr>
            <a:r>
              <a:rPr dirty="0" sz="2800" lang="en-US" smtClean="0"/>
              <a:t>7.Avoid questions that arte leading/ suggest the answer  that is expected.</a:t>
            </a:r>
          </a:p>
          <a:p>
            <a:pPr eaLnBrk="1" hangingPunct="1">
              <a:buFont typeface="Arial" charset="0"/>
              <a:buNone/>
            </a:pPr>
            <a:r>
              <a:rPr dirty="0" sz="2800" lang="en-US" smtClean="0"/>
              <a:t>8. Be sure that the alternatives are enough &amp; appropriate for the intended questions.</a:t>
            </a:r>
          </a:p>
          <a:p>
            <a:pPr eaLnBrk="1" hangingPunct="1">
              <a:buFont typeface="Arial" charset="0"/>
              <a:buNone/>
            </a:pPr>
            <a:r>
              <a:rPr dirty="0" sz="2800" lang="en-US" smtClean="0"/>
              <a:t>9. If a question is very personal, then give a reason as to why the answer should be given.</a:t>
            </a:r>
          </a:p>
          <a:p>
            <a:pPr eaLnBrk="1" hangingPunct="1">
              <a:buFont typeface="Arial" charset="0"/>
              <a:buNone/>
            </a:pPr>
            <a:r>
              <a:rPr dirty="0" sz="2800" lang="en-US" smtClean="0"/>
              <a:t>10. Determine whether you will use open ended or close ended questions.</a:t>
            </a:r>
          </a:p>
          <a:p>
            <a:pPr eaLnBrk="1" hangingPunct="1">
              <a:buFont typeface="Arial" charset="0"/>
              <a:buNone/>
            </a:pPr>
            <a:endParaRPr dirty="0" sz="2800" lang="en-US" smtClean="0"/>
          </a:p>
        </p:txBody>
      </p:sp>
    </p:spTree>
  </p:cSld>
  <p:clrMapOvr>
    <a:masterClrMapping/>
  </p:clrMapOvr>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709" name=""/>
        <p:cNvGrpSpPr/>
        <p:nvPr/>
      </p:nvGrpSpPr>
      <p:grpSpPr>
        <a:xfrm>
          <a:off x="0" y="0"/>
          <a:ext cx="0" cy="0"/>
          <a:chOff x="0" y="0"/>
          <a:chExt cx="0" cy="0"/>
        </a:xfrm>
      </p:grpSpPr>
      <p:sp>
        <p:nvSpPr>
          <p:cNvPr id="1049307" name="Content Placeholder 2"/>
          <p:cNvSpPr>
            <a:spLocks noGrp="1"/>
          </p:cNvSpPr>
          <p:nvPr>
            <p:ph idx="1"/>
          </p:nvPr>
        </p:nvSpPr>
        <p:spPr>
          <a:xfrm>
            <a:off x="152400" y="228600"/>
            <a:ext cx="8839200" cy="6477000"/>
          </a:xfrm>
        </p:spPr>
        <p:txBody>
          <a:bodyPr/>
          <a:p>
            <a:pPr eaLnBrk="1" hangingPunct="1">
              <a:buFont typeface="Arial" charset="0"/>
              <a:buNone/>
            </a:pPr>
            <a:r>
              <a:rPr dirty="0" sz="2800" lang="en-US" smtClean="0"/>
              <a:t>11. Use mutually exclusive and exhaustive response categories for closed-ended questions. </a:t>
            </a:r>
          </a:p>
          <a:p>
            <a:pPr eaLnBrk="1" hangingPunct="1"/>
            <a:r>
              <a:rPr dirty="0" sz="2800" lang="en-US" smtClean="0"/>
              <a:t>Mutually exclusive categories do not overlap (e.g., ages 0-10, 10-20, 20-30 are NOT mutually exclusive and should be rewritten as less than 10, 10-19, 20-29, 30-39, . </a:t>
            </a:r>
          </a:p>
          <a:p>
            <a:pPr eaLnBrk="1" hangingPunct="1"/>
            <a:r>
              <a:rPr dirty="0" sz="2800" lang="en-US" smtClean="0"/>
              <a:t>Exhaustive categories include all possible responses (e.g., if you are doing a national survey of adult citizens (i.e., 18 or older) then the these categories (18-19, 20-29, 30-39, 40-49, 50-59, 60-69) are NOT exhaustive because there is no where to put someone who is 70 years old or older. </a:t>
            </a:r>
          </a:p>
          <a:p>
            <a:pPr eaLnBrk="1" hangingPunct="1">
              <a:buFont typeface="Arial" charset="0"/>
              <a:buNone/>
            </a:pPr>
            <a:r>
              <a:rPr dirty="0" sz="2800" lang="en-US" smtClean="0"/>
              <a:t>12.Consider the different types of response categories available for closed-ended questionnaire items. </a:t>
            </a:r>
          </a:p>
          <a:p>
            <a:pPr eaLnBrk="1" hangingPunct="1">
              <a:buFont typeface="Arial" charset="0"/>
              <a:buNone/>
            </a:pPr>
            <a:endParaRPr dirty="0" sz="2800" lang="en-US" smtClean="0"/>
          </a:p>
          <a:p>
            <a:pPr eaLnBrk="1" hangingPunct="1"/>
            <a:endParaRPr dirty="0" sz="2800" lang="en-US" smtClean="0"/>
          </a:p>
        </p:txBody>
      </p:sp>
    </p:spTree>
  </p:cSld>
  <p:clrMapOvr>
    <a:masterClrMapping/>
  </p:clrMapOvr>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300" name=""/>
        <p:cNvGrpSpPr/>
        <p:nvPr/>
      </p:nvGrpSpPr>
      <p:grpSpPr>
        <a:xfrm>
          <a:off x="0" y="0"/>
          <a:ext cx="0" cy="0"/>
          <a:chOff x="0" y="0"/>
          <a:chExt cx="0" cy="0"/>
        </a:xfrm>
      </p:grpSpPr>
      <p:sp>
        <p:nvSpPr>
          <p:cNvPr id="1048689" name="Content Placeholder 2"/>
          <p:cNvSpPr>
            <a:spLocks noGrp="1"/>
          </p:cNvSpPr>
          <p:nvPr>
            <p:ph idx="1"/>
          </p:nvPr>
        </p:nvSpPr>
        <p:spPr/>
        <p:txBody>
          <a:bodyPr/>
          <a:p>
            <a:r>
              <a:rPr dirty="0" lang="en-US" smtClean="0"/>
              <a:t>Data generated by the research is used to establish cause &amp; effect relationship between two variables.</a:t>
            </a:r>
            <a:endParaRPr dirty="0" 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712" name=""/>
        <p:cNvGrpSpPr/>
        <p:nvPr/>
      </p:nvGrpSpPr>
      <p:grpSpPr>
        <a:xfrm>
          <a:off x="0" y="0"/>
          <a:ext cx="0" cy="0"/>
          <a:chOff x="0" y="0"/>
          <a:chExt cx="0" cy="0"/>
        </a:xfrm>
      </p:grpSpPr>
      <p:sp>
        <p:nvSpPr>
          <p:cNvPr id="1049311" name="Title 1"/>
          <p:cNvSpPr>
            <a:spLocks noGrp="1"/>
          </p:cNvSpPr>
          <p:nvPr>
            <p:ph type="title"/>
          </p:nvPr>
        </p:nvSpPr>
        <p:spPr>
          <a:xfrm>
            <a:off x="228600" y="274638"/>
            <a:ext cx="8915400" cy="1143000"/>
          </a:xfrm>
        </p:spPr>
        <p:txBody>
          <a:bodyPr/>
          <a:p>
            <a:r>
              <a:rPr b="1" dirty="0" lang="en-US" smtClean="0">
                <a:solidFill>
                  <a:srgbClr val="0000CC"/>
                </a:solidFill>
              </a:rPr>
              <a:t>ESSENTIALS OF A GOOD QUESTIONNAIRE</a:t>
            </a:r>
            <a:r>
              <a:rPr dirty="0" lang="en-US" smtClean="0">
                <a:solidFill>
                  <a:srgbClr val="0000CC"/>
                </a:solidFill>
              </a:rPr>
              <a:t/>
            </a:r>
            <a:br>
              <a:rPr dirty="0" lang="en-US" smtClean="0">
                <a:solidFill>
                  <a:srgbClr val="0000CC"/>
                </a:solidFill>
              </a:rPr>
            </a:br>
            <a:endParaRPr dirty="0" lang="en-US">
              <a:solidFill>
                <a:srgbClr val="0000CC"/>
              </a:solidFill>
            </a:endParaRPr>
          </a:p>
        </p:txBody>
      </p:sp>
      <p:sp>
        <p:nvSpPr>
          <p:cNvPr id="1049312" name="Content Placeholder 2"/>
          <p:cNvSpPr>
            <a:spLocks noGrp="1"/>
          </p:cNvSpPr>
          <p:nvPr>
            <p:ph idx="1"/>
          </p:nvPr>
        </p:nvSpPr>
        <p:spPr>
          <a:xfrm>
            <a:off x="228600" y="1143000"/>
            <a:ext cx="8458200" cy="4983163"/>
          </a:xfrm>
        </p:spPr>
        <p:txBody>
          <a:bodyPr/>
          <a:p>
            <a:pPr lvl="0"/>
            <a:r>
              <a:rPr dirty="0" lang="en-US" smtClean="0"/>
              <a:t>Is simple to understand.</a:t>
            </a:r>
          </a:p>
          <a:p>
            <a:pPr lvl="0"/>
            <a:r>
              <a:rPr dirty="0" lang="en-US" smtClean="0"/>
              <a:t>Instructions are clearly given</a:t>
            </a:r>
          </a:p>
          <a:p>
            <a:pPr lvl="0"/>
            <a:r>
              <a:rPr dirty="0" lang="en-US" smtClean="0"/>
              <a:t>There are no leading questions.</a:t>
            </a:r>
          </a:p>
          <a:p>
            <a:pPr lvl="0"/>
            <a:r>
              <a:rPr dirty="0" lang="en-US" smtClean="0"/>
              <a:t>There is a balance of questions pre topic.</a:t>
            </a:r>
          </a:p>
          <a:p>
            <a:endParaRPr dirty="0" 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715" name=""/>
        <p:cNvGrpSpPr/>
        <p:nvPr/>
      </p:nvGrpSpPr>
      <p:grpSpPr>
        <a:xfrm>
          <a:off x="0" y="0"/>
          <a:ext cx="0" cy="0"/>
          <a:chOff x="0" y="0"/>
          <a:chExt cx="0" cy="0"/>
        </a:xfrm>
      </p:grpSpPr>
      <p:sp>
        <p:nvSpPr>
          <p:cNvPr id="1049316" name="Content Placeholder 2"/>
          <p:cNvSpPr>
            <a:spLocks noGrp="1"/>
          </p:cNvSpPr>
          <p:nvPr>
            <p:ph idx="1"/>
          </p:nvPr>
        </p:nvSpPr>
        <p:spPr>
          <a:xfrm>
            <a:off x="152400" y="228600"/>
            <a:ext cx="8839200" cy="6477000"/>
          </a:xfrm>
        </p:spPr>
        <p:txBody>
          <a:bodyPr rtlCol="0">
            <a:normAutofit/>
          </a:bodyPr>
          <a:p>
            <a:pPr eaLnBrk="1" fontAlgn="auto" hangingPunct="1">
              <a:spcAft>
                <a:spcPts val="0"/>
              </a:spcAft>
              <a:buFont typeface="Arial" charset="0"/>
              <a:buNone/>
            </a:pPr>
            <a:r>
              <a:rPr b="1" dirty="0" sz="2800" lang="en-US" u="sng" smtClean="0"/>
              <a:t>Strengths of questionnaires </a:t>
            </a:r>
          </a:p>
          <a:p>
            <a:pPr eaLnBrk="1" fontAlgn="auto" hangingPunct="1">
              <a:spcAft>
                <a:spcPts val="0"/>
              </a:spcAft>
              <a:buFont typeface="Arial" pitchFamily="34" charset="0"/>
              <a:buChar char="•"/>
            </a:pPr>
            <a:r>
              <a:rPr dirty="0" sz="2800" lang="en-US" smtClean="0"/>
              <a:t>Good for measuring attitudes and eliciting other content from research participants. </a:t>
            </a:r>
          </a:p>
          <a:p>
            <a:pPr eaLnBrk="1" fontAlgn="auto" hangingPunct="1">
              <a:spcAft>
                <a:spcPts val="0"/>
              </a:spcAft>
              <a:buFont typeface="Arial" pitchFamily="34" charset="0"/>
              <a:buChar char="•"/>
            </a:pPr>
            <a:r>
              <a:rPr dirty="0" sz="2800" lang="en-US" smtClean="0"/>
              <a:t>Inexpensive (especially mail questionnaires and group administered questionnaires). </a:t>
            </a:r>
          </a:p>
          <a:p>
            <a:pPr eaLnBrk="1" fontAlgn="auto" hangingPunct="1">
              <a:spcAft>
                <a:spcPts val="0"/>
              </a:spcAft>
              <a:buFont typeface="Arial" pitchFamily="34" charset="0"/>
              <a:buChar char="•"/>
            </a:pPr>
            <a:r>
              <a:rPr dirty="0" sz="2800" lang="en-US" smtClean="0"/>
              <a:t>Can provide information about participants’ internal meanings and ways of thinking. </a:t>
            </a:r>
          </a:p>
          <a:p>
            <a:pPr eaLnBrk="1" fontAlgn="auto" hangingPunct="1">
              <a:spcAft>
                <a:spcPts val="0"/>
              </a:spcAft>
              <a:buFont typeface="Arial" pitchFamily="34" charset="0"/>
              <a:buChar char="•"/>
            </a:pPr>
            <a:r>
              <a:rPr dirty="0" sz="2800" lang="en-US" smtClean="0"/>
              <a:t>Can administer to probability samples.</a:t>
            </a:r>
          </a:p>
          <a:p>
            <a:pPr eaLnBrk="1" fontAlgn="auto" hangingPunct="1">
              <a:spcAft>
                <a:spcPts val="0"/>
              </a:spcAft>
              <a:buFont typeface="Arial" pitchFamily="34" charset="0"/>
              <a:buChar char="•"/>
            </a:pPr>
            <a:r>
              <a:rPr dirty="0" sz="2800" lang="en-US" smtClean="0"/>
              <a:t>Can be administered to group.</a:t>
            </a:r>
          </a:p>
          <a:p>
            <a:pPr eaLnBrk="1" fontAlgn="auto" hangingPunct="1">
              <a:spcAft>
                <a:spcPts val="0"/>
              </a:spcAft>
              <a:buFont typeface="Arial" pitchFamily="34" charset="0"/>
              <a:buChar char="•"/>
            </a:pPr>
            <a:endParaRPr dirty="0" sz="2800" lang="en-US" smtClean="0"/>
          </a:p>
        </p:txBody>
      </p:sp>
    </p:spTree>
  </p:cSld>
  <p:clrMapOvr>
    <a:masterClrMapping/>
  </p:clrMapOvr>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718" name=""/>
        <p:cNvGrpSpPr/>
        <p:nvPr/>
      </p:nvGrpSpPr>
      <p:grpSpPr>
        <a:xfrm>
          <a:off x="0" y="0"/>
          <a:ext cx="0" cy="0"/>
          <a:chOff x="0" y="0"/>
          <a:chExt cx="0" cy="0"/>
        </a:xfrm>
      </p:grpSpPr>
      <p:sp>
        <p:nvSpPr>
          <p:cNvPr id="1049320" name="Content Placeholder 2"/>
          <p:cNvSpPr>
            <a:spLocks noGrp="1"/>
          </p:cNvSpPr>
          <p:nvPr>
            <p:ph idx="1"/>
          </p:nvPr>
        </p:nvSpPr>
        <p:spPr>
          <a:xfrm>
            <a:off x="152400" y="228600"/>
            <a:ext cx="8763000" cy="6477000"/>
          </a:xfrm>
        </p:spPr>
        <p:txBody>
          <a:bodyPr rtlCol="0">
            <a:normAutofit/>
          </a:bodyPr>
          <a:p>
            <a:pPr eaLnBrk="1" fontAlgn="auto" hangingPunct="1">
              <a:spcAft>
                <a:spcPts val="0"/>
              </a:spcAft>
              <a:buFont typeface="Arial" charset="0"/>
              <a:buNone/>
            </a:pPr>
            <a:r>
              <a:rPr b="1" dirty="0" sz="2800" lang="en-US" u="sng" smtClean="0"/>
              <a:t>Weaknesses of questionnaires </a:t>
            </a:r>
          </a:p>
          <a:p>
            <a:pPr eaLnBrk="1" fontAlgn="auto" hangingPunct="1">
              <a:spcAft>
                <a:spcPts val="0"/>
              </a:spcAft>
              <a:buFont typeface="Arial" pitchFamily="34" charset="0"/>
              <a:buChar char="•"/>
            </a:pPr>
            <a:r>
              <a:rPr dirty="0" sz="2800" lang="en-US" smtClean="0"/>
              <a:t>Usually must be kept short. </a:t>
            </a:r>
          </a:p>
          <a:p>
            <a:pPr eaLnBrk="1" fontAlgn="auto" hangingPunct="1">
              <a:spcAft>
                <a:spcPts val="0"/>
              </a:spcAft>
              <a:buFont typeface="Arial" pitchFamily="34" charset="0"/>
              <a:buChar char="•"/>
            </a:pPr>
            <a:r>
              <a:rPr dirty="0" sz="2800" lang="en-US" smtClean="0"/>
              <a:t>Reactive effects may occur (e.g., interviewees may try to show only what is socially desirable). </a:t>
            </a:r>
          </a:p>
          <a:p>
            <a:pPr eaLnBrk="1" fontAlgn="auto" hangingPunct="1">
              <a:spcAft>
                <a:spcPts val="0"/>
              </a:spcAft>
              <a:buFont typeface="Arial" pitchFamily="34" charset="0"/>
              <a:buChar char="•"/>
            </a:pPr>
            <a:r>
              <a:rPr dirty="0" sz="2800" lang="en-US" smtClean="0"/>
              <a:t>Nonresponsive to selective items. </a:t>
            </a:r>
          </a:p>
          <a:p>
            <a:pPr eaLnBrk="1" fontAlgn="auto" hangingPunct="1">
              <a:spcAft>
                <a:spcPts val="0"/>
              </a:spcAft>
              <a:buFont typeface="Arial" pitchFamily="34" charset="0"/>
              <a:buChar char="•"/>
            </a:pPr>
            <a:r>
              <a:rPr dirty="0" sz="2800" lang="en-US" smtClean="0"/>
              <a:t>People filling out questionnaires may not recall important information and may lack self-awareness. </a:t>
            </a:r>
          </a:p>
          <a:p>
            <a:pPr eaLnBrk="1" fontAlgn="auto" hangingPunct="1">
              <a:spcAft>
                <a:spcPts val="0"/>
              </a:spcAft>
              <a:buFont typeface="Arial" pitchFamily="34" charset="0"/>
              <a:buChar char="•"/>
            </a:pPr>
            <a:r>
              <a:rPr dirty="0" sz="2800" lang="en-US" smtClean="0"/>
              <a:t>Response rate may be low for mail and email questionnaires. </a:t>
            </a:r>
          </a:p>
          <a:p>
            <a:pPr eaLnBrk="1" fontAlgn="auto" hangingPunct="1">
              <a:spcAft>
                <a:spcPts val="0"/>
              </a:spcAft>
              <a:buFont typeface="Arial" pitchFamily="34" charset="0"/>
              <a:buChar char="•"/>
            </a:pPr>
            <a:r>
              <a:rPr dirty="0" sz="2800" lang="en-US" smtClean="0"/>
              <a:t>Data analysis can be time consuming for open-ended items.</a:t>
            </a:r>
          </a:p>
          <a:p>
            <a:pPr eaLnBrk="1" fontAlgn="auto" hangingPunct="1">
              <a:spcAft>
                <a:spcPts val="0"/>
              </a:spcAft>
              <a:buFont typeface="Arial" pitchFamily="34" charset="0"/>
              <a:buChar char="•"/>
            </a:pPr>
            <a:endParaRPr dirty="0" sz="2800" lang="en-US" smtClean="0"/>
          </a:p>
        </p:txBody>
      </p:sp>
    </p:spTree>
  </p:cSld>
  <p:clrMapOvr>
    <a:masterClrMapping/>
  </p:clrMapOvr>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721" name=""/>
        <p:cNvGrpSpPr/>
        <p:nvPr/>
      </p:nvGrpSpPr>
      <p:grpSpPr>
        <a:xfrm>
          <a:off x="0" y="0"/>
          <a:ext cx="0" cy="0"/>
          <a:chOff x="0" y="0"/>
          <a:chExt cx="0" cy="0"/>
        </a:xfrm>
      </p:grpSpPr>
      <p:sp>
        <p:nvSpPr>
          <p:cNvPr id="1049324" name="Title 1"/>
          <p:cNvSpPr>
            <a:spLocks noGrp="1"/>
          </p:cNvSpPr>
          <p:nvPr>
            <p:ph type="title"/>
          </p:nvPr>
        </p:nvSpPr>
        <p:spPr>
          <a:xfrm>
            <a:off x="457200" y="0"/>
            <a:ext cx="8229600" cy="914400"/>
          </a:xfrm>
        </p:spPr>
        <p:txBody>
          <a:bodyPr/>
          <a:p>
            <a:r>
              <a:rPr b="1" dirty="0" lang="en-US" smtClean="0">
                <a:solidFill>
                  <a:srgbClr val="0000CC"/>
                </a:solidFill>
              </a:rPr>
              <a:t>5.ACTION RESEARCH</a:t>
            </a:r>
            <a:endParaRPr b="1" dirty="0" lang="en-US">
              <a:solidFill>
                <a:srgbClr val="0000CC"/>
              </a:solidFill>
            </a:endParaRPr>
          </a:p>
        </p:txBody>
      </p:sp>
      <p:sp>
        <p:nvSpPr>
          <p:cNvPr id="1049325" name="Content Placeholder 2"/>
          <p:cNvSpPr>
            <a:spLocks noGrp="1"/>
          </p:cNvSpPr>
          <p:nvPr>
            <p:ph idx="1"/>
          </p:nvPr>
        </p:nvSpPr>
        <p:spPr>
          <a:xfrm>
            <a:off x="152400" y="762000"/>
            <a:ext cx="8839200" cy="5791200"/>
          </a:xfrm>
        </p:spPr>
        <p:txBody>
          <a:bodyPr/>
          <a:p>
            <a:pPr>
              <a:buNone/>
            </a:pPr>
            <a:r>
              <a:rPr b="1" dirty="0" sz="2800" lang="en-US" smtClean="0"/>
              <a:t>DESCRIPTION:</a:t>
            </a:r>
          </a:p>
          <a:p>
            <a:r>
              <a:rPr dirty="0" sz="2800" lang="en-US" smtClean="0"/>
              <a:t>This is whereby the researcher actually becomes part of the study by participating in various interventions involved in the study</a:t>
            </a:r>
          </a:p>
          <a:p>
            <a:r>
              <a:rPr dirty="0" sz="2800" lang="en-US" smtClean="0"/>
              <a:t>Useful in collecting qualitative data</a:t>
            </a:r>
          </a:p>
          <a:p>
            <a:r>
              <a:rPr dirty="0" sz="2800" lang="en-US" smtClean="0"/>
              <a:t>Action Research is a framework that is:</a:t>
            </a:r>
          </a:p>
          <a:p>
            <a:pPr lvl="1"/>
            <a:r>
              <a:rPr dirty="0" lang="en-US" smtClean="0"/>
              <a:t>Collaborative </a:t>
            </a:r>
          </a:p>
          <a:p>
            <a:pPr lvl="1"/>
            <a:r>
              <a:rPr dirty="0" lang="en-US" smtClean="0"/>
              <a:t>There is a practical intervention made - i.e. you do something to make a change or intervention in a situation that you research</a:t>
            </a:r>
          </a:p>
          <a:p>
            <a:pPr lvl="1"/>
            <a:r>
              <a:rPr dirty="0" lang="en-US" smtClean="0"/>
              <a:t>The researcher will be actively involved in the planned intervention(s).</a:t>
            </a:r>
          </a:p>
          <a:p>
            <a:endParaRPr dirty="0" sz="2800" 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724" name=""/>
        <p:cNvGrpSpPr/>
        <p:nvPr/>
      </p:nvGrpSpPr>
      <p:grpSpPr>
        <a:xfrm>
          <a:off x="0" y="0"/>
          <a:ext cx="0" cy="0"/>
          <a:chOff x="0" y="0"/>
          <a:chExt cx="0" cy="0"/>
        </a:xfrm>
      </p:grpSpPr>
      <p:sp>
        <p:nvSpPr>
          <p:cNvPr id="1049329" name="Title 1"/>
          <p:cNvSpPr>
            <a:spLocks noGrp="1"/>
          </p:cNvSpPr>
          <p:nvPr>
            <p:ph type="title"/>
          </p:nvPr>
        </p:nvSpPr>
        <p:spPr/>
        <p:txBody>
          <a:bodyPr/>
          <a:p>
            <a:endParaRPr lang="en-US"/>
          </a:p>
        </p:txBody>
      </p:sp>
      <p:sp>
        <p:nvSpPr>
          <p:cNvPr id="1049330" name="Content Placeholder 2"/>
          <p:cNvSpPr>
            <a:spLocks noGrp="1"/>
          </p:cNvSpPr>
          <p:nvPr>
            <p:ph idx="1"/>
          </p:nvPr>
        </p:nvSpPr>
        <p:spPr/>
        <p:txBody>
          <a:bodyPr/>
          <a:p>
            <a:r>
              <a:rPr dirty="0" lang="en-US" smtClean="0"/>
              <a:t>STANDARDIZED TESTS.</a:t>
            </a:r>
          </a:p>
          <a:p>
            <a:r>
              <a:rPr dirty="0" lang="en-US" smtClean="0"/>
              <a:t>CHARACTERISTICS</a:t>
            </a:r>
          </a:p>
          <a:p>
            <a:r>
              <a:rPr dirty="0" lang="en-US" smtClean="0"/>
              <a:t>Validity- is a measure of how well a test measures what it is supposed to measure.</a:t>
            </a:r>
          </a:p>
          <a:p>
            <a:r>
              <a:rPr dirty="0" lang="en-US" smtClean="0"/>
              <a:t>Reliability- is a measure of how consistent the results from a test are. If you administer a test to a subject twice do you get the same score on the second administration as you did on the first?</a:t>
            </a:r>
            <a:endParaRPr dirty="0" 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727" name=""/>
        <p:cNvGrpSpPr/>
        <p:nvPr/>
      </p:nvGrpSpPr>
      <p:grpSpPr>
        <a:xfrm>
          <a:off x="0" y="0"/>
          <a:ext cx="0" cy="0"/>
          <a:chOff x="0" y="0"/>
          <a:chExt cx="0" cy="0"/>
        </a:xfrm>
      </p:grpSpPr>
      <p:sp>
        <p:nvSpPr>
          <p:cNvPr id="1049334" name="Title 1"/>
          <p:cNvSpPr>
            <a:spLocks noGrp="1"/>
          </p:cNvSpPr>
          <p:nvPr>
            <p:ph type="title"/>
          </p:nvPr>
        </p:nvSpPr>
        <p:spPr>
          <a:xfrm>
            <a:off x="0" y="0"/>
            <a:ext cx="9144000" cy="9144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rtlCol="0">
            <a:normAutofit/>
          </a:bodyPr>
          <a:p>
            <a:pPr eaLnBrk="1" fontAlgn="auto" hangingPunct="1">
              <a:spcAft>
                <a:spcPts val="0"/>
              </a:spcAft>
            </a:pPr>
            <a:r>
              <a:rPr b="1" dirty="0" sz="3600" lang="en-US" smtClean="0">
                <a:solidFill>
                  <a:srgbClr val="0000CC"/>
                </a:solidFill>
              </a:rPr>
              <a:t>CONDUCTING A PRE-TEST OR PILOT STUDY</a:t>
            </a:r>
          </a:p>
        </p:txBody>
      </p:sp>
      <p:sp>
        <p:nvSpPr>
          <p:cNvPr id="1049335" name="Content Placeholder 2"/>
          <p:cNvSpPr>
            <a:spLocks noGrp="1"/>
          </p:cNvSpPr>
          <p:nvPr>
            <p:ph idx="1"/>
          </p:nvPr>
        </p:nvSpPr>
        <p:spPr>
          <a:xfrm>
            <a:off x="0" y="990600"/>
            <a:ext cx="8991600" cy="5715000"/>
          </a:xfrm>
        </p:spPr>
        <p:txBody>
          <a:bodyPr/>
          <a:p>
            <a:pPr eaLnBrk="1" hangingPunct="1"/>
            <a:r>
              <a:rPr dirty="0" lang="en-US" smtClean="0"/>
              <a:t>A pilot study is the study carried out at the end of</a:t>
            </a:r>
          </a:p>
          <a:p>
            <a:pPr eaLnBrk="1" hangingPunct="1"/>
            <a:r>
              <a:rPr dirty="0" lang="en-US" smtClean="0"/>
              <a:t>The planning phase of research, in order to explore &amp; test the research elements.</a:t>
            </a:r>
          </a:p>
          <a:p>
            <a:pPr eaLnBrk="1" hangingPunct="1"/>
            <a:r>
              <a:rPr dirty="0" lang="en-US" smtClean="0"/>
              <a:t>A pilot study is a small scale rehearsal that proceeds as if it were the actual study except for the fact that subjects who will participate in the actual study are not used.</a:t>
            </a:r>
            <a:br>
              <a:rPr dirty="0" lang="en-US" smtClean="0"/>
            </a:br>
            <a:r>
              <a:rPr dirty="0" lang="en-US" smtClean="0"/>
              <a:t>A pre-test is the process of measuring the effectiveness of the instrument used to gather data. E.G A research tool tested on subjects who meet the criterion of the study sample.</a:t>
            </a:r>
          </a:p>
        </p:txBody>
      </p:sp>
    </p:spTree>
  </p:cSld>
  <p:clrMapOvr>
    <a:masterClrMapping/>
  </p:clrMapOvr>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730" name=""/>
        <p:cNvGrpSpPr/>
        <p:nvPr/>
      </p:nvGrpSpPr>
      <p:grpSpPr>
        <a:xfrm>
          <a:off x="0" y="0"/>
          <a:ext cx="0" cy="0"/>
          <a:chOff x="0" y="0"/>
          <a:chExt cx="0" cy="0"/>
        </a:xfrm>
      </p:grpSpPr>
      <p:sp>
        <p:nvSpPr>
          <p:cNvPr id="1049339" name="Content Placeholder 2"/>
          <p:cNvSpPr>
            <a:spLocks noGrp="1"/>
          </p:cNvSpPr>
          <p:nvPr>
            <p:ph idx="1"/>
          </p:nvPr>
        </p:nvSpPr>
        <p:spPr>
          <a:xfrm>
            <a:off x="152400" y="228600"/>
            <a:ext cx="8839200" cy="6477000"/>
          </a:xfrm>
        </p:spPr>
        <p:txBody>
          <a:bodyPr rtlCol="0">
            <a:normAutofit/>
          </a:bodyPr>
          <a:p>
            <a:pPr eaLnBrk="1" fontAlgn="auto" hangingPunct="1">
              <a:spcAft>
                <a:spcPts val="0"/>
              </a:spcAft>
              <a:buFont typeface="Arial" charset="0"/>
              <a:buNone/>
            </a:pPr>
            <a:r>
              <a:rPr b="1" dirty="0" sz="2800" lang="en-US" u="sng" smtClean="0"/>
              <a:t>purposes of a pre-test or pilot study</a:t>
            </a:r>
            <a:r>
              <a:rPr dirty="0" sz="2800" lang="en-US" smtClean="0"/>
              <a:t>:</a:t>
            </a:r>
          </a:p>
          <a:p>
            <a:pPr eaLnBrk="1" fontAlgn="auto" hangingPunct="1" indent="-514350" marL="514350">
              <a:spcAft>
                <a:spcPts val="0"/>
              </a:spcAft>
              <a:buFont typeface="+mj-lt"/>
              <a:buAutoNum type="arabicParenR"/>
            </a:pPr>
            <a:r>
              <a:rPr dirty="0" sz="2800" lang="en-US" smtClean="0"/>
              <a:t>To determine whether the proposed study is feasible</a:t>
            </a:r>
          </a:p>
          <a:p>
            <a:pPr eaLnBrk="1" fontAlgn="auto" hangingPunct="1" indent="-514350" marL="514350">
              <a:spcAft>
                <a:spcPts val="0"/>
              </a:spcAft>
              <a:buFont typeface="+mj-lt"/>
              <a:buAutoNum type="arabicParenR"/>
            </a:pPr>
            <a:r>
              <a:rPr dirty="0" sz="2800" lang="en-US" smtClean="0"/>
              <a:t>Identify any problems with the research design</a:t>
            </a:r>
          </a:p>
          <a:p>
            <a:pPr eaLnBrk="1" fontAlgn="auto" hangingPunct="1" indent="-514350" marL="514350">
              <a:spcAft>
                <a:spcPts val="0"/>
              </a:spcAft>
              <a:buFont typeface="+mj-lt"/>
              <a:buAutoNum type="arabicParenR"/>
            </a:pPr>
            <a:r>
              <a:rPr dirty="0" sz="2800" lang="en-US" smtClean="0"/>
              <a:t>To ensure that items in the data collection instrument are stated clearly and have the same meaning to all research respondents</a:t>
            </a:r>
          </a:p>
          <a:p>
            <a:pPr eaLnBrk="1" fontAlgn="auto" hangingPunct="1" indent="-514350" marL="514350">
              <a:spcAft>
                <a:spcPts val="0"/>
              </a:spcAft>
              <a:buFont typeface="+mj-lt"/>
              <a:buAutoNum type="arabicParenR"/>
            </a:pPr>
            <a:r>
              <a:rPr dirty="0" sz="2800" lang="en-US" smtClean="0"/>
              <a:t>To assess the time taken to administer the research instrument</a:t>
            </a:r>
          </a:p>
          <a:p>
            <a:pPr eaLnBrk="1" fontAlgn="auto" hangingPunct="1" indent="-514350" marL="514350">
              <a:spcAft>
                <a:spcPts val="0"/>
              </a:spcAft>
              <a:buFont typeface="+mj-lt"/>
              <a:buAutoNum type="arabicParenR"/>
            </a:pPr>
            <a:r>
              <a:rPr dirty="0" sz="2800" lang="en-US" smtClean="0"/>
              <a:t>Determine whether the sample is representative of the population</a:t>
            </a:r>
          </a:p>
          <a:p>
            <a:pPr eaLnBrk="1" fontAlgn="auto" hangingPunct="1" indent="-514350" marL="514350">
              <a:spcAft>
                <a:spcPts val="0"/>
              </a:spcAft>
              <a:buFont typeface="+mj-lt"/>
              <a:buAutoNum type="arabicParenR"/>
            </a:pPr>
            <a:r>
              <a:rPr dirty="0" sz="2800" lang="en-US" smtClean="0"/>
              <a:t>To determine the effectiveness of the sampling technique used</a:t>
            </a:r>
          </a:p>
          <a:p>
            <a:pPr eaLnBrk="1" fontAlgn="auto" hangingPunct="1" indent="-514350" marL="514350">
              <a:spcAft>
                <a:spcPts val="0"/>
              </a:spcAft>
              <a:buFont typeface="+mj-lt"/>
              <a:buAutoNum type="arabicParenR"/>
            </a:pPr>
            <a:r>
              <a:rPr dirty="0" sz="2800" lang="en-US" smtClean="0"/>
              <a:t>Give the researcher the real experience in the field</a:t>
            </a:r>
          </a:p>
          <a:p>
            <a:pPr eaLnBrk="1" fontAlgn="auto" hangingPunct="1">
              <a:spcAft>
                <a:spcPts val="0"/>
              </a:spcAft>
              <a:buFont typeface="Arial" pitchFamily="34" charset="0"/>
              <a:buChar char="•"/>
            </a:pPr>
            <a:endParaRPr dirty="0" sz="2800" lang="en-US"/>
          </a:p>
        </p:txBody>
      </p:sp>
    </p:spTree>
  </p:cSld>
  <p:clrMapOvr>
    <a:masterClrMapping/>
  </p:clrMapOvr>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733" name=""/>
        <p:cNvGrpSpPr/>
        <p:nvPr/>
      </p:nvGrpSpPr>
      <p:grpSpPr>
        <a:xfrm>
          <a:off x="0" y="0"/>
          <a:ext cx="0" cy="0"/>
          <a:chOff x="0" y="0"/>
          <a:chExt cx="0" cy="0"/>
        </a:xfrm>
      </p:grpSpPr>
      <p:sp>
        <p:nvSpPr>
          <p:cNvPr id="1049343" name="Content Placeholder 2"/>
          <p:cNvSpPr>
            <a:spLocks noGrp="1"/>
          </p:cNvSpPr>
          <p:nvPr>
            <p:ph idx="1"/>
          </p:nvPr>
        </p:nvSpPr>
        <p:spPr>
          <a:xfrm>
            <a:off x="152400" y="228600"/>
            <a:ext cx="8839200" cy="6477000"/>
          </a:xfrm>
        </p:spPr>
        <p:txBody>
          <a:bodyPr rtlCol="0">
            <a:normAutofit/>
          </a:bodyPr>
          <a:p>
            <a:pPr eaLnBrk="1" fontAlgn="auto" hangingPunct="1" indent="-514350" marL="514350">
              <a:spcAft>
                <a:spcPts val="0"/>
              </a:spcAft>
              <a:buFont typeface="Arial" charset="0"/>
              <a:buNone/>
            </a:pPr>
            <a:r>
              <a:rPr dirty="0" sz="2800" lang="en-US" smtClean="0"/>
              <a:t>8)  Determine the human and financial resources requirement for the study</a:t>
            </a:r>
          </a:p>
          <a:p>
            <a:pPr eaLnBrk="1" fontAlgn="auto" hangingPunct="1" indent="-514350" marL="514350">
              <a:spcAft>
                <a:spcPts val="0"/>
              </a:spcAft>
              <a:buFont typeface="Arial" charset="0"/>
              <a:buNone/>
            </a:pPr>
            <a:r>
              <a:rPr dirty="0" sz="2800" lang="en-US" smtClean="0"/>
              <a:t>9)  Determine the effectiveness of the training given to research assistants where necessary</a:t>
            </a:r>
          </a:p>
          <a:p>
            <a:pPr eaLnBrk="1" fontAlgn="auto" hangingPunct="1" indent="-514350" marL="514350">
              <a:spcAft>
                <a:spcPts val="0"/>
              </a:spcAft>
              <a:buFont typeface="Arial" charset="0"/>
              <a:buNone/>
            </a:pPr>
            <a:r>
              <a:rPr dirty="0" sz="2800" lang="en-US" smtClean="0"/>
              <a:t>10) Evaluate the procedure for data processing and analysis</a:t>
            </a:r>
          </a:p>
          <a:p>
            <a:pPr eaLnBrk="1" fontAlgn="auto" hangingPunct="1">
              <a:spcAft>
                <a:spcPts val="0"/>
              </a:spcAft>
              <a:buNone/>
            </a:pPr>
            <a:endParaRPr dirty="0" lang="en-US"/>
          </a:p>
        </p:txBody>
      </p:sp>
    </p:spTree>
  </p:cSld>
  <p:clrMapOvr>
    <a:masterClrMapping/>
  </p:clrMapOvr>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736" name=""/>
        <p:cNvGrpSpPr/>
        <p:nvPr/>
      </p:nvGrpSpPr>
      <p:grpSpPr>
        <a:xfrm>
          <a:off x="0" y="0"/>
          <a:ext cx="0" cy="0"/>
          <a:chOff x="0" y="0"/>
          <a:chExt cx="0" cy="0"/>
        </a:xfrm>
      </p:grpSpPr>
      <p:sp>
        <p:nvSpPr>
          <p:cNvPr id="1049347" name="Title 1"/>
          <p:cNvSpPr>
            <a:spLocks noGrp="1"/>
          </p:cNvSpPr>
          <p:nvPr>
            <p:ph type="title"/>
          </p:nvPr>
        </p:nvSpPr>
        <p:spPr>
          <a:xfrm>
            <a:off x="0" y="0"/>
            <a:ext cx="9144000" cy="1295400"/>
          </a:xfrm>
          <a:solidFill>
            <a:srgbClr val="0000CC"/>
          </a:solidFill>
          <a:ln>
            <a:noFill/>
          </a:ln>
          <a:effectLst>
            <a:outerShdw algn="ctr" blurRad="107950" dir="5400000" dist="12700">
              <a:srgbClr val="000000"/>
            </a:outerShdw>
          </a:effectLst>
          <a:scene3d>
            <a:camera prst="orthographicFront">
              <a:rot lat="0" lon="0" rev="0"/>
            </a:camera>
            <a:lightRig dir="t" rig="soft">
              <a:rot lat="0" lon="0" rev="0"/>
            </a:lightRig>
          </a:scene3d>
          <a:sp3d contourW="44450" prstMaterial="matte">
            <a:bevelT w="63500" h="63500" prst="artDeco"/>
            <a:contourClr>
              <a:srgbClr val="FFFFFF"/>
            </a:contourClr>
          </a:sp3d>
        </p:spPr>
        <p:txBody>
          <a:bodyPr/>
          <a:p>
            <a:r>
              <a:rPr b="1" dirty="0" lang="en-US" smtClean="0">
                <a:solidFill>
                  <a:schemeClr val="bg1"/>
                </a:solidFill>
              </a:rPr>
              <a:t/>
            </a:r>
            <a:br>
              <a:rPr b="1" dirty="0" lang="en-US" smtClean="0">
                <a:solidFill>
                  <a:schemeClr val="bg1"/>
                </a:solidFill>
              </a:rPr>
            </a:br>
            <a:r>
              <a:rPr b="1" dirty="0" lang="en-US" smtClean="0">
                <a:solidFill>
                  <a:schemeClr val="bg1"/>
                </a:solidFill>
              </a:rPr>
              <a:t>Difference between 'pilot study' and 'pretesting' in research methodology</a:t>
            </a:r>
            <a:br>
              <a:rPr b="1" dirty="0" lang="en-US" smtClean="0">
                <a:solidFill>
                  <a:schemeClr val="bg1"/>
                </a:solidFill>
              </a:rPr>
            </a:br>
            <a:endParaRPr b="1" dirty="0" lang="en-US">
              <a:solidFill>
                <a:schemeClr val="bg1"/>
              </a:solidFill>
            </a:endParaRPr>
          </a:p>
        </p:txBody>
      </p:sp>
      <p:sp>
        <p:nvSpPr>
          <p:cNvPr id="1049348" name="Content Placeholder 2"/>
          <p:cNvSpPr>
            <a:spLocks noGrp="1"/>
          </p:cNvSpPr>
          <p:nvPr>
            <p:ph idx="1"/>
          </p:nvPr>
        </p:nvSpPr>
        <p:spPr>
          <a:xfrm>
            <a:off x="0" y="1295400"/>
            <a:ext cx="9144000" cy="5562600"/>
          </a:xfrm>
        </p:spPr>
        <p:txBody>
          <a:bodyPr/>
          <a:p>
            <a:r>
              <a:rPr dirty="0" lang="en-US" smtClean="0"/>
              <a:t>Most of the times these terms are used interchangeably, but;</a:t>
            </a:r>
          </a:p>
          <a:p>
            <a:r>
              <a:rPr dirty="0" lang="en-US" smtClean="0"/>
              <a:t>A </a:t>
            </a:r>
            <a:r>
              <a:rPr b="1" dirty="0" lang="en-US" smtClean="0"/>
              <a:t>PRE-TEST</a:t>
            </a:r>
            <a:r>
              <a:rPr dirty="0" lang="en-US" smtClean="0"/>
              <a:t> usually refers to a </a:t>
            </a:r>
            <a:r>
              <a:rPr dirty="0" lang="en-US" u="sng" smtClean="0"/>
              <a:t>small-scale trial </a:t>
            </a:r>
            <a:r>
              <a:rPr dirty="0" lang="en-US" smtClean="0"/>
              <a:t>of </a:t>
            </a:r>
            <a:r>
              <a:rPr dirty="0" lang="en-US" u="sng" smtClean="0"/>
              <a:t>particular </a:t>
            </a:r>
            <a:r>
              <a:rPr dirty="0" lang="en-US" smtClean="0"/>
              <a:t>research components.</a:t>
            </a:r>
          </a:p>
          <a:p>
            <a:r>
              <a:rPr dirty="0" lang="en-US" smtClean="0"/>
              <a:t>A </a:t>
            </a:r>
            <a:r>
              <a:rPr b="1" dirty="0" lang="en-US" smtClean="0"/>
              <a:t>PILOT STUDY</a:t>
            </a:r>
            <a:r>
              <a:rPr dirty="0" lang="en-US" smtClean="0"/>
              <a:t> is the process of carrying out a preliminary study, going through </a:t>
            </a:r>
            <a:r>
              <a:rPr dirty="0" lang="en-US" u="sng" smtClean="0"/>
              <a:t>the entire research </a:t>
            </a:r>
            <a:r>
              <a:rPr dirty="0" lang="en-US" smtClean="0"/>
              <a:t>procedure with a small sample</a:t>
            </a:r>
            <a:endParaRPr dirty="0" lang="en-US"/>
          </a:p>
        </p:txBody>
      </p:sp>
    </p:spTree>
  </p:cSld>
  <p:clrMapOvr>
    <a:masterClrMapping/>
  </p:clrMapOvr>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739" name=""/>
        <p:cNvGrpSpPr/>
        <p:nvPr/>
      </p:nvGrpSpPr>
      <p:grpSpPr>
        <a:xfrm>
          <a:off x="0" y="0"/>
          <a:ext cx="0" cy="0"/>
          <a:chOff x="0" y="0"/>
          <a:chExt cx="0" cy="0"/>
        </a:xfrm>
      </p:grpSpPr>
      <p:sp>
        <p:nvSpPr>
          <p:cNvPr id="1049352" name="Title 1"/>
          <p:cNvSpPr>
            <a:spLocks noGrp="1"/>
          </p:cNvSpPr>
          <p:nvPr>
            <p:ph type="title"/>
          </p:nvPr>
        </p:nvSpPr>
        <p:spPr>
          <a:xfrm>
            <a:off x="457200" y="0"/>
            <a:ext cx="8229600" cy="6858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rtlCol="0">
            <a:normAutofit/>
          </a:bodyPr>
          <a:p>
            <a:pPr eaLnBrk="1" fontAlgn="auto" hangingPunct="1">
              <a:spcAft>
                <a:spcPts val="0"/>
              </a:spcAft>
            </a:pPr>
            <a:r>
              <a:rPr b="1" dirty="0" sz="3600" lang="en-US" smtClean="0">
                <a:solidFill>
                  <a:srgbClr val="0000CC"/>
                </a:solidFill>
              </a:rPr>
              <a:t>ETHICAL CONSIDERATIONS IN RESEARCH</a:t>
            </a:r>
            <a:r>
              <a:rPr dirty="0" sz="3600" lang="en-US" smtClean="0">
                <a:solidFill>
                  <a:srgbClr val="0000CC"/>
                </a:solidFill>
              </a:rPr>
              <a:t> </a:t>
            </a:r>
          </a:p>
        </p:txBody>
      </p:sp>
      <p:sp>
        <p:nvSpPr>
          <p:cNvPr id="1049353" name="Content Placeholder 2"/>
          <p:cNvSpPr>
            <a:spLocks noGrp="1"/>
          </p:cNvSpPr>
          <p:nvPr>
            <p:ph idx="1"/>
          </p:nvPr>
        </p:nvSpPr>
        <p:spPr>
          <a:xfrm>
            <a:off x="152400" y="609600"/>
            <a:ext cx="8839200" cy="6096000"/>
          </a:xfrm>
        </p:spPr>
        <p:txBody>
          <a:bodyPr rtlCol="0">
            <a:normAutofit/>
          </a:bodyPr>
          <a:p>
            <a:pPr eaLnBrk="1" fontAlgn="auto" hangingPunct="1">
              <a:spcAft>
                <a:spcPts val="0"/>
              </a:spcAft>
              <a:buFont typeface="Arial" charset="0"/>
              <a:buNone/>
            </a:pPr>
            <a:r>
              <a:rPr b="1" dirty="0" lang="en-US" smtClean="0"/>
              <a:t>Ethics</a:t>
            </a:r>
            <a:r>
              <a:rPr dirty="0" lang="en-US" smtClean="0"/>
              <a:t>: is defined as that branch of philosophy which deals with one’s conduct and serves as a guide to one’s </a:t>
            </a:r>
            <a:r>
              <a:rPr dirty="0" lang="en-US" err="1" smtClean="0"/>
              <a:t>behaviour</a:t>
            </a:r>
            <a:r>
              <a:rPr dirty="0" lang="en-US" smtClean="0"/>
              <a:t>’. </a:t>
            </a:r>
          </a:p>
          <a:p>
            <a:pPr eaLnBrk="1" fontAlgn="auto" hangingPunct="1">
              <a:spcAft>
                <a:spcPts val="0"/>
              </a:spcAft>
              <a:buFont typeface="Arial" charset="0"/>
              <a:buNone/>
            </a:pPr>
            <a:r>
              <a:rPr dirty="0" lang="en-US" smtClean="0"/>
              <a:t>Research ethics fundamentally consist of collecting, analyzing and interpreting data in a way that respects the rights of your participants and respondents. </a:t>
            </a:r>
          </a:p>
          <a:p>
            <a:pPr eaLnBrk="1" fontAlgn="auto" hangingPunct="1">
              <a:spcAft>
                <a:spcPts val="0"/>
              </a:spcAft>
              <a:buFont typeface="Arial" pitchFamily="34" charset="0"/>
              <a:buChar char="•"/>
            </a:pPr>
            <a:endParaRPr dirty="0" lang="en-US" smtClean="0"/>
          </a:p>
        </p:txBody>
      </p:sp>
    </p:spTree>
  </p:cSld>
  <p:clrMapOvr>
    <a:masterClrMapping/>
  </p:clrMapOvr>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303" name=""/>
        <p:cNvGrpSpPr/>
        <p:nvPr/>
      </p:nvGrpSpPr>
      <p:grpSpPr>
        <a:xfrm>
          <a:off x="0" y="0"/>
          <a:ext cx="0" cy="0"/>
          <a:chOff x="0" y="0"/>
          <a:chExt cx="0" cy="0"/>
        </a:xfrm>
      </p:grpSpPr>
      <p:sp>
        <p:nvSpPr>
          <p:cNvPr id="1048693" name="Content Placeholder 2"/>
          <p:cNvSpPr>
            <a:spLocks noGrp="1"/>
          </p:cNvSpPr>
          <p:nvPr>
            <p:ph idx="1"/>
          </p:nvPr>
        </p:nvSpPr>
        <p:spPr/>
        <p:txBody>
          <a:bodyPr/>
          <a:p>
            <a:r>
              <a:rPr dirty="0" lang="en-US" smtClean="0"/>
              <a:t>NON EXPERIMENTAL RESEARCH</a:t>
            </a:r>
          </a:p>
          <a:p>
            <a:r>
              <a:rPr dirty="0" lang="en-US" smtClean="0"/>
              <a:t>The researcher simply measures the present level of the independent variable.</a:t>
            </a:r>
          </a:p>
          <a:p>
            <a:r>
              <a:rPr dirty="0" lang="en-US" smtClean="0"/>
              <a:t>Data generated is not helpful in establishing the cause&amp; effect relationship.</a:t>
            </a:r>
          </a:p>
          <a:p>
            <a:r>
              <a:rPr dirty="0" lang="en-US" smtClean="0"/>
              <a:t>The scope of research is very wide.</a:t>
            </a:r>
            <a:endParaRPr dirty="0" lang="en-US"/>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742" name=""/>
        <p:cNvGrpSpPr/>
        <p:nvPr/>
      </p:nvGrpSpPr>
      <p:grpSpPr>
        <a:xfrm>
          <a:off x="0" y="0"/>
          <a:ext cx="0" cy="0"/>
          <a:chOff x="0" y="0"/>
          <a:chExt cx="0" cy="0"/>
        </a:xfrm>
      </p:grpSpPr>
      <p:sp>
        <p:nvSpPr>
          <p:cNvPr id="1049357" name="Content Placeholder 2"/>
          <p:cNvSpPr>
            <a:spLocks noGrp="1"/>
          </p:cNvSpPr>
          <p:nvPr>
            <p:ph idx="1"/>
          </p:nvPr>
        </p:nvSpPr>
        <p:spPr>
          <a:xfrm>
            <a:off x="152400" y="304800"/>
            <a:ext cx="8839200" cy="6400800"/>
          </a:xfrm>
        </p:spPr>
        <p:txBody>
          <a:bodyPr rtlCol="0">
            <a:normAutofit/>
          </a:bodyPr>
          <a:p>
            <a:pPr eaLnBrk="1" fontAlgn="auto" hangingPunct="1" indent="-60325" marL="60325">
              <a:spcAft>
                <a:spcPts val="0"/>
              </a:spcAft>
              <a:buFont typeface="Arial" charset="0"/>
              <a:buNone/>
            </a:pPr>
            <a:r>
              <a:rPr b="1" dirty="0" sz="2800" lang="en-US" u="sng" smtClean="0"/>
              <a:t>Basic Ethical Principles Underlining the Protection of Human Rights</a:t>
            </a:r>
          </a:p>
          <a:p>
            <a:pPr eaLnBrk="1" fontAlgn="auto" hangingPunct="1" indent="-514350" marL="514350">
              <a:spcAft>
                <a:spcPts val="0"/>
              </a:spcAft>
              <a:buFont typeface="Arial" charset="0"/>
              <a:buAutoNum type="arabicPeriod"/>
            </a:pPr>
            <a:r>
              <a:rPr b="1" dirty="0" sz="2800" lang="en-US" smtClean="0"/>
              <a:t>Principle of Respect for Persons</a:t>
            </a:r>
            <a:r>
              <a:rPr dirty="0" sz="2800" lang="en-US" smtClean="0"/>
              <a:t> </a:t>
            </a:r>
          </a:p>
          <a:p>
            <a:pPr eaLnBrk="1" fontAlgn="auto" hangingPunct="1">
              <a:spcAft>
                <a:spcPts val="0"/>
              </a:spcAft>
              <a:buFont typeface="Arial" charset="0"/>
              <a:buNone/>
            </a:pPr>
            <a:r>
              <a:rPr dirty="0" sz="2800" lang="en-US" smtClean="0"/>
              <a:t>a) Individuals are autonomous, that is, they have the right to self-determination and this right should be respected. This means the research respondents have the right to:</a:t>
            </a:r>
          </a:p>
          <a:p>
            <a:pPr eaLnBrk="1" fontAlgn="auto" hangingPunct="1">
              <a:spcAft>
                <a:spcPts val="0"/>
              </a:spcAft>
              <a:buFont typeface="Arial" charset="0"/>
              <a:buNone/>
            </a:pPr>
            <a:r>
              <a:rPr dirty="0" sz="2800" lang="en-US" smtClean="0"/>
              <a:t>	 a) Accept or decline to participate in the study without punishment or prejudice </a:t>
            </a:r>
            <a:br>
              <a:rPr dirty="0" sz="2800" lang="en-US" smtClean="0"/>
            </a:br>
            <a:r>
              <a:rPr dirty="0" sz="2800" lang="en-US" smtClean="0"/>
              <a:t> b) Withdraw from the study at any stage</a:t>
            </a:r>
            <a:br>
              <a:rPr dirty="0" sz="2800" lang="en-US" smtClean="0"/>
            </a:br>
            <a:r>
              <a:rPr dirty="0" sz="2800" lang="en-US" smtClean="0"/>
              <a:t> c) Withhold information</a:t>
            </a:r>
            <a:br>
              <a:rPr dirty="0" sz="2800" lang="en-US" smtClean="0"/>
            </a:br>
            <a:r>
              <a:rPr dirty="0" sz="2800" lang="en-US" smtClean="0"/>
              <a:t> d) Seek clarification concerning the purpose of the study</a:t>
            </a:r>
          </a:p>
          <a:p>
            <a:pPr eaLnBrk="1" fontAlgn="auto" hangingPunct="1" indent="-60325" marL="60325">
              <a:spcAft>
                <a:spcPts val="0"/>
              </a:spcAft>
              <a:buFont typeface="Arial" charset="0"/>
              <a:buNone/>
            </a:pPr>
            <a:endParaRPr dirty="0" sz="2800" lang="en-US" u="sng"/>
          </a:p>
        </p:txBody>
      </p:sp>
    </p:spTree>
  </p:cSld>
  <p:clrMapOvr>
    <a:masterClrMapping/>
  </p:clrMapOvr>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745" name=""/>
        <p:cNvGrpSpPr/>
        <p:nvPr/>
      </p:nvGrpSpPr>
      <p:grpSpPr>
        <a:xfrm>
          <a:off x="0" y="0"/>
          <a:ext cx="0" cy="0"/>
          <a:chOff x="0" y="0"/>
          <a:chExt cx="0" cy="0"/>
        </a:xfrm>
      </p:grpSpPr>
      <p:sp>
        <p:nvSpPr>
          <p:cNvPr id="1049361" name="Content Placeholder 2"/>
          <p:cNvSpPr>
            <a:spLocks noGrp="1"/>
          </p:cNvSpPr>
          <p:nvPr>
            <p:ph idx="1"/>
          </p:nvPr>
        </p:nvSpPr>
        <p:spPr>
          <a:xfrm>
            <a:off x="152400" y="304800"/>
            <a:ext cx="8839200" cy="6400800"/>
          </a:xfrm>
        </p:spPr>
        <p:txBody>
          <a:bodyPr rtlCol="0">
            <a:normAutofit lnSpcReduction="10000"/>
          </a:bodyPr>
          <a:p>
            <a:pPr eaLnBrk="1" fontAlgn="auto" hangingPunct="1">
              <a:spcAft>
                <a:spcPts val="0"/>
              </a:spcAft>
              <a:buFont typeface="Arial" pitchFamily="34" charset="0"/>
              <a:buChar char="•"/>
            </a:pPr>
            <a:r>
              <a:rPr dirty="0" sz="2800" lang="en-US" smtClean="0"/>
              <a:t>Individuals with diminished autonomy require protection. This group includes children, the mentally impaired, unconscious patients and institutionalized persons.</a:t>
            </a:r>
          </a:p>
          <a:p>
            <a:pPr eaLnBrk="1" fontAlgn="auto" hangingPunct="1">
              <a:spcAft>
                <a:spcPts val="0"/>
              </a:spcAft>
              <a:buFont typeface="Arial" pitchFamily="34" charset="0"/>
              <a:buChar char="•"/>
            </a:pPr>
            <a:r>
              <a:rPr dirty="0" sz="2800" lang="en-US" smtClean="0"/>
              <a:t>For this group of persons, you will need to seek the consent of their legal guardian.</a:t>
            </a:r>
          </a:p>
          <a:p>
            <a:pPr eaLnBrk="1" fontAlgn="auto" hangingPunct="1">
              <a:spcAft>
                <a:spcPts val="0"/>
              </a:spcAft>
              <a:buFont typeface="Arial" charset="0"/>
              <a:buNone/>
            </a:pPr>
            <a:r>
              <a:rPr b="1" dirty="0" sz="2800" lang="en-US" smtClean="0"/>
              <a:t>2. Principle of Justice</a:t>
            </a:r>
            <a:r>
              <a:rPr dirty="0" sz="2800" lang="en-US" smtClean="0"/>
              <a:t> </a:t>
            </a:r>
          </a:p>
          <a:p>
            <a:pPr eaLnBrk="1" fontAlgn="auto" hangingPunct="1" indent="-60325" marL="60325">
              <a:spcAft>
                <a:spcPts val="0"/>
              </a:spcAft>
              <a:buFont typeface="Arial" charset="0"/>
              <a:buNone/>
            </a:pPr>
            <a:r>
              <a:rPr dirty="0" sz="2800" lang="en-US" smtClean="0"/>
              <a:t>This includes the subjects’ </a:t>
            </a:r>
            <a:r>
              <a:rPr dirty="0" sz="2800" lang="en-US" u="sng" smtClean="0"/>
              <a:t>right to fair selection </a:t>
            </a:r>
            <a:r>
              <a:rPr dirty="0" sz="2800" lang="en-US" smtClean="0"/>
              <a:t>and </a:t>
            </a:r>
            <a:r>
              <a:rPr dirty="0" sz="2800" lang="en-US" u="sng" smtClean="0"/>
              <a:t>treatment </a:t>
            </a:r>
            <a:r>
              <a:rPr dirty="0" sz="2800" lang="en-US" smtClean="0"/>
              <a:t>and their right to privacy:</a:t>
            </a:r>
          </a:p>
          <a:p>
            <a:pPr eaLnBrk="1" fontAlgn="auto" hangingPunct="1">
              <a:spcAft>
                <a:spcPts val="0"/>
              </a:spcAft>
              <a:buFont typeface="Arial" pitchFamily="34" charset="0"/>
              <a:buChar char="•"/>
            </a:pPr>
            <a:r>
              <a:rPr dirty="0" sz="2800" lang="en-US" u="sng" smtClean="0"/>
              <a:t>Right to Privacy</a:t>
            </a:r>
            <a:r>
              <a:rPr dirty="0" sz="2800" lang="en-US" smtClean="0"/>
              <a:t>: This is the freedom of an individual to determine the time, extent and the circumstances under which private information will be shared with or withheld from others. The privacy of the subject is considered to be protected if the subject is informed and consents to participate in a study and voluntarily shares private information with a researcher. </a:t>
            </a:r>
          </a:p>
          <a:p>
            <a:pPr eaLnBrk="1" fontAlgn="auto" hangingPunct="1">
              <a:spcAft>
                <a:spcPts val="0"/>
              </a:spcAft>
              <a:buFont typeface="Arial" pitchFamily="34" charset="0"/>
              <a:buChar char="•"/>
            </a:pPr>
            <a:endParaRPr dirty="0" sz="2800" lang="en-US"/>
          </a:p>
        </p:txBody>
      </p:sp>
    </p:spTree>
  </p:cSld>
  <p:clrMapOvr>
    <a:masterClrMapping/>
  </p:clrMapOvr>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748" name=""/>
        <p:cNvGrpSpPr/>
        <p:nvPr/>
      </p:nvGrpSpPr>
      <p:grpSpPr>
        <a:xfrm>
          <a:off x="0" y="0"/>
          <a:ext cx="0" cy="0"/>
          <a:chOff x="0" y="0"/>
          <a:chExt cx="0" cy="0"/>
        </a:xfrm>
      </p:grpSpPr>
      <p:sp>
        <p:nvSpPr>
          <p:cNvPr id="1049365" name="Content Placeholder 2"/>
          <p:cNvSpPr>
            <a:spLocks noGrp="1"/>
          </p:cNvSpPr>
          <p:nvPr>
            <p:ph idx="1"/>
          </p:nvPr>
        </p:nvSpPr>
        <p:spPr>
          <a:xfrm>
            <a:off x="152400" y="228600"/>
            <a:ext cx="8839200" cy="6477000"/>
          </a:xfrm>
        </p:spPr>
        <p:txBody>
          <a:bodyPr/>
          <a:p>
            <a:pPr eaLnBrk="1" hangingPunct="1"/>
            <a:r>
              <a:rPr dirty="0" sz="2800" lang="en-US" u="sng" smtClean="0"/>
              <a:t>Right to Anonymity and Confidentiality</a:t>
            </a:r>
            <a:r>
              <a:rPr dirty="0" sz="2800" lang="en-US" smtClean="0"/>
              <a:t>:</a:t>
            </a:r>
          </a:p>
          <a:p>
            <a:pPr eaLnBrk="1" hangingPunct="1">
              <a:buFont typeface="Arial" charset="0"/>
              <a:buNone/>
            </a:pPr>
            <a:r>
              <a:rPr dirty="0" sz="2800" lang="en-US" smtClean="0"/>
              <a:t> Complete anonymity exists when the respondents’ identity is not revealed and the information collected is not linked to the respondent. </a:t>
            </a:r>
          </a:p>
          <a:p>
            <a:pPr eaLnBrk="1" hangingPunct="1">
              <a:buFont typeface="Arial" charset="0"/>
              <a:buNone/>
            </a:pPr>
            <a:r>
              <a:rPr dirty="0" sz="2800" lang="en-US" smtClean="0"/>
              <a:t>Confidentiality refers to the researcher’s responsibility to protect all data gathered within the scope of the project from being divulged or made available to any other person, which means the research data should never be shared with outsiders.</a:t>
            </a:r>
          </a:p>
        </p:txBody>
      </p:sp>
    </p:spTree>
  </p:cSld>
  <p:clrMapOvr>
    <a:masterClrMapping/>
  </p:clrMapOvr>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751" name=""/>
        <p:cNvGrpSpPr/>
        <p:nvPr/>
      </p:nvGrpSpPr>
      <p:grpSpPr>
        <a:xfrm>
          <a:off x="0" y="0"/>
          <a:ext cx="0" cy="0"/>
          <a:chOff x="0" y="0"/>
          <a:chExt cx="0" cy="0"/>
        </a:xfrm>
      </p:grpSpPr>
      <p:sp>
        <p:nvSpPr>
          <p:cNvPr id="1049369" name="Content Placeholder 2"/>
          <p:cNvSpPr>
            <a:spLocks noGrp="1"/>
          </p:cNvSpPr>
          <p:nvPr>
            <p:ph idx="1"/>
          </p:nvPr>
        </p:nvSpPr>
        <p:spPr>
          <a:xfrm>
            <a:off x="152400" y="228600"/>
            <a:ext cx="8839200" cy="6477000"/>
          </a:xfrm>
        </p:spPr>
        <p:txBody>
          <a:bodyPr/>
          <a:p>
            <a:pPr eaLnBrk="1" hangingPunct="1">
              <a:buFont typeface="Arial" charset="0"/>
              <a:buNone/>
            </a:pPr>
            <a:r>
              <a:rPr b="1" dirty="0" lang="en-US" smtClean="0"/>
              <a:t>3. Principle of Beneficence</a:t>
            </a:r>
          </a:p>
          <a:p>
            <a:pPr eaLnBrk="1" hangingPunct="1">
              <a:buFont typeface="Arial" charset="0"/>
              <a:buNone/>
            </a:pPr>
            <a:r>
              <a:rPr dirty="0" lang="en-US" smtClean="0"/>
              <a:t> This principle involves an effort to </a:t>
            </a:r>
            <a:r>
              <a:rPr dirty="0" lang="en-US" u="sng" smtClean="0"/>
              <a:t>secure the well being of persons. </a:t>
            </a:r>
          </a:p>
          <a:p>
            <a:pPr eaLnBrk="1" hangingPunct="1">
              <a:buFont typeface="Arial" charset="0"/>
              <a:buNone/>
            </a:pPr>
            <a:r>
              <a:rPr dirty="0" lang="en-US" smtClean="0"/>
              <a:t>It is the right to protect respondents from discomfort and harm. This principle states that one should do what is good and above all should do no harm. </a:t>
            </a:r>
          </a:p>
          <a:p>
            <a:pPr eaLnBrk="1" hangingPunct="1">
              <a:buFont typeface="Arial" charset="0"/>
              <a:buNone/>
            </a:pPr>
            <a:r>
              <a:rPr dirty="0" lang="en-US" smtClean="0"/>
              <a:t>Discomfort and harm can be physical, emotional, spiritual, economic, social or legal.</a:t>
            </a:r>
          </a:p>
          <a:p>
            <a:pPr eaLnBrk="1" hangingPunct="1"/>
            <a:endParaRPr dirty="0" lang="en-US" smtClean="0"/>
          </a:p>
        </p:txBody>
      </p:sp>
    </p:spTree>
  </p:cSld>
  <p:clrMapOvr>
    <a:masterClrMapping/>
  </p:clrMapOvr>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754" name=""/>
        <p:cNvGrpSpPr/>
        <p:nvPr/>
      </p:nvGrpSpPr>
      <p:grpSpPr>
        <a:xfrm>
          <a:off x="0" y="0"/>
          <a:ext cx="0" cy="0"/>
          <a:chOff x="0" y="0"/>
          <a:chExt cx="0" cy="0"/>
        </a:xfrm>
      </p:grpSpPr>
      <p:sp>
        <p:nvSpPr>
          <p:cNvPr id="1049373" name="Content Placeholder 2"/>
          <p:cNvSpPr>
            <a:spLocks noGrp="1"/>
          </p:cNvSpPr>
          <p:nvPr>
            <p:ph idx="1"/>
          </p:nvPr>
        </p:nvSpPr>
        <p:spPr>
          <a:xfrm>
            <a:off x="152400" y="0"/>
            <a:ext cx="8839200" cy="6705600"/>
          </a:xfrm>
        </p:spPr>
        <p:txBody>
          <a:bodyPr/>
          <a:p>
            <a:pPr algn="ctr" eaLnBrk="1" hangingPunct="1">
              <a:buFont typeface="Arial" charset="0"/>
              <a:buNone/>
            </a:pPr>
            <a:r>
              <a:rPr b="1" dirty="0" sz="2800" lang="en-US" u="sng" smtClean="0"/>
              <a:t>The Major Content of an Informed Consent</a:t>
            </a:r>
            <a:r>
              <a:rPr dirty="0" sz="2800" lang="en-US" u="sng" smtClean="0"/>
              <a:t> </a:t>
            </a:r>
          </a:p>
          <a:p>
            <a:pPr eaLnBrk="1" hangingPunct="1">
              <a:buFont typeface="Arial" charset="0"/>
              <a:buNone/>
            </a:pPr>
            <a:r>
              <a:rPr dirty="0" sz="2800" lang="en-US" smtClean="0"/>
              <a:t>Informed consent revolves around the following three major elements:</a:t>
            </a:r>
          </a:p>
          <a:p>
            <a:pPr eaLnBrk="1" hangingPunct="1" lvl="1"/>
            <a:r>
              <a:rPr dirty="0" sz="2400" lang="en-US" smtClean="0"/>
              <a:t>The type of information you need to obtain from the research subjects.</a:t>
            </a:r>
          </a:p>
          <a:p>
            <a:pPr eaLnBrk="1" hangingPunct="1" lvl="1"/>
            <a:r>
              <a:rPr dirty="0" sz="2400" lang="en-US" smtClean="0"/>
              <a:t>The degree of understanding required of the subject in order to give consent.</a:t>
            </a:r>
          </a:p>
          <a:p>
            <a:pPr eaLnBrk="1" hangingPunct="1" lvl="1"/>
            <a:r>
              <a:rPr dirty="0" sz="2400" lang="en-US" smtClean="0"/>
              <a:t>The fact that the subject has a free choice in giving consent.</a:t>
            </a:r>
          </a:p>
          <a:p>
            <a:pPr eaLnBrk="1" hangingPunct="1">
              <a:buFont typeface="Arial" charset="0"/>
              <a:buNone/>
            </a:pPr>
            <a:r>
              <a:rPr dirty="0" sz="2800" lang="en-US" smtClean="0"/>
              <a:t>Informed consent should be based on the following factors:</a:t>
            </a:r>
          </a:p>
          <a:p>
            <a:pPr eaLnBrk="1" hangingPunct="1" lvl="1"/>
            <a:r>
              <a:rPr dirty="0" sz="2400" lang="en-US" smtClean="0"/>
              <a:t>The purpose of the research study</a:t>
            </a:r>
          </a:p>
          <a:p>
            <a:pPr eaLnBrk="1" hangingPunct="1" lvl="1"/>
            <a:r>
              <a:rPr dirty="0" sz="2400" lang="en-US" smtClean="0"/>
              <a:t>Foreseen risks</a:t>
            </a:r>
          </a:p>
          <a:p>
            <a:pPr eaLnBrk="1" hangingPunct="1" lvl="1"/>
            <a:r>
              <a:rPr dirty="0" sz="2400" lang="en-US" smtClean="0"/>
              <a:t>A guarantee of anonymity and confidentiality</a:t>
            </a:r>
          </a:p>
          <a:p>
            <a:pPr eaLnBrk="1" hangingPunct="1" lvl="1"/>
            <a:r>
              <a:rPr dirty="0" sz="2400" lang="en-US" smtClean="0"/>
              <a:t>Identification of the researcher</a:t>
            </a:r>
          </a:p>
          <a:p>
            <a:pPr eaLnBrk="1" hangingPunct="1" lvl="1"/>
            <a:r>
              <a:rPr dirty="0" sz="2400" lang="en-US" smtClean="0"/>
              <a:t>Number of subjects involved</a:t>
            </a:r>
          </a:p>
          <a:p>
            <a:pPr eaLnBrk="1" hangingPunct="1" lvl="1"/>
            <a:r>
              <a:rPr dirty="0" sz="2400" lang="en-US" smtClean="0"/>
              <a:t>Benefits and compensation.</a:t>
            </a:r>
          </a:p>
          <a:p>
            <a:pPr eaLnBrk="1" hangingPunct="1"/>
            <a:endParaRPr dirty="0" sz="2800" lang="en-US" smtClean="0"/>
          </a:p>
        </p:txBody>
      </p:sp>
    </p:spTree>
  </p:cSld>
  <p:clrMapOvr>
    <a:masterClrMapping/>
  </p:clrMapOvr>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757" name=""/>
        <p:cNvGrpSpPr/>
        <p:nvPr/>
      </p:nvGrpSpPr>
      <p:grpSpPr>
        <a:xfrm>
          <a:off x="0" y="0"/>
          <a:ext cx="0" cy="0"/>
          <a:chOff x="0" y="0"/>
          <a:chExt cx="0" cy="0"/>
        </a:xfrm>
      </p:grpSpPr>
      <p:sp>
        <p:nvSpPr>
          <p:cNvPr id="1049377" name="Title 1"/>
          <p:cNvSpPr>
            <a:spLocks noGrp="1"/>
          </p:cNvSpPr>
          <p:nvPr>
            <p:ph type="title"/>
          </p:nvPr>
        </p:nvSpPr>
        <p:spPr>
          <a:xfrm>
            <a:off x="457200" y="0"/>
            <a:ext cx="8229600" cy="457200"/>
          </a:xfrm>
        </p:spPr>
        <p:txBody>
          <a:bodyPr rtlCol="0">
            <a:normAutofit fontScale="90000"/>
          </a:bodyPr>
          <a:p>
            <a:pPr eaLnBrk="1" fontAlgn="auto" hangingPunct="1">
              <a:spcAft>
                <a:spcPts val="0"/>
              </a:spcAft>
            </a:pPr>
            <a:r>
              <a:rPr b="1" dirty="0" sz="3600" lang="en-US" u="sng" smtClean="0"/>
              <a:t>Access to Research Population</a:t>
            </a:r>
            <a:endParaRPr dirty="0" sz="3600" lang="en-US" u="sng" smtClean="0"/>
          </a:p>
        </p:txBody>
      </p:sp>
      <p:sp>
        <p:nvSpPr>
          <p:cNvPr id="1049378" name="Content Placeholder 2"/>
          <p:cNvSpPr>
            <a:spLocks noGrp="1"/>
          </p:cNvSpPr>
          <p:nvPr>
            <p:ph idx="1"/>
          </p:nvPr>
        </p:nvSpPr>
        <p:spPr>
          <a:xfrm>
            <a:off x="152400" y="533400"/>
            <a:ext cx="8839200" cy="6172200"/>
          </a:xfrm>
        </p:spPr>
        <p:txBody>
          <a:bodyPr/>
          <a:p>
            <a:pPr eaLnBrk="1" hangingPunct="1"/>
            <a:r>
              <a:rPr dirty="0" sz="2800" lang="en-US" smtClean="0"/>
              <a:t>Prior to commencing the study, a formal application to the government of Kenya for permission to conduct the research must be written. </a:t>
            </a:r>
          </a:p>
          <a:p>
            <a:pPr eaLnBrk="1" hangingPunct="1"/>
            <a:r>
              <a:rPr dirty="0" sz="2800" lang="en-US" smtClean="0"/>
              <a:t>This should include two or more copies of the research proposal, accompanied by a recommendation letter from the supervisor(s) as required by the Kenyan authorities.</a:t>
            </a:r>
          </a:p>
          <a:p>
            <a:pPr eaLnBrk="1" hangingPunct="1"/>
            <a:r>
              <a:rPr dirty="0" sz="2800" lang="en-US" smtClean="0"/>
              <a:t>If your institution is authorized to conduct research, there may be a ‘Research and Ethics Committee’. Such a committee is usually vested with the authority of granting research permits, which you could use.</a:t>
            </a:r>
          </a:p>
          <a:p>
            <a:pPr eaLnBrk="1" hangingPunct="1"/>
            <a:r>
              <a:rPr dirty="0" sz="2800" lang="en-US" smtClean="0"/>
              <a:t>As a requirement, each research respondent should be requested to accept in writing and sign or affix a thumb print. </a:t>
            </a:r>
          </a:p>
        </p:txBody>
      </p:sp>
    </p:spTree>
  </p:cSld>
  <p:clrMapOvr>
    <a:masterClrMapping/>
  </p:clrMapOvr>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760" name=""/>
        <p:cNvGrpSpPr/>
        <p:nvPr/>
      </p:nvGrpSpPr>
      <p:grpSpPr>
        <a:xfrm>
          <a:off x="0" y="0"/>
          <a:ext cx="0" cy="0"/>
          <a:chOff x="0" y="0"/>
          <a:chExt cx="0" cy="0"/>
        </a:xfrm>
      </p:grpSpPr>
      <p:sp>
        <p:nvSpPr>
          <p:cNvPr id="1049382" name="Content Placeholder 2"/>
          <p:cNvSpPr>
            <a:spLocks noGrp="1"/>
          </p:cNvSpPr>
          <p:nvPr>
            <p:ph idx="1"/>
          </p:nvPr>
        </p:nvSpPr>
        <p:spPr>
          <a:xfrm>
            <a:off x="152400" y="228600"/>
            <a:ext cx="8839200" cy="6477000"/>
          </a:xfrm>
        </p:spPr>
        <p:txBody>
          <a:bodyPr/>
          <a:p>
            <a:pPr eaLnBrk="1" hangingPunct="1"/>
            <a:r>
              <a:rPr dirty="0" lang="en-US" smtClean="0"/>
              <a:t>In cases where a respondent can neither read nor write, a consent form should be completed and duly signed after you have clearly explained the purpose of the research.</a:t>
            </a:r>
          </a:p>
          <a:p>
            <a:pPr eaLnBrk="1" hangingPunct="1"/>
            <a:r>
              <a:rPr dirty="0" lang="en-US" smtClean="0"/>
              <a:t>You should inform the respondents that their participation is absolutely voluntary and they may pull out of the study whenever they so wish. </a:t>
            </a:r>
          </a:p>
          <a:p>
            <a:pPr eaLnBrk="1" hangingPunct="1"/>
            <a:r>
              <a:rPr dirty="0" lang="en-US" smtClean="0"/>
              <a:t>As part of the contract, you should guarantee the respondents absolute confidentiality during and after the study.</a:t>
            </a:r>
          </a:p>
        </p:txBody>
      </p:sp>
    </p:spTree>
  </p:cSld>
  <p:clrMapOvr>
    <a:masterClrMapping/>
  </p:clrMapOvr>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763" name=""/>
        <p:cNvGrpSpPr/>
        <p:nvPr/>
      </p:nvGrpSpPr>
      <p:grpSpPr>
        <a:xfrm>
          <a:off x="0" y="0"/>
          <a:ext cx="0" cy="0"/>
          <a:chOff x="0" y="0"/>
          <a:chExt cx="0" cy="0"/>
        </a:xfrm>
      </p:grpSpPr>
      <p:sp>
        <p:nvSpPr>
          <p:cNvPr id="1049386" name="Title 1"/>
          <p:cNvSpPr>
            <a:spLocks noGrp="1"/>
          </p:cNvSpPr>
          <p:nvPr>
            <p:ph type="title"/>
          </p:nvPr>
        </p:nvSpPr>
        <p:spPr>
          <a:xfrm>
            <a:off x="0" y="0"/>
            <a:ext cx="9144000" cy="1066800"/>
          </a:xfrm>
          <a:solidFill>
            <a:schemeClr val="tx1"/>
          </a:solidFill>
          <a:ln>
            <a:noFill/>
          </a:ln>
          <a:effectLst/>
          <a:scene3d>
            <a:camera prst="orthographicFront">
              <a:rot lat="0" lon="0" rev="0"/>
            </a:camera>
            <a:lightRig dir="t" rig="glow">
              <a:rot lat="0" lon="0" rev="14100000"/>
            </a:lightRig>
          </a:scene3d>
          <a:sp3d prstMaterial="softEdge">
            <a:bevelT w="127000" prst="artDeco"/>
          </a:sp3d>
        </p:spPr>
        <p:txBody>
          <a:bodyPr rtlCol="0">
            <a:normAutofit fontScale="90000"/>
          </a:bodyPr>
          <a:p>
            <a:pPr eaLnBrk="1" fontAlgn="auto" hangingPunct="1">
              <a:spcAft>
                <a:spcPts val="0"/>
              </a:spcAft>
            </a:pPr>
            <a:r>
              <a:rPr b="1" dirty="0" sz="4000" lang="en-US" smtClean="0">
                <a:solidFill>
                  <a:schemeClr val="bg1"/>
                </a:solidFill>
              </a:rPr>
              <a:t>STEP 8: DATA COLLECTION AND PRESENTATION</a:t>
            </a:r>
          </a:p>
        </p:txBody>
      </p:sp>
      <p:sp>
        <p:nvSpPr>
          <p:cNvPr id="1049387" name="Content Placeholder 2"/>
          <p:cNvSpPr>
            <a:spLocks noGrp="1"/>
          </p:cNvSpPr>
          <p:nvPr>
            <p:ph idx="1"/>
          </p:nvPr>
        </p:nvSpPr>
        <p:spPr>
          <a:xfrm>
            <a:off x="152400" y="1143000"/>
            <a:ext cx="8991600" cy="5562600"/>
          </a:xfrm>
        </p:spPr>
        <p:txBody>
          <a:bodyPr/>
          <a:p>
            <a:pPr eaLnBrk="1" hangingPunct="1">
              <a:buFont typeface="Arial" charset="0"/>
              <a:buNone/>
            </a:pPr>
            <a:r>
              <a:rPr b="1" dirty="0" lang="en-US" smtClean="0"/>
              <a:t>Def:</a:t>
            </a:r>
            <a:r>
              <a:rPr dirty="0" lang="en-US" smtClean="0"/>
              <a:t> ‘the precise, systematic gathering of information relevant to the research purpose or the specific objectives, questions or hypotheses of a study’.</a:t>
            </a:r>
          </a:p>
          <a:p>
            <a:pPr eaLnBrk="1" hangingPunct="1">
              <a:buFont typeface="Arial" charset="0"/>
              <a:buNone/>
            </a:pPr>
            <a:r>
              <a:rPr dirty="0" lang="en-US" smtClean="0"/>
              <a:t>There are three main stages in the data collection process:</a:t>
            </a:r>
          </a:p>
          <a:p>
            <a:pPr eaLnBrk="1" hangingPunct="1"/>
            <a:r>
              <a:rPr dirty="0" lang="en-US" smtClean="0"/>
              <a:t>Stage One - Permission to Proceed(seeking consent)</a:t>
            </a:r>
          </a:p>
          <a:p>
            <a:pPr eaLnBrk="1" hangingPunct="1"/>
            <a:r>
              <a:rPr dirty="0" lang="en-US" smtClean="0"/>
              <a:t>Stage Two - Data Collection</a:t>
            </a:r>
          </a:p>
          <a:p>
            <a:pPr eaLnBrk="1" hangingPunct="1" lvl="2"/>
            <a:r>
              <a:rPr dirty="0" lang="en-US" smtClean="0"/>
              <a:t>Listing tasks, training assistants, available data, time </a:t>
            </a:r>
          </a:p>
          <a:p>
            <a:pPr eaLnBrk="1" hangingPunct="1"/>
            <a:r>
              <a:rPr dirty="0" lang="en-US" smtClean="0"/>
              <a:t>Stage Three - Data Handling</a:t>
            </a:r>
          </a:p>
          <a:p>
            <a:pPr eaLnBrk="1" hangingPunct="1">
              <a:buFont typeface="Arial" charset="0"/>
              <a:buNone/>
            </a:pPr>
            <a:endParaRPr dirty="0" lang="en-US" smtClean="0"/>
          </a:p>
        </p:txBody>
      </p:sp>
    </p:spTree>
  </p:cSld>
  <p:clrMapOvr>
    <a:masterClrMapping/>
  </p:clrMapOvr>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766" name=""/>
        <p:cNvGrpSpPr/>
        <p:nvPr/>
      </p:nvGrpSpPr>
      <p:grpSpPr>
        <a:xfrm>
          <a:off x="0" y="0"/>
          <a:ext cx="0" cy="0"/>
          <a:chOff x="0" y="0"/>
          <a:chExt cx="0" cy="0"/>
        </a:xfrm>
      </p:grpSpPr>
      <p:sp>
        <p:nvSpPr>
          <p:cNvPr id="1049391" name="Content Placeholder 2"/>
          <p:cNvSpPr>
            <a:spLocks noGrp="1"/>
          </p:cNvSpPr>
          <p:nvPr>
            <p:ph idx="1"/>
          </p:nvPr>
        </p:nvSpPr>
        <p:spPr>
          <a:xfrm>
            <a:off x="152400" y="304800"/>
            <a:ext cx="8839200" cy="6400800"/>
          </a:xfrm>
        </p:spPr>
        <p:txBody>
          <a:bodyPr rtlCol="0">
            <a:normAutofit lnSpcReduction="10000"/>
          </a:bodyPr>
          <a:p>
            <a:pPr eaLnBrk="1" fontAlgn="auto" hangingPunct="1">
              <a:spcAft>
                <a:spcPts val="0"/>
              </a:spcAft>
              <a:buFont typeface="Arial" charset="0"/>
              <a:buNone/>
            </a:pPr>
            <a:r>
              <a:rPr dirty="0" lang="en-US" smtClean="0"/>
              <a:t>Aspects of data collection that ensure data quality include;</a:t>
            </a:r>
          </a:p>
          <a:p>
            <a:pPr eaLnBrk="1" fontAlgn="auto" hangingPunct="1" lvl="1">
              <a:spcAft>
                <a:spcPts val="0"/>
              </a:spcAft>
              <a:buFont typeface="Arial" pitchFamily="34" charset="0"/>
              <a:buChar char="–"/>
            </a:pPr>
            <a:r>
              <a:rPr dirty="0" lang="en-US" smtClean="0"/>
              <a:t>Guidelines on sampling procedures and what to do if respondents are not available or refuse to cooperate.</a:t>
            </a:r>
          </a:p>
          <a:p>
            <a:pPr eaLnBrk="1" fontAlgn="auto" hangingPunct="1" lvl="1">
              <a:spcAft>
                <a:spcPts val="0"/>
              </a:spcAft>
              <a:buFont typeface="Arial" pitchFamily="34" charset="0"/>
              <a:buChar char="–"/>
            </a:pPr>
            <a:r>
              <a:rPr dirty="0" lang="en-US" smtClean="0"/>
              <a:t>A clear explanation of the purpose and procedures of the study. This should be used as an introduction before each interview. </a:t>
            </a:r>
          </a:p>
          <a:p>
            <a:pPr eaLnBrk="1" fontAlgn="auto" hangingPunct="1" lvl="1">
              <a:spcAft>
                <a:spcPts val="0"/>
              </a:spcAft>
              <a:buFont typeface="Arial" pitchFamily="34" charset="0"/>
              <a:buChar char="–"/>
            </a:pPr>
            <a:r>
              <a:rPr dirty="0" lang="en-US" smtClean="0"/>
              <a:t>Instruction sheets on how to ask certain questions and how to record the answers.</a:t>
            </a:r>
          </a:p>
          <a:p>
            <a:pPr eaLnBrk="1" fontAlgn="auto" hangingPunct="1">
              <a:spcAft>
                <a:spcPts val="0"/>
              </a:spcAft>
              <a:buFont typeface="Arial" charset="0"/>
              <a:buNone/>
            </a:pPr>
            <a:r>
              <a:rPr dirty="0" lang="en-US" smtClean="0"/>
              <a:t>members of the research team master techniques such as:</a:t>
            </a:r>
          </a:p>
          <a:p>
            <a:pPr eaLnBrk="1" fontAlgn="auto" hangingPunct="1" lvl="1">
              <a:spcAft>
                <a:spcPts val="0"/>
              </a:spcAft>
              <a:buFont typeface="Arial" pitchFamily="34" charset="0"/>
              <a:buChar char="–"/>
            </a:pPr>
            <a:r>
              <a:rPr dirty="0" lang="en-US" smtClean="0"/>
              <a:t>Asking questions in a neutral manner.</a:t>
            </a:r>
          </a:p>
          <a:p>
            <a:pPr eaLnBrk="1" fontAlgn="auto" hangingPunct="1" lvl="1">
              <a:spcAft>
                <a:spcPts val="0"/>
              </a:spcAft>
              <a:buFont typeface="Arial" pitchFamily="34" charset="0"/>
              <a:buChar char="–"/>
            </a:pPr>
            <a:r>
              <a:rPr dirty="0" lang="en-US" smtClean="0"/>
              <a:t>Not showing, by words or expressions, what answers one expects to hear.</a:t>
            </a:r>
          </a:p>
          <a:p>
            <a:pPr eaLnBrk="1" fontAlgn="auto" hangingPunct="1" indent="-742950" lvl="1">
              <a:spcAft>
                <a:spcPts val="0"/>
              </a:spcAft>
              <a:buFont typeface="Arial" charset="0"/>
              <a:buNone/>
            </a:pPr>
            <a:endParaRPr dirty="0" lang="en-US"/>
          </a:p>
        </p:txBody>
      </p:sp>
    </p:spTree>
  </p:cSld>
  <p:clrMapOvr>
    <a:masterClrMapping/>
  </p:clrMapOvr>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769" name=""/>
        <p:cNvGrpSpPr/>
        <p:nvPr/>
      </p:nvGrpSpPr>
      <p:grpSpPr>
        <a:xfrm>
          <a:off x="0" y="0"/>
          <a:ext cx="0" cy="0"/>
          <a:chOff x="0" y="0"/>
          <a:chExt cx="0" cy="0"/>
        </a:xfrm>
      </p:grpSpPr>
      <p:sp>
        <p:nvSpPr>
          <p:cNvPr id="1049395" name="Content Placeholder 2"/>
          <p:cNvSpPr>
            <a:spLocks noGrp="1"/>
          </p:cNvSpPr>
          <p:nvPr>
            <p:ph idx="1"/>
          </p:nvPr>
        </p:nvSpPr>
        <p:spPr>
          <a:xfrm>
            <a:off x="152400" y="228600"/>
            <a:ext cx="8991600" cy="6477000"/>
          </a:xfrm>
        </p:spPr>
        <p:txBody>
          <a:bodyPr/>
          <a:p>
            <a:pPr eaLnBrk="1" hangingPunct="1" lvl="1"/>
            <a:r>
              <a:rPr dirty="0" lang="en-US" smtClean="0"/>
              <a:t>Not showing agreement, disagreement or surprise.</a:t>
            </a:r>
          </a:p>
          <a:p>
            <a:pPr eaLnBrk="1" hangingPunct="1" lvl="1"/>
            <a:r>
              <a:rPr dirty="0" lang="en-US" smtClean="0"/>
              <a:t>Recording answers precisely as they are provided, without sifting through them or interpreting them.</a:t>
            </a:r>
          </a:p>
          <a:p>
            <a:pPr eaLnBrk="1" hangingPunct="1">
              <a:buFont typeface="Arial" charset="0"/>
              <a:buNone/>
            </a:pPr>
            <a:r>
              <a:rPr b="1" dirty="0" lang="en-US" smtClean="0"/>
              <a:t>Data Handling guidelines</a:t>
            </a:r>
            <a:endParaRPr dirty="0" lang="en-US" smtClean="0"/>
          </a:p>
          <a:p>
            <a:pPr eaLnBrk="1" hangingPunct="1" lvl="1"/>
            <a:r>
              <a:rPr dirty="0" lang="en-US" smtClean="0"/>
              <a:t>Check that the data gathered is complete and accurate.</a:t>
            </a:r>
          </a:p>
          <a:p>
            <a:pPr eaLnBrk="1" hangingPunct="1" lvl="1"/>
            <a:r>
              <a:rPr dirty="0" lang="en-US" smtClean="0"/>
              <a:t>Identify the person responsible for storing data and the place where it will be stored.</a:t>
            </a:r>
          </a:p>
          <a:p>
            <a:pPr eaLnBrk="1" hangingPunct="1" lvl="1"/>
            <a:r>
              <a:rPr dirty="0" lang="en-US" smtClean="0"/>
              <a:t>Decide how data should be stored. Record forms should be kept in the sequence in which they have been numbered.</a:t>
            </a:r>
          </a:p>
          <a:p>
            <a:pPr eaLnBrk="1" hangingPunct="1"/>
            <a:endParaRPr dirty="0" lang="en-US" smtClean="0"/>
          </a:p>
          <a:p>
            <a:pPr eaLnBrk="1" hangingPunct="1"/>
            <a:endParaRPr dirty="0" lang="en-US" smtClean="0"/>
          </a:p>
        </p:txBody>
      </p:sp>
    </p:spTree>
  </p:cSld>
  <p:clrMapOvr>
    <a:masterClrMapping/>
  </p:clrMapOvr>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06" name=""/>
        <p:cNvGrpSpPr/>
        <p:nvPr/>
      </p:nvGrpSpPr>
      <p:grpSpPr>
        <a:xfrm>
          <a:off x="0" y="0"/>
          <a:ext cx="0" cy="0"/>
          <a:chOff x="0" y="0"/>
          <a:chExt cx="0" cy="0"/>
        </a:xfrm>
      </p:grpSpPr>
      <p:sp>
        <p:nvSpPr>
          <p:cNvPr id="1048697" name="Title 1"/>
          <p:cNvSpPr>
            <a:spLocks noGrp="1"/>
          </p:cNvSpPr>
          <p:nvPr>
            <p:ph type="title"/>
          </p:nvPr>
        </p:nvSpPr>
        <p:spPr>
          <a:xfrm>
            <a:off x="0" y="0"/>
            <a:ext cx="9144000" cy="1143000"/>
          </a:xfrm>
          <a:solidFill>
            <a:schemeClr val="accent6"/>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chemeClr val="bg1"/>
                </a:solidFill>
              </a:rPr>
              <a:t>CHARACTERISTICS OF GOOD RESEARCH</a:t>
            </a:r>
          </a:p>
        </p:txBody>
      </p:sp>
      <p:sp>
        <p:nvSpPr>
          <p:cNvPr id="1048698" name="Content Placeholder 2"/>
          <p:cNvSpPr>
            <a:spLocks noGrp="1"/>
          </p:cNvSpPr>
          <p:nvPr>
            <p:ph idx="1"/>
          </p:nvPr>
        </p:nvSpPr>
        <p:spPr>
          <a:xfrm>
            <a:off x="0" y="1143000"/>
            <a:ext cx="9144000" cy="5715000"/>
          </a:xfrm>
        </p:spPr>
        <p:txBody>
          <a:bodyPr/>
          <a:p>
            <a:pPr eaLnBrk="1" hangingPunct="1"/>
            <a:r>
              <a:rPr dirty="0" lang="en-US" smtClean="0"/>
              <a:t>Should have a comprehensive statement and justification of the research problem</a:t>
            </a:r>
          </a:p>
          <a:p>
            <a:pPr eaLnBrk="1" hangingPunct="1"/>
            <a:r>
              <a:rPr dirty="0" lang="en-US" smtClean="0"/>
              <a:t>Has clearly stated objectives and research questions</a:t>
            </a:r>
          </a:p>
          <a:p>
            <a:pPr eaLnBrk="1" hangingPunct="1"/>
            <a:r>
              <a:rPr dirty="0" lang="en-US" smtClean="0"/>
              <a:t>Measures what it sought to from the onset.</a:t>
            </a:r>
          </a:p>
          <a:p>
            <a:pPr eaLnBrk="1" hangingPunct="1"/>
            <a:r>
              <a:rPr dirty="0" lang="en-US" smtClean="0"/>
              <a:t>Has a clearly stated and relevant purpose.</a:t>
            </a:r>
          </a:p>
          <a:p>
            <a:pPr eaLnBrk="1" hangingPunct="1"/>
            <a:endParaRPr dirty="0" lang="en-US" smtClean="0"/>
          </a:p>
          <a:p>
            <a:pPr eaLnBrk="1" hangingPunct="1"/>
            <a:endParaRPr dirty="0" lang="en-US" smtClean="0"/>
          </a:p>
          <a:p>
            <a:pPr eaLnBrk="1" hangingPunct="1"/>
            <a:endParaRPr dirty="0" lang="en-US" smtClean="0"/>
          </a:p>
        </p:txBody>
      </p:sp>
    </p:spTree>
  </p:cSld>
  <p:clrMapOvr>
    <a:masterClrMapping/>
  </p:clrMapOvr>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772" name=""/>
        <p:cNvGrpSpPr/>
        <p:nvPr/>
      </p:nvGrpSpPr>
      <p:grpSpPr>
        <a:xfrm>
          <a:off x="0" y="0"/>
          <a:ext cx="0" cy="0"/>
          <a:chOff x="0" y="0"/>
          <a:chExt cx="0" cy="0"/>
        </a:xfrm>
      </p:grpSpPr>
      <p:sp>
        <p:nvSpPr>
          <p:cNvPr id="1049399" name="Title 1"/>
          <p:cNvSpPr>
            <a:spLocks noGrp="1"/>
          </p:cNvSpPr>
          <p:nvPr>
            <p:ph type="title"/>
          </p:nvPr>
        </p:nvSpPr>
        <p:spPr>
          <a:xfrm>
            <a:off x="457200" y="0"/>
            <a:ext cx="8229600" cy="609600"/>
          </a:xfrm>
        </p:spPr>
        <p:txBody>
          <a:bodyPr rtlCol="0">
            <a:normAutofit fontScale="90000"/>
          </a:bodyPr>
          <a:p>
            <a:pPr eaLnBrk="1" fontAlgn="auto" hangingPunct="1">
              <a:spcAft>
                <a:spcPts val="0"/>
              </a:spcAft>
            </a:pPr>
            <a:r>
              <a:rPr b="1" dirty="0" sz="4000" lang="en-US" smtClean="0"/>
              <a:t>DATA ENTRY</a:t>
            </a:r>
            <a:r>
              <a:rPr dirty="0" sz="4000" lang="en-US" smtClean="0"/>
              <a:t> </a:t>
            </a:r>
          </a:p>
        </p:txBody>
      </p:sp>
      <p:sp>
        <p:nvSpPr>
          <p:cNvPr id="1049400" name="Content Placeholder 2"/>
          <p:cNvSpPr>
            <a:spLocks noGrp="1"/>
          </p:cNvSpPr>
          <p:nvPr>
            <p:ph idx="1"/>
          </p:nvPr>
        </p:nvSpPr>
        <p:spPr>
          <a:xfrm>
            <a:off x="152400" y="609600"/>
            <a:ext cx="8839200" cy="6096000"/>
          </a:xfrm>
        </p:spPr>
        <p:txBody>
          <a:bodyPr/>
          <a:p>
            <a:pPr eaLnBrk="1" hangingPunct="1"/>
            <a:r>
              <a:rPr dirty="0" sz="2800" lang="en-US" smtClean="0"/>
              <a:t>Decide on a format, </a:t>
            </a:r>
            <a:r>
              <a:rPr dirty="0" sz="2800" lang="en-US" err="1" smtClean="0"/>
              <a:t>i.e</a:t>
            </a:r>
            <a:r>
              <a:rPr dirty="0" sz="2800" lang="en-US" smtClean="0"/>
              <a:t>, the way you will organize the data in a file. </a:t>
            </a:r>
          </a:p>
          <a:p>
            <a:pPr eaLnBrk="1" hangingPunct="1"/>
            <a:r>
              <a:rPr dirty="0" sz="2800" lang="en-US" smtClean="0"/>
              <a:t>Next, design a code, </a:t>
            </a:r>
            <a:r>
              <a:rPr dirty="0" sz="2800" lang="en-US" err="1" smtClean="0"/>
              <a:t>i.e</a:t>
            </a:r>
            <a:r>
              <a:rPr dirty="0" sz="2800" lang="en-US" smtClean="0"/>
              <a:t>, the rules by which the respondents’ answers will be assigned values that can be processed by the computer.</a:t>
            </a:r>
          </a:p>
          <a:p>
            <a:pPr eaLnBrk="1" hangingPunct="1"/>
            <a:r>
              <a:rPr dirty="0" sz="2800" lang="en-US" smtClean="0"/>
              <a:t>Then do the actual coding, </a:t>
            </a:r>
            <a:r>
              <a:rPr dirty="0" sz="2800" lang="en-US" err="1" smtClean="0"/>
              <a:t>i.e</a:t>
            </a:r>
            <a:r>
              <a:rPr dirty="0" sz="2800" lang="en-US" smtClean="0"/>
              <a:t>, turn the responses into the standard categories you developed in your coding system. </a:t>
            </a:r>
          </a:p>
          <a:p>
            <a:pPr eaLnBrk="1" hangingPunct="1"/>
            <a:r>
              <a:rPr dirty="0" sz="2800" lang="en-US" smtClean="0"/>
              <a:t>Data entry is the next step, which is keying the data into the computer so that you can process it. </a:t>
            </a:r>
          </a:p>
          <a:p>
            <a:pPr eaLnBrk="1" hangingPunct="1"/>
            <a:r>
              <a:rPr dirty="0" sz="2800" lang="en-US" smtClean="0"/>
              <a:t>Finally, data cleaning is the final check you make on the data file for accuracy, completeness, and consistency prior to the onset of analysis.</a:t>
            </a:r>
          </a:p>
          <a:p>
            <a:pPr eaLnBrk="1" hangingPunct="1"/>
            <a:endParaRPr dirty="0" sz="2800" lang="en-US" smtClean="0"/>
          </a:p>
        </p:txBody>
      </p:sp>
    </p:spTree>
  </p:cSld>
  <p:clrMapOvr>
    <a:masterClrMapping/>
  </p:clrMapOvr>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775" name=""/>
        <p:cNvGrpSpPr/>
        <p:nvPr/>
      </p:nvGrpSpPr>
      <p:grpSpPr>
        <a:xfrm>
          <a:off x="0" y="0"/>
          <a:ext cx="0" cy="0"/>
          <a:chOff x="0" y="0"/>
          <a:chExt cx="0" cy="0"/>
        </a:xfrm>
      </p:grpSpPr>
      <p:sp>
        <p:nvSpPr>
          <p:cNvPr id="1049404" name="Title 1"/>
          <p:cNvSpPr>
            <a:spLocks noGrp="1"/>
          </p:cNvSpPr>
          <p:nvPr>
            <p:ph type="title"/>
          </p:nvPr>
        </p:nvSpPr>
        <p:spPr>
          <a:xfrm>
            <a:off x="0" y="0"/>
            <a:ext cx="9144000" cy="838200"/>
          </a:xfrm>
          <a:solidFill>
            <a:srgbClr val="0000CC"/>
          </a:solidFill>
        </p:spPr>
        <p:txBody>
          <a:bodyPr rtlCol="0">
            <a:normAutofit/>
          </a:bodyPr>
          <a:p>
            <a:pPr eaLnBrk="1" fontAlgn="auto" hangingPunct="1">
              <a:spcAft>
                <a:spcPts val="0"/>
              </a:spcAft>
            </a:pPr>
            <a:r>
              <a:rPr b="1" dirty="0" sz="3600" lang="en-US" smtClean="0">
                <a:solidFill>
                  <a:schemeClr val="bg1"/>
                </a:solidFill>
              </a:rPr>
              <a:t>STEP 9: DATA ANALYSIS AND INTERPRETATION</a:t>
            </a:r>
          </a:p>
        </p:txBody>
      </p:sp>
      <p:sp>
        <p:nvSpPr>
          <p:cNvPr id="1049405" name="Content Placeholder 2"/>
          <p:cNvSpPr>
            <a:spLocks noGrp="1"/>
          </p:cNvSpPr>
          <p:nvPr>
            <p:ph idx="1"/>
          </p:nvPr>
        </p:nvSpPr>
        <p:spPr>
          <a:xfrm>
            <a:off x="152400" y="762000"/>
            <a:ext cx="8839200" cy="6096000"/>
          </a:xfrm>
        </p:spPr>
        <p:txBody>
          <a:bodyPr rtlCol="0">
            <a:normAutofit lnSpcReduction="10000"/>
          </a:bodyPr>
          <a:p>
            <a:pPr eaLnBrk="1" fontAlgn="auto" hangingPunct="1" indent="-120650" marL="120650">
              <a:spcAft>
                <a:spcPts val="0"/>
              </a:spcAft>
              <a:buFont typeface="Arial" charset="0"/>
              <a:buNone/>
            </a:pPr>
            <a:r>
              <a:rPr b="1" dirty="0" sz="2800" lang="en-US" smtClean="0"/>
              <a:t>Data Presentation:</a:t>
            </a:r>
            <a:r>
              <a:rPr dirty="0" sz="2800" lang="en-US" smtClean="0"/>
              <a:t> is the way in which data is displayed for viewing, interpreting &amp; understanding</a:t>
            </a:r>
          </a:p>
          <a:p>
            <a:pPr eaLnBrk="1" fontAlgn="auto" hangingPunct="1">
              <a:spcAft>
                <a:spcPts val="0"/>
              </a:spcAft>
              <a:buFont typeface="Arial" charset="0"/>
              <a:buNone/>
            </a:pPr>
            <a:r>
              <a:rPr b="1" dirty="0" sz="2800" lang="en-US" smtClean="0"/>
              <a:t>methods of data presentation</a:t>
            </a:r>
          </a:p>
          <a:p>
            <a:pPr eaLnBrk="1" fontAlgn="auto" hangingPunct="1" lvl="1">
              <a:spcAft>
                <a:spcPts val="0"/>
              </a:spcAft>
              <a:buFont typeface="Arial" pitchFamily="34" charset="0"/>
              <a:buChar char="–"/>
            </a:pPr>
            <a:r>
              <a:rPr dirty="0" lang="en-US" smtClean="0"/>
              <a:t>Tables</a:t>
            </a:r>
          </a:p>
          <a:p>
            <a:pPr eaLnBrk="1" fontAlgn="auto" hangingPunct="1" lvl="1">
              <a:spcAft>
                <a:spcPts val="0"/>
              </a:spcAft>
              <a:buFont typeface="Arial" pitchFamily="34" charset="0"/>
              <a:buChar char="–"/>
            </a:pPr>
            <a:r>
              <a:rPr dirty="0" lang="en-US" smtClean="0"/>
              <a:t>Charts</a:t>
            </a:r>
          </a:p>
          <a:p>
            <a:pPr eaLnBrk="1" fontAlgn="auto" hangingPunct="1" lvl="1">
              <a:spcAft>
                <a:spcPts val="0"/>
              </a:spcAft>
              <a:buFont typeface="Arial" pitchFamily="34" charset="0"/>
              <a:buChar char="–"/>
            </a:pPr>
            <a:r>
              <a:rPr dirty="0" lang="en-US" smtClean="0"/>
              <a:t>Graphs</a:t>
            </a:r>
          </a:p>
          <a:p>
            <a:pPr eaLnBrk="1" fontAlgn="auto" hangingPunct="1" lvl="1">
              <a:spcAft>
                <a:spcPts val="0"/>
              </a:spcAft>
              <a:buFont typeface="Arial" pitchFamily="34" charset="0"/>
              <a:buChar char="–"/>
            </a:pPr>
            <a:r>
              <a:rPr dirty="0" lang="en-US" smtClean="0"/>
              <a:t>Frequency distribution tables</a:t>
            </a:r>
          </a:p>
          <a:p>
            <a:pPr eaLnBrk="1" fontAlgn="auto" hangingPunct="1" lvl="1">
              <a:spcAft>
                <a:spcPts val="0"/>
              </a:spcAft>
              <a:buFont typeface="Arial" pitchFamily="34" charset="0"/>
              <a:buChar char="–"/>
            </a:pPr>
            <a:r>
              <a:rPr dirty="0" lang="en-US" smtClean="0"/>
              <a:t>Histograms</a:t>
            </a:r>
          </a:p>
          <a:p>
            <a:pPr eaLnBrk="1" fontAlgn="auto" hangingPunct="1" lvl="1">
              <a:spcAft>
                <a:spcPts val="0"/>
              </a:spcAft>
              <a:buFont typeface="Arial" pitchFamily="34" charset="0"/>
              <a:buChar char="–"/>
            </a:pPr>
            <a:r>
              <a:rPr dirty="0" lang="en-US" smtClean="0"/>
              <a:t>Narrative method</a:t>
            </a:r>
          </a:p>
          <a:p>
            <a:pPr eaLnBrk="1" fontAlgn="auto" hangingPunct="1" indent="-120650" marL="120650">
              <a:spcAft>
                <a:spcPts val="0"/>
              </a:spcAft>
              <a:buFont typeface="Arial" charset="0"/>
              <a:buNone/>
            </a:pPr>
            <a:r>
              <a:rPr b="1" dirty="0" sz="2800" lang="en-US" smtClean="0"/>
              <a:t>Qualitative Data Presentation and Analysis</a:t>
            </a:r>
            <a:r>
              <a:rPr dirty="0" sz="2800" lang="en-US" smtClean="0"/>
              <a:t> </a:t>
            </a:r>
          </a:p>
          <a:p>
            <a:pPr eaLnBrk="1" fontAlgn="auto" hangingPunct="1" indent="-120650" marL="120650">
              <a:spcAft>
                <a:spcPts val="0"/>
              </a:spcAft>
              <a:buFont typeface="Arial" charset="0"/>
              <a:buNone/>
            </a:pPr>
            <a:r>
              <a:rPr dirty="0" sz="2800" lang="en-US" smtClean="0"/>
              <a:t>The data presentation and analysis of qualitative research is quite different from that of presenting data collected when using the quantitative </a:t>
            </a:r>
            <a:r>
              <a:rPr dirty="0" lang="en-US" smtClean="0"/>
              <a:t>research method</a:t>
            </a:r>
          </a:p>
          <a:p>
            <a:pPr eaLnBrk="1" fontAlgn="auto" hangingPunct="1" indent="-120650" marL="120650">
              <a:spcAft>
                <a:spcPts val="0"/>
              </a:spcAft>
              <a:buFont typeface="Arial" charset="0"/>
              <a:buNone/>
            </a:pPr>
            <a:endParaRPr dirty="0" lang="en-US" smtClean="0"/>
          </a:p>
          <a:p>
            <a:pPr eaLnBrk="1" fontAlgn="auto" hangingPunct="1">
              <a:spcAft>
                <a:spcPts val="0"/>
              </a:spcAft>
              <a:buFont typeface="Arial" pitchFamily="34" charset="0"/>
              <a:buChar char="•"/>
            </a:pPr>
            <a:endParaRPr dirty="0" lang="en-US"/>
          </a:p>
        </p:txBody>
      </p:sp>
    </p:spTree>
  </p:cSld>
  <p:clrMapOvr>
    <a:masterClrMapping/>
  </p:clrMapOvr>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778" name=""/>
        <p:cNvGrpSpPr/>
        <p:nvPr/>
      </p:nvGrpSpPr>
      <p:grpSpPr>
        <a:xfrm>
          <a:off x="0" y="0"/>
          <a:ext cx="0" cy="0"/>
          <a:chOff x="0" y="0"/>
          <a:chExt cx="0" cy="0"/>
        </a:xfrm>
      </p:grpSpPr>
      <p:sp>
        <p:nvSpPr>
          <p:cNvPr id="1049409" name="Content Placeholder 2"/>
          <p:cNvSpPr>
            <a:spLocks noGrp="1"/>
          </p:cNvSpPr>
          <p:nvPr>
            <p:ph idx="1"/>
          </p:nvPr>
        </p:nvSpPr>
        <p:spPr>
          <a:xfrm>
            <a:off x="152400" y="304800"/>
            <a:ext cx="8839200" cy="6324600"/>
          </a:xfrm>
        </p:spPr>
        <p:txBody>
          <a:bodyPr rtlCol="0">
            <a:normAutofit lnSpcReduction="10000"/>
          </a:bodyPr>
          <a:p>
            <a:pPr eaLnBrk="1" fontAlgn="auto" hangingPunct="1">
              <a:spcAft>
                <a:spcPts val="0"/>
              </a:spcAft>
              <a:buFont typeface="Arial" charset="0"/>
              <a:buNone/>
            </a:pPr>
            <a:r>
              <a:rPr dirty="0" sz="2800" lang="en-US" smtClean="0"/>
              <a:t>This is because qualitative research uses words while quantitative uses numbers (numerical). </a:t>
            </a:r>
          </a:p>
          <a:p>
            <a:pPr eaLnBrk="1" fontAlgn="auto" hangingPunct="1">
              <a:spcAft>
                <a:spcPts val="0"/>
              </a:spcAft>
              <a:buFont typeface="Arial" charset="0"/>
              <a:buNone/>
            </a:pPr>
            <a:r>
              <a:rPr dirty="0" sz="2800" lang="en-US" smtClean="0"/>
              <a:t>However, the principles are the same for both types. In both cases the researcher has to do the following:</a:t>
            </a:r>
          </a:p>
          <a:p>
            <a:pPr eaLnBrk="1" fontAlgn="auto" hangingPunct="1">
              <a:spcAft>
                <a:spcPts val="0"/>
              </a:spcAft>
              <a:buFont typeface="Arial" charset="0"/>
              <a:buNone/>
            </a:pPr>
            <a:r>
              <a:rPr dirty="0" sz="2800" lang="en-US" smtClean="0"/>
              <a:t>a) Describe the sample population by providing a description of the:</a:t>
            </a:r>
          </a:p>
          <a:p>
            <a:pPr eaLnBrk="1" fontAlgn="auto" hangingPunct="1" lvl="1">
              <a:spcAft>
                <a:spcPts val="0"/>
              </a:spcAft>
              <a:buFont typeface="Arial" pitchFamily="34" charset="0"/>
              <a:buChar char="–"/>
            </a:pPr>
            <a:r>
              <a:rPr dirty="0" lang="en-US" smtClean="0"/>
              <a:t>Respondents, for instance, key informants or focus </a:t>
            </a:r>
            <a:br>
              <a:rPr dirty="0" lang="en-US" smtClean="0"/>
            </a:br>
            <a:r>
              <a:rPr dirty="0" lang="en-US" smtClean="0"/>
              <a:t>group members.</a:t>
            </a:r>
          </a:p>
          <a:p>
            <a:pPr eaLnBrk="1" fontAlgn="auto" hangingPunct="1" lvl="1">
              <a:spcAft>
                <a:spcPts val="0"/>
              </a:spcAft>
              <a:buFont typeface="Arial" pitchFamily="34" charset="0"/>
              <a:buChar char="–"/>
            </a:pPr>
            <a:r>
              <a:rPr dirty="0" lang="en-US" smtClean="0"/>
              <a:t>Age, sex, occupation, educational background etc.</a:t>
            </a:r>
            <a:endParaRPr dirty="0" sz="2400" lang="en-US" smtClean="0"/>
          </a:p>
          <a:p>
            <a:pPr eaLnBrk="1" fontAlgn="auto" hangingPunct="1">
              <a:spcAft>
                <a:spcPts val="0"/>
              </a:spcAft>
              <a:buFont typeface="Arial" charset="0"/>
              <a:buNone/>
            </a:pPr>
            <a:r>
              <a:rPr dirty="0" sz="2800" lang="en-US" smtClean="0"/>
              <a:t>b) Order, reduce and/or code the data (data processing).</a:t>
            </a:r>
          </a:p>
          <a:p>
            <a:pPr eaLnBrk="1" fontAlgn="auto" hangingPunct="1">
              <a:spcAft>
                <a:spcPts val="0"/>
              </a:spcAft>
              <a:buFont typeface="Arial" charset="0"/>
              <a:buNone/>
            </a:pPr>
            <a:r>
              <a:rPr dirty="0" sz="2800" lang="en-US" smtClean="0"/>
              <a:t>c) Display the summaries of data for interpretation.</a:t>
            </a:r>
          </a:p>
          <a:p>
            <a:pPr eaLnBrk="1" fontAlgn="auto" hangingPunct="1">
              <a:spcAft>
                <a:spcPts val="0"/>
              </a:spcAft>
              <a:buFont typeface="Arial" charset="0"/>
              <a:buNone/>
            </a:pPr>
            <a:r>
              <a:rPr dirty="0" sz="2800" lang="en-US" smtClean="0"/>
              <a:t>d) Draw conclusions.</a:t>
            </a:r>
          </a:p>
          <a:p>
            <a:pPr eaLnBrk="1" fontAlgn="auto" hangingPunct="1">
              <a:spcAft>
                <a:spcPts val="0"/>
              </a:spcAft>
              <a:buFont typeface="Arial" charset="0"/>
              <a:buNone/>
            </a:pPr>
            <a:r>
              <a:rPr dirty="0" sz="2800" lang="en-US" smtClean="0"/>
              <a:t>e) Develop strategies for testing or confirming the findings to prove their validity.</a:t>
            </a:r>
          </a:p>
          <a:p>
            <a:pPr eaLnBrk="1" fontAlgn="auto" hangingPunct="1">
              <a:spcAft>
                <a:spcPts val="0"/>
              </a:spcAft>
              <a:buFont typeface="Arial" pitchFamily="34" charset="0"/>
              <a:buChar char="•"/>
            </a:pPr>
            <a:endParaRPr dirty="0" sz="2800" lang="en-US" smtClean="0"/>
          </a:p>
        </p:txBody>
      </p:sp>
    </p:spTree>
  </p:cSld>
  <p:clrMapOvr>
    <a:masterClrMapping/>
  </p:clrMapOvr>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781" name=""/>
        <p:cNvGrpSpPr/>
        <p:nvPr/>
      </p:nvGrpSpPr>
      <p:grpSpPr>
        <a:xfrm>
          <a:off x="0" y="0"/>
          <a:ext cx="0" cy="0"/>
          <a:chOff x="0" y="0"/>
          <a:chExt cx="0" cy="0"/>
        </a:xfrm>
      </p:grpSpPr>
      <p:sp>
        <p:nvSpPr>
          <p:cNvPr id="1049413" name="Title 1"/>
          <p:cNvSpPr>
            <a:spLocks noGrp="1"/>
          </p:cNvSpPr>
          <p:nvPr>
            <p:ph type="title"/>
          </p:nvPr>
        </p:nvSpPr>
        <p:spPr>
          <a:xfrm>
            <a:off x="457200" y="0"/>
            <a:ext cx="8229600" cy="457200"/>
          </a:xfrm>
        </p:spPr>
        <p:txBody>
          <a:bodyPr rtlCol="0">
            <a:normAutofit fontScale="90000"/>
          </a:bodyPr>
          <a:p>
            <a:pPr eaLnBrk="1" fontAlgn="auto" hangingPunct="1">
              <a:spcAft>
                <a:spcPts val="0"/>
              </a:spcAft>
            </a:pPr>
            <a:r>
              <a:rPr b="1" dirty="0" sz="3600" lang="en-US" u="sng" smtClean="0"/>
              <a:t>Measures of Central Tendency</a:t>
            </a:r>
            <a:endParaRPr dirty="0" sz="3600" lang="en-US" u="sng" smtClean="0"/>
          </a:p>
        </p:txBody>
      </p:sp>
      <p:sp>
        <p:nvSpPr>
          <p:cNvPr id="1049414" name="Content Placeholder 2"/>
          <p:cNvSpPr>
            <a:spLocks noGrp="1"/>
          </p:cNvSpPr>
          <p:nvPr>
            <p:ph idx="1"/>
          </p:nvPr>
        </p:nvSpPr>
        <p:spPr>
          <a:xfrm>
            <a:off x="0" y="457200"/>
            <a:ext cx="9144000" cy="6248400"/>
          </a:xfrm>
        </p:spPr>
        <p:txBody>
          <a:bodyPr rtlCol="0">
            <a:normAutofit lnSpcReduction="10000"/>
          </a:bodyPr>
          <a:p>
            <a:pPr eaLnBrk="1" fontAlgn="auto" hangingPunct="1">
              <a:spcAft>
                <a:spcPts val="0"/>
              </a:spcAft>
              <a:buFont typeface="Arial" pitchFamily="34" charset="0"/>
              <a:buChar char="•"/>
            </a:pPr>
            <a:r>
              <a:rPr dirty="0" sz="2800" lang="en-US" smtClean="0"/>
              <a:t>Referred to as 'average' measures. They describe how closely related the data is. </a:t>
            </a:r>
          </a:p>
          <a:p>
            <a:pPr eaLnBrk="1" fontAlgn="auto" hangingPunct="1">
              <a:spcAft>
                <a:spcPts val="0"/>
              </a:spcAft>
              <a:buFont typeface="Arial" charset="0"/>
              <a:buNone/>
            </a:pPr>
            <a:r>
              <a:rPr b="1" dirty="0" sz="2800" lang="en-US" smtClean="0"/>
              <a:t>1. Mode: </a:t>
            </a:r>
            <a:r>
              <a:rPr dirty="0" sz="2800" lang="en-US" smtClean="0"/>
              <a:t>it</a:t>
            </a:r>
            <a:r>
              <a:rPr b="1" dirty="0" sz="2800" lang="en-US" smtClean="0"/>
              <a:t> </a:t>
            </a:r>
            <a:r>
              <a:rPr dirty="0" sz="2800" lang="en-US" smtClean="0"/>
              <a:t>is the numerical value or score that occurs most times. It is the most suitable measure of central tendency for nominal data.</a:t>
            </a:r>
          </a:p>
          <a:p>
            <a:pPr eaLnBrk="1" fontAlgn="auto" hangingPunct="1">
              <a:spcAft>
                <a:spcPts val="0"/>
              </a:spcAft>
              <a:buFont typeface="Arial" charset="0"/>
              <a:buNone/>
            </a:pPr>
            <a:r>
              <a:rPr b="1" dirty="0" sz="2800" lang="en-US" smtClean="0"/>
              <a:t>2. Median: </a:t>
            </a:r>
            <a:r>
              <a:rPr dirty="0" sz="2800" lang="en-US" smtClean="0"/>
              <a:t>it</a:t>
            </a:r>
            <a:r>
              <a:rPr b="1" dirty="0" sz="2800" lang="en-US" smtClean="0"/>
              <a:t> </a:t>
            </a:r>
            <a:r>
              <a:rPr dirty="0" sz="2800" lang="en-US" smtClean="0"/>
              <a:t>is the score at the exact centre of a distribution; it is also called the 50th percentile. It is the most central value when raw data is arranged on a scale from the highest to the lowest.</a:t>
            </a:r>
          </a:p>
          <a:p>
            <a:pPr eaLnBrk="1" fontAlgn="auto" hangingPunct="1">
              <a:spcAft>
                <a:spcPts val="0"/>
              </a:spcAft>
              <a:buFont typeface="Arial" charset="0"/>
              <a:buNone/>
            </a:pPr>
            <a:r>
              <a:rPr b="1" dirty="0" sz="2800" lang="en-US" smtClean="0"/>
              <a:t>3. Mean:  </a:t>
            </a:r>
            <a:r>
              <a:rPr dirty="0" sz="2800" lang="en-US" smtClean="0"/>
              <a:t>It is the total sum of scores divided by the number of scores being summed. The mean is the most suitable measure of central tendency for interval and ratio level data. </a:t>
            </a:r>
            <a:br>
              <a:rPr dirty="0" sz="2800" lang="en-US" smtClean="0"/>
            </a:br>
            <a:endParaRPr dirty="0" sz="2800" lang="en-US" smtClean="0"/>
          </a:p>
          <a:p>
            <a:pPr eaLnBrk="1" fontAlgn="auto" hangingPunct="1">
              <a:spcAft>
                <a:spcPts val="0"/>
              </a:spcAft>
              <a:buFont typeface="Arial" pitchFamily="34" charset="0"/>
              <a:buChar char="•"/>
            </a:pPr>
            <a:endParaRPr dirty="0" sz="2800" lang="en-US" smtClean="0"/>
          </a:p>
        </p:txBody>
      </p:sp>
    </p:spTree>
  </p:cSld>
  <p:clrMapOvr>
    <a:masterClrMapping/>
  </p:clrMapOvr>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784" name=""/>
        <p:cNvGrpSpPr/>
        <p:nvPr/>
      </p:nvGrpSpPr>
      <p:grpSpPr>
        <a:xfrm>
          <a:off x="0" y="0"/>
          <a:ext cx="0" cy="0"/>
          <a:chOff x="0" y="0"/>
          <a:chExt cx="0" cy="0"/>
        </a:xfrm>
      </p:grpSpPr>
      <p:sp>
        <p:nvSpPr>
          <p:cNvPr id="1049418" name="Title 1"/>
          <p:cNvSpPr>
            <a:spLocks noGrp="1"/>
          </p:cNvSpPr>
          <p:nvPr>
            <p:ph type="title"/>
          </p:nvPr>
        </p:nvSpPr>
        <p:spPr>
          <a:xfrm>
            <a:off x="457200" y="0"/>
            <a:ext cx="8229600" cy="381000"/>
          </a:xfrm>
        </p:spPr>
        <p:txBody>
          <a:bodyPr rtlCol="0">
            <a:normAutofit fontScale="90000"/>
          </a:bodyPr>
          <a:p>
            <a:pPr eaLnBrk="1" fontAlgn="auto" hangingPunct="1">
              <a:spcAft>
                <a:spcPts val="0"/>
              </a:spcAft>
            </a:pPr>
            <a:r>
              <a:rPr b="1" dirty="0" sz="3600" lang="en-US" u="sng" smtClean="0"/>
              <a:t>Measures of Dispersion</a:t>
            </a:r>
            <a:endParaRPr dirty="0" sz="3600" lang="en-US" u="sng" smtClean="0"/>
          </a:p>
        </p:txBody>
      </p:sp>
      <p:sp>
        <p:nvSpPr>
          <p:cNvPr id="1049419" name="Content Placeholder 2"/>
          <p:cNvSpPr>
            <a:spLocks noGrp="1"/>
          </p:cNvSpPr>
          <p:nvPr>
            <p:ph idx="1"/>
          </p:nvPr>
        </p:nvSpPr>
        <p:spPr>
          <a:xfrm>
            <a:off x="152400" y="457200"/>
            <a:ext cx="8839200" cy="6248400"/>
          </a:xfrm>
        </p:spPr>
        <p:txBody>
          <a:bodyPr/>
          <a:p>
            <a:pPr eaLnBrk="1" hangingPunct="1"/>
            <a:r>
              <a:rPr dirty="0" sz="2800" lang="en-US" smtClean="0"/>
              <a:t>Are used to measure the individual differences of scores in a sample. They give an indication of how scores in a sample are spread around the mean. </a:t>
            </a:r>
          </a:p>
          <a:p>
            <a:pPr eaLnBrk="1" hangingPunct="1"/>
            <a:r>
              <a:rPr dirty="0" sz="2800" lang="en-US" smtClean="0"/>
              <a:t>Is the sample homogenous or </a:t>
            </a:r>
            <a:r>
              <a:rPr dirty="0" sz="2800" lang="en-US" err="1" smtClean="0"/>
              <a:t>heterogenous</a:t>
            </a:r>
            <a:r>
              <a:rPr dirty="0" sz="2800" lang="en-US" smtClean="0"/>
              <a:t>?</a:t>
            </a:r>
          </a:p>
          <a:p>
            <a:pPr eaLnBrk="1" hangingPunct="1"/>
            <a:r>
              <a:rPr dirty="0" sz="2800" lang="en-US" smtClean="0"/>
              <a:t>If the individual scores are similar, the measure of variability is small and the sample is relatively similar or homogeneous in terms of those scores. A wide variation in scores may indicate a heterogeneous sample.</a:t>
            </a:r>
          </a:p>
          <a:p>
            <a:pPr eaLnBrk="1" hangingPunct="1">
              <a:buFont typeface="Arial" charset="0"/>
              <a:buNone/>
            </a:pPr>
            <a:r>
              <a:rPr b="1" dirty="0" sz="2800" lang="en-US" smtClean="0"/>
              <a:t>1. Range: </a:t>
            </a:r>
            <a:r>
              <a:rPr dirty="0" sz="2800" lang="en-US" smtClean="0"/>
              <a:t>It is obtained by subtracting the lowest score from the highest score. The range is the difference between the highest and lowest score.</a:t>
            </a:r>
          </a:p>
          <a:p>
            <a:pPr eaLnBrk="1" hangingPunct="1"/>
            <a:endParaRPr dirty="0" sz="2800" lang="en-US" smtClean="0"/>
          </a:p>
        </p:txBody>
      </p:sp>
    </p:spTree>
  </p:cSld>
  <p:clrMapOvr>
    <a:masterClrMapping/>
  </p:clrMapOvr>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787" name=""/>
        <p:cNvGrpSpPr/>
        <p:nvPr/>
      </p:nvGrpSpPr>
      <p:grpSpPr>
        <a:xfrm>
          <a:off x="0" y="0"/>
          <a:ext cx="0" cy="0"/>
          <a:chOff x="0" y="0"/>
          <a:chExt cx="0" cy="0"/>
        </a:xfrm>
      </p:grpSpPr>
      <p:sp>
        <p:nvSpPr>
          <p:cNvPr id="1049423" name="Content Placeholder 2"/>
          <p:cNvSpPr>
            <a:spLocks noGrp="1"/>
          </p:cNvSpPr>
          <p:nvPr>
            <p:ph idx="1"/>
          </p:nvPr>
        </p:nvSpPr>
        <p:spPr>
          <a:xfrm>
            <a:off x="0" y="381000"/>
            <a:ext cx="8991600" cy="6324600"/>
          </a:xfrm>
        </p:spPr>
        <p:txBody>
          <a:bodyPr rtlCol="0">
            <a:normAutofit fontScale="92500" lnSpcReduction="10000"/>
          </a:bodyPr>
          <a:p>
            <a:pPr eaLnBrk="1" fontAlgn="auto" hangingPunct="1">
              <a:spcAft>
                <a:spcPts val="0"/>
              </a:spcAft>
              <a:buFont typeface="Arial" charset="0"/>
              <a:buNone/>
            </a:pPr>
            <a:r>
              <a:rPr b="1" dirty="0" sz="2800" lang="en-US" smtClean="0"/>
              <a:t>2. Variance</a:t>
            </a:r>
            <a:r>
              <a:rPr dirty="0" sz="2800" lang="en-US" smtClean="0"/>
              <a:t>: it is a measure of how individual scores in a set of data vary in their distribution from one to the other. </a:t>
            </a:r>
          </a:p>
          <a:p>
            <a:pPr eaLnBrk="1" fontAlgn="auto" hangingPunct="1">
              <a:spcAft>
                <a:spcPts val="0"/>
              </a:spcAft>
              <a:buFont typeface="Arial" charset="0"/>
              <a:buNone/>
            </a:pPr>
            <a:r>
              <a:rPr b="1" dirty="0" sz="2800" lang="en-US" smtClean="0"/>
              <a:t>3. Standard Deviation: </a:t>
            </a:r>
            <a:r>
              <a:rPr dirty="0" sz="2800" lang="en-US" smtClean="0"/>
              <a:t> It is calculated by finding the square root of variance - that means you have to calculate the variance first. Is an average of all deviations from the mean. </a:t>
            </a:r>
          </a:p>
          <a:p>
            <a:pPr algn="ctr" eaLnBrk="1" fontAlgn="auto" hangingPunct="1">
              <a:spcAft>
                <a:spcPts val="0"/>
              </a:spcAft>
              <a:buFont typeface="Arial" charset="0"/>
              <a:buNone/>
            </a:pPr>
            <a:r>
              <a:rPr b="1" dirty="0" sz="2800" lang="en-US" u="sng" smtClean="0"/>
              <a:t>MEASUREMENT SCALES</a:t>
            </a:r>
          </a:p>
          <a:p>
            <a:pPr eaLnBrk="1" fontAlgn="auto" hangingPunct="1" indent="-514350" marL="514350">
              <a:spcAft>
                <a:spcPts val="0"/>
              </a:spcAft>
              <a:buFont typeface="Arial" charset="0"/>
              <a:buAutoNum type="arabicPeriod"/>
            </a:pPr>
            <a:r>
              <a:rPr b="1" dirty="0" sz="2800" lang="en-US" smtClean="0"/>
              <a:t>Nominal scale: </a:t>
            </a:r>
            <a:r>
              <a:rPr dirty="0" sz="2800" lang="en-US" smtClean="0"/>
              <a:t>the lowest level of measurement. It groups subjects or cases from the sample into categories. Variables which can only be measured at the nominal scale include: sex, race, marital status, color etc</a:t>
            </a:r>
          </a:p>
          <a:p>
            <a:pPr eaLnBrk="1" fontAlgn="auto" hangingPunct="1" indent="-514350" marL="514350">
              <a:spcAft>
                <a:spcPts val="0"/>
              </a:spcAft>
              <a:buFont typeface="Arial" charset="0"/>
              <a:buAutoNum type="arabicPeriod"/>
            </a:pPr>
            <a:r>
              <a:rPr b="1" dirty="0" sz="2800" lang="en-US" smtClean="0"/>
              <a:t>Ordinal scale:  </a:t>
            </a:r>
            <a:r>
              <a:rPr dirty="0" sz="2800" lang="en-US" smtClean="0"/>
              <a:t>it not only groups subjects into categories, but it also ranks them into </a:t>
            </a:r>
            <a:r>
              <a:rPr dirty="0" sz="2800" lang="en-US" u="sng" smtClean="0"/>
              <a:t>some order</a:t>
            </a:r>
            <a:r>
              <a:rPr dirty="0" sz="2800" lang="en-US" smtClean="0"/>
              <a:t>, this could be in an increasing order. i.e., in an ordinal scale, numerals are used to represent relative position or order among the values of the variables. </a:t>
            </a:r>
            <a:r>
              <a:rPr dirty="0" sz="2800" lang="en-US" err="1" smtClean="0"/>
              <a:t>E.g.;happy</a:t>
            </a:r>
            <a:r>
              <a:rPr dirty="0" sz="2800" lang="en-US" smtClean="0"/>
              <a:t>, very happy…</a:t>
            </a:r>
          </a:p>
          <a:p>
            <a:pPr eaLnBrk="1" fontAlgn="auto" hangingPunct="1" indent="-514350" marL="514350">
              <a:spcAft>
                <a:spcPts val="0"/>
              </a:spcAft>
              <a:buFont typeface="Arial" charset="0"/>
              <a:buAutoNum type="arabicPeriod"/>
            </a:pPr>
            <a:endParaRPr dirty="0" sz="2800" lang="en-US" smtClean="0"/>
          </a:p>
          <a:p>
            <a:pPr algn="ctr" eaLnBrk="1" fontAlgn="auto" hangingPunct="1">
              <a:spcAft>
                <a:spcPts val="0"/>
              </a:spcAft>
              <a:buFont typeface="Arial" charset="0"/>
              <a:buNone/>
            </a:pPr>
            <a:endParaRPr dirty="0" sz="2800" lang="en-US" smtClean="0"/>
          </a:p>
          <a:p>
            <a:pPr eaLnBrk="1" fontAlgn="auto" hangingPunct="1">
              <a:spcAft>
                <a:spcPts val="0"/>
              </a:spcAft>
              <a:buFont typeface="Arial" pitchFamily="34" charset="0"/>
              <a:buChar char="•"/>
            </a:pPr>
            <a:endParaRPr dirty="0" sz="2800" lang="en-US"/>
          </a:p>
        </p:txBody>
      </p:sp>
    </p:spTree>
  </p:cSld>
  <p:clrMapOvr>
    <a:masterClrMapping/>
  </p:clrMapOvr>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790" name=""/>
        <p:cNvGrpSpPr/>
        <p:nvPr/>
      </p:nvGrpSpPr>
      <p:grpSpPr>
        <a:xfrm>
          <a:off x="0" y="0"/>
          <a:ext cx="0" cy="0"/>
          <a:chOff x="0" y="0"/>
          <a:chExt cx="0" cy="0"/>
        </a:xfrm>
      </p:grpSpPr>
      <p:sp>
        <p:nvSpPr>
          <p:cNvPr id="1049427" name="Content Placeholder 2"/>
          <p:cNvSpPr>
            <a:spLocks noGrp="1"/>
          </p:cNvSpPr>
          <p:nvPr>
            <p:ph idx="1"/>
          </p:nvPr>
        </p:nvSpPr>
        <p:spPr>
          <a:xfrm>
            <a:off x="152400" y="304800"/>
            <a:ext cx="8991600" cy="6400800"/>
          </a:xfrm>
        </p:spPr>
        <p:txBody>
          <a:bodyPr rtlCol="0">
            <a:normAutofit lnSpcReduction="10000"/>
          </a:bodyPr>
          <a:p>
            <a:pPr eaLnBrk="1" fontAlgn="auto" hangingPunct="1">
              <a:spcAft>
                <a:spcPts val="0"/>
              </a:spcAft>
              <a:buFont typeface="Arial" charset="0"/>
              <a:buNone/>
            </a:pPr>
            <a:r>
              <a:rPr b="1" dirty="0" sz="2800" lang="en-US" smtClean="0"/>
              <a:t>3. Interval scale:  </a:t>
            </a:r>
            <a:r>
              <a:rPr dirty="0" sz="2800" lang="en-US" smtClean="0"/>
              <a:t>The numerals are assigned to each measure and ranked in an order and the intervals between the numerals are equal. </a:t>
            </a:r>
          </a:p>
          <a:p>
            <a:pPr eaLnBrk="1" fontAlgn="auto" hangingPunct="1">
              <a:spcAft>
                <a:spcPts val="0"/>
              </a:spcAft>
              <a:buFont typeface="Arial" charset="0"/>
              <a:buNone/>
            </a:pPr>
            <a:r>
              <a:rPr dirty="0" sz="2800" lang="en-US" smtClean="0"/>
              <a:t>Mathematical operations are limited to additions and deductions; multiplication and division are not applicable.</a:t>
            </a:r>
          </a:p>
          <a:p>
            <a:pPr eaLnBrk="1" fontAlgn="auto" hangingPunct="1">
              <a:spcAft>
                <a:spcPts val="0"/>
              </a:spcAft>
              <a:buFont typeface="Arial" charset="0"/>
              <a:buNone/>
            </a:pPr>
            <a:r>
              <a:rPr dirty="0" sz="2800" lang="en-US" smtClean="0"/>
              <a:t>An interval scale does not have a true zero point.  The minimum and maximum points o the scale are only arbitrary</a:t>
            </a:r>
          </a:p>
          <a:p>
            <a:pPr eaLnBrk="1" fontAlgn="auto" hangingPunct="1">
              <a:spcAft>
                <a:spcPts val="0"/>
              </a:spcAft>
              <a:buFont typeface="Arial" charset="0"/>
              <a:buNone/>
            </a:pPr>
            <a:r>
              <a:rPr b="1" dirty="0" sz="2800" lang="en-US" smtClean="0"/>
              <a:t>4. Ratio scale: </a:t>
            </a:r>
            <a:r>
              <a:rPr dirty="0" sz="2800" lang="en-US" smtClean="0"/>
              <a:t>is the highest level of measurement. It is the most precise method of measuring variables. It has all the characteristics of the other scales. The only additional characteristic is that it has a true zero point and all the mathematical operations can be applied to yield meaningful values. Most physical objects can be measured at the ratio scale. E.g. height, weight, distance, age, area, </a:t>
            </a:r>
          </a:p>
        </p:txBody>
      </p:sp>
    </p:spTree>
  </p:cSld>
  <p:clrMapOvr>
    <a:masterClrMapping/>
  </p:clrMapOvr>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793" name=""/>
        <p:cNvGrpSpPr/>
        <p:nvPr/>
      </p:nvGrpSpPr>
      <p:grpSpPr>
        <a:xfrm>
          <a:off x="0" y="0"/>
          <a:ext cx="0" cy="0"/>
          <a:chOff x="0" y="0"/>
          <a:chExt cx="0" cy="0"/>
        </a:xfrm>
      </p:grpSpPr>
      <p:sp>
        <p:nvSpPr>
          <p:cNvPr id="1049431" name="Title 1"/>
          <p:cNvSpPr>
            <a:spLocks noGrp="1"/>
          </p:cNvSpPr>
          <p:nvPr>
            <p:ph type="title"/>
          </p:nvPr>
        </p:nvSpPr>
        <p:spPr>
          <a:xfrm>
            <a:off x="228600" y="0"/>
            <a:ext cx="8686800" cy="533400"/>
          </a:xfrm>
        </p:spPr>
        <p:txBody>
          <a:bodyPr rtlCol="0">
            <a:normAutofit fontScale="90000"/>
          </a:bodyPr>
          <a:p>
            <a:pPr eaLnBrk="1" fontAlgn="auto" hangingPunct="1">
              <a:spcAft>
                <a:spcPts val="0"/>
              </a:spcAft>
            </a:pPr>
            <a:r>
              <a:rPr b="1" dirty="0" sz="3600" lang="en-US" u="sng" smtClean="0"/>
              <a:t>Qualitative Data Presentation and Analysis</a:t>
            </a:r>
            <a:endParaRPr dirty="0" sz="3600" lang="en-US" u="sng" smtClean="0"/>
          </a:p>
        </p:txBody>
      </p:sp>
      <p:sp>
        <p:nvSpPr>
          <p:cNvPr id="1049432" name="Content Placeholder 2"/>
          <p:cNvSpPr>
            <a:spLocks noGrp="1"/>
          </p:cNvSpPr>
          <p:nvPr>
            <p:ph idx="1"/>
          </p:nvPr>
        </p:nvSpPr>
        <p:spPr>
          <a:xfrm>
            <a:off x="152400" y="533400"/>
            <a:ext cx="8991600" cy="6324600"/>
          </a:xfrm>
        </p:spPr>
        <p:txBody>
          <a:bodyPr/>
          <a:p>
            <a:pPr eaLnBrk="1" hangingPunct="1">
              <a:buFont typeface="Arial" charset="0"/>
              <a:buNone/>
            </a:pPr>
            <a:r>
              <a:rPr b="1" dirty="0" sz="2800" lang="en-US" smtClean="0"/>
              <a:t>1. Organizing the Data</a:t>
            </a:r>
            <a:r>
              <a:rPr dirty="0" sz="2800" lang="en-US" smtClean="0"/>
              <a:t>: involves putting all the information in a simple format that can be understood. This is known as ‘cleaning’ the data.</a:t>
            </a:r>
          </a:p>
          <a:p>
            <a:pPr eaLnBrk="1" hangingPunct="1">
              <a:buFont typeface="Arial" charset="0"/>
              <a:buNone/>
            </a:pPr>
            <a:r>
              <a:rPr b="1" dirty="0" sz="2800" lang="en-US" smtClean="0"/>
              <a:t>2. Creating Categories, Themes and Patterns</a:t>
            </a:r>
            <a:r>
              <a:rPr dirty="0" sz="2800" lang="en-US" smtClean="0"/>
              <a:t>: The researcher needs to be very familiar with the data so as to establish relationships among these categories. One use the research questions or discussion topics. </a:t>
            </a:r>
          </a:p>
          <a:p>
            <a:pPr eaLnBrk="1" hangingPunct="1">
              <a:buFont typeface="Arial" charset="0"/>
              <a:buNone/>
            </a:pPr>
            <a:r>
              <a:rPr b="1" dirty="0" sz="2800" lang="en-US" smtClean="0"/>
              <a:t>3. Analyzing and Interpreting the Data: </a:t>
            </a:r>
            <a:r>
              <a:rPr dirty="0" sz="2800" lang="en-US" smtClean="0"/>
              <a:t>it involves evaluating the data to determine its usefulness </a:t>
            </a:r>
            <a:br>
              <a:rPr dirty="0" sz="2800" lang="en-US" smtClean="0"/>
            </a:br>
            <a:r>
              <a:rPr dirty="0" sz="2800" lang="en-US" smtClean="0"/>
              <a:t>and accuracy. </a:t>
            </a:r>
          </a:p>
          <a:p>
            <a:pPr eaLnBrk="1" hangingPunct="1">
              <a:buFont typeface="Arial" charset="0"/>
              <a:buNone/>
            </a:pPr>
            <a:r>
              <a:rPr b="1" dirty="0" sz="2800" lang="en-US" smtClean="0"/>
              <a:t>4. Writing the Report: </a:t>
            </a:r>
            <a:r>
              <a:rPr dirty="0" sz="2800" lang="en-US" smtClean="0"/>
              <a:t>Unlike the quantitative research where the report writing is done after analyzing the data, in qualitative research techniques, the writing and the analysis go hand in hand.</a:t>
            </a:r>
          </a:p>
        </p:txBody>
      </p:sp>
    </p:spTree>
  </p:cSld>
  <p:clrMapOvr>
    <a:masterClrMapping/>
  </p:clrMapOvr>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796" name=""/>
        <p:cNvGrpSpPr/>
        <p:nvPr/>
      </p:nvGrpSpPr>
      <p:grpSpPr>
        <a:xfrm>
          <a:off x="0" y="0"/>
          <a:ext cx="0" cy="0"/>
          <a:chOff x="0" y="0"/>
          <a:chExt cx="0" cy="0"/>
        </a:xfrm>
      </p:grpSpPr>
      <p:sp>
        <p:nvSpPr>
          <p:cNvPr id="1049436" name="Title 1"/>
          <p:cNvSpPr>
            <a:spLocks noGrp="1"/>
          </p:cNvSpPr>
          <p:nvPr>
            <p:ph type="title"/>
          </p:nvPr>
        </p:nvSpPr>
        <p:spPr>
          <a:xfrm>
            <a:off x="152400" y="0"/>
            <a:ext cx="8991600" cy="533400"/>
          </a:xfrm>
        </p:spPr>
        <p:txBody>
          <a:bodyPr rtlCol="0">
            <a:normAutofit fontScale="90000"/>
          </a:bodyPr>
          <a:p>
            <a:pPr eaLnBrk="1" fontAlgn="auto" hangingPunct="1">
              <a:spcAft>
                <a:spcPts val="0"/>
              </a:spcAft>
            </a:pPr>
            <a:r>
              <a:rPr b="1" dirty="0" sz="3600" lang="en-US" smtClean="0"/>
              <a:t>Quantitative Data Presentation and Analysis</a:t>
            </a:r>
            <a:endParaRPr dirty="0" sz="3600" lang="en-US" smtClean="0"/>
          </a:p>
        </p:txBody>
      </p:sp>
      <p:sp>
        <p:nvSpPr>
          <p:cNvPr id="1049437" name="Content Placeholder 2"/>
          <p:cNvSpPr>
            <a:spLocks noGrp="1"/>
          </p:cNvSpPr>
          <p:nvPr>
            <p:ph idx="1"/>
          </p:nvPr>
        </p:nvSpPr>
        <p:spPr>
          <a:xfrm>
            <a:off x="152400" y="533400"/>
            <a:ext cx="8839200" cy="6172200"/>
          </a:xfrm>
        </p:spPr>
        <p:txBody>
          <a:bodyPr rtlCol="0">
            <a:normAutofit/>
          </a:bodyPr>
          <a:p>
            <a:pPr eaLnBrk="1" fontAlgn="auto" hangingPunct="1">
              <a:spcAft>
                <a:spcPts val="0"/>
              </a:spcAft>
              <a:buFont typeface="Arial" charset="0"/>
              <a:buNone/>
            </a:pPr>
            <a:r>
              <a:rPr b="1" dirty="0" lang="en-US" smtClean="0"/>
              <a:t>1. Tabular Method</a:t>
            </a:r>
          </a:p>
          <a:p>
            <a:pPr eaLnBrk="1" fontAlgn="auto" hangingPunct="1" lvl="1">
              <a:spcAft>
                <a:spcPts val="0"/>
              </a:spcAft>
              <a:buFont typeface="Arial" pitchFamily="34" charset="0"/>
              <a:buChar char="–"/>
            </a:pPr>
            <a:r>
              <a:rPr b="1" dirty="0" lang="en-US" smtClean="0"/>
              <a:t>Simple Table:</a:t>
            </a:r>
            <a:r>
              <a:rPr dirty="0" lang="en-US" smtClean="0"/>
              <a:t> usually a single line of characters explaining a few columns of information.</a:t>
            </a:r>
          </a:p>
          <a:p>
            <a:pPr eaLnBrk="1" fontAlgn="auto" hangingPunct="1" lvl="1">
              <a:spcAft>
                <a:spcPts val="0"/>
              </a:spcAft>
              <a:buFont typeface="Arial" pitchFamily="34" charset="0"/>
              <a:buChar char="–"/>
            </a:pPr>
            <a:r>
              <a:rPr b="1" dirty="0" lang="en-US" smtClean="0"/>
              <a:t>Compound Table</a:t>
            </a:r>
            <a:r>
              <a:rPr dirty="0" lang="en-US" smtClean="0"/>
              <a:t>: a single line of characters has been described by two or more components of information.</a:t>
            </a:r>
          </a:p>
          <a:p>
            <a:pPr eaLnBrk="1" fontAlgn="auto" hangingPunct="1">
              <a:spcAft>
                <a:spcPts val="0"/>
              </a:spcAft>
              <a:buFont typeface="Arial" pitchFamily="34" charset="0"/>
              <a:buChar char="•"/>
            </a:pPr>
            <a:endParaRPr dirty="0" lang="en-US" smtClean="0"/>
          </a:p>
          <a:p>
            <a:pPr eaLnBrk="1" fontAlgn="auto" hangingPunct="1">
              <a:spcAft>
                <a:spcPts val="0"/>
              </a:spcAft>
              <a:buFont typeface="Arial" pitchFamily="34" charset="0"/>
              <a:buChar char="•"/>
            </a:pPr>
            <a:endParaRPr dirty="0" lang="en-US"/>
          </a:p>
        </p:txBody>
      </p:sp>
    </p:spTree>
  </p:cSld>
  <p:clrMapOvr>
    <a:masterClrMapping/>
  </p:clrMapOvr>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799" name=""/>
        <p:cNvGrpSpPr/>
        <p:nvPr/>
      </p:nvGrpSpPr>
      <p:grpSpPr>
        <a:xfrm>
          <a:off x="0" y="0"/>
          <a:ext cx="0" cy="0"/>
          <a:chOff x="0" y="0"/>
          <a:chExt cx="0" cy="0"/>
        </a:xfrm>
      </p:grpSpPr>
      <p:sp>
        <p:nvSpPr>
          <p:cNvPr id="1049441" name="Content Placeholder 2"/>
          <p:cNvSpPr>
            <a:spLocks noGrp="1"/>
          </p:cNvSpPr>
          <p:nvPr>
            <p:ph idx="1"/>
          </p:nvPr>
        </p:nvSpPr>
        <p:spPr>
          <a:xfrm>
            <a:off x="152400" y="304800"/>
            <a:ext cx="8839200" cy="6324600"/>
          </a:xfrm>
        </p:spPr>
        <p:txBody>
          <a:bodyPr rtlCol="0">
            <a:normAutofit/>
          </a:bodyPr>
          <a:p>
            <a:pPr eaLnBrk="1" fontAlgn="auto" hangingPunct="1">
              <a:spcAft>
                <a:spcPts val="0"/>
              </a:spcAft>
              <a:buFont typeface="Arial" charset="0"/>
              <a:buNone/>
            </a:pPr>
            <a:r>
              <a:rPr b="1" dirty="0" sz="2800" lang="en-US" smtClean="0"/>
              <a:t>2. Graphic Method</a:t>
            </a:r>
            <a:endParaRPr dirty="0" sz="2800" lang="en-US" smtClean="0"/>
          </a:p>
          <a:p>
            <a:pPr eaLnBrk="1" fontAlgn="auto" hangingPunct="1" indent="-344488" marL="344488">
              <a:spcAft>
                <a:spcPts val="0"/>
              </a:spcAft>
              <a:buFont typeface="Arial" charset="0"/>
              <a:buNone/>
            </a:pPr>
            <a:r>
              <a:rPr dirty="0" sz="2800" lang="en-US" smtClean="0"/>
              <a:t> Graphs have two axes: vertical and horizontal. </a:t>
            </a:r>
          </a:p>
          <a:p>
            <a:pPr eaLnBrk="1" fontAlgn="auto" hangingPunct="1" indent="-344488" marL="344488">
              <a:spcAft>
                <a:spcPts val="0"/>
              </a:spcAft>
              <a:buFont typeface="Arial" charset="0"/>
              <a:buNone/>
            </a:pPr>
            <a:r>
              <a:rPr dirty="0" sz="2800" lang="en-US" smtClean="0"/>
              <a:t>Scores are usually presented along the horizontal axis, while the frequency is placed along the vertical axis. </a:t>
            </a:r>
          </a:p>
          <a:p>
            <a:pPr eaLnBrk="1" fontAlgn="auto" hangingPunct="1">
              <a:spcAft>
                <a:spcPts val="0"/>
              </a:spcAft>
              <a:buFont typeface="Arial" charset="0"/>
              <a:buNone/>
            </a:pPr>
            <a:r>
              <a:rPr dirty="0" sz="2800" lang="en-US" smtClean="0"/>
              <a:t>It is important to note that the intersection point between the vertical and horizontal axes is usually represented by a zero (0). There are three common graphic methods that you may use for presenting data, i.e. Bar Charts, histograms, frequency polygons </a:t>
            </a:r>
          </a:p>
          <a:p>
            <a:pPr eaLnBrk="1" fontAlgn="auto" hangingPunct="1">
              <a:spcAft>
                <a:spcPts val="0"/>
              </a:spcAft>
              <a:buFont typeface="Arial" charset="0"/>
              <a:buNone/>
            </a:pPr>
            <a:endParaRPr dirty="0" sz="2800" lang="en-US" smtClean="0"/>
          </a:p>
          <a:p>
            <a:pPr eaLnBrk="1" fontAlgn="auto" hangingPunct="1">
              <a:spcAft>
                <a:spcPts val="0"/>
              </a:spcAft>
              <a:buFont typeface="Arial" pitchFamily="34" charset="0"/>
              <a:buChar char="•"/>
            </a:pPr>
            <a:endParaRPr dirty="0" sz="2800" lang="en-US"/>
          </a:p>
        </p:txBody>
      </p:sp>
    </p:spTree>
  </p:cSld>
  <p:clrMapOvr>
    <a:masterClrMapping/>
  </p:clrMapOvr>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09" name=""/>
        <p:cNvGrpSpPr/>
        <p:nvPr/>
      </p:nvGrpSpPr>
      <p:grpSpPr>
        <a:xfrm>
          <a:off x="0" y="0"/>
          <a:ext cx="0" cy="0"/>
          <a:chOff x="0" y="0"/>
          <a:chExt cx="0" cy="0"/>
        </a:xfrm>
      </p:grpSpPr>
      <p:sp>
        <p:nvSpPr>
          <p:cNvPr id="1048702" name="Content Placeholder 2"/>
          <p:cNvSpPr>
            <a:spLocks noGrp="1"/>
          </p:cNvSpPr>
          <p:nvPr>
            <p:ph idx="1"/>
          </p:nvPr>
        </p:nvSpPr>
        <p:spPr>
          <a:xfrm>
            <a:off x="0" y="0"/>
            <a:ext cx="9144000" cy="6858000"/>
          </a:xfrm>
        </p:spPr>
        <p:txBody>
          <a:bodyPr/>
          <a:p>
            <a:pPr eaLnBrk="1" hangingPunct="1"/>
            <a:r>
              <a:rPr dirty="0" sz="2800" lang="en-US" smtClean="0"/>
              <a:t>Utilizes an intensive and extensive review of relevant literature to broaden the perspective of the research project</a:t>
            </a:r>
          </a:p>
          <a:p>
            <a:pPr eaLnBrk="1" hangingPunct="1"/>
            <a:r>
              <a:rPr dirty="0" sz="2800" lang="en-US" smtClean="0"/>
              <a:t>Clearly and systematically explains the methodology utilized</a:t>
            </a:r>
          </a:p>
          <a:p>
            <a:pPr eaLnBrk="1" hangingPunct="1"/>
            <a:r>
              <a:rPr dirty="0" sz="2800" lang="en-US" smtClean="0"/>
              <a:t>Offers plausible interpretations and explanations of the results</a:t>
            </a:r>
          </a:p>
          <a:p>
            <a:pPr eaLnBrk="1" hangingPunct="1"/>
            <a:r>
              <a:rPr dirty="0" sz="2800" lang="en-US" smtClean="0"/>
              <a:t>Draws valid evidence-based conclusions deduced from the research results</a:t>
            </a:r>
          </a:p>
          <a:p>
            <a:pPr eaLnBrk="1" hangingPunct="1"/>
            <a:r>
              <a:rPr dirty="0" sz="2800" lang="en-US" smtClean="0"/>
              <a:t>Generates plausible evidence based on the scientific methods applied </a:t>
            </a:r>
          </a:p>
          <a:p>
            <a:pPr eaLnBrk="1" hangingPunct="1"/>
            <a:r>
              <a:rPr dirty="0" sz="2800" lang="en-US" smtClean="0"/>
              <a:t>Examines the implications of the evidence adduced with other relevant important areas of the target community, such as social, economic, health, policy and other aspects </a:t>
            </a:r>
          </a:p>
          <a:p>
            <a:pPr eaLnBrk="1" hangingPunct="1">
              <a:buFont typeface="Arial" charset="0"/>
              <a:buNone/>
            </a:pPr>
            <a:endParaRPr dirty="0" sz="2800" lang="en-US" smtClean="0"/>
          </a:p>
          <a:p>
            <a:pPr eaLnBrk="1" hangingPunct="1"/>
            <a:endParaRPr dirty="0" sz="2800" lang="en-US" smtClean="0"/>
          </a:p>
          <a:p>
            <a:pPr eaLnBrk="1" hangingPunct="1"/>
            <a:endParaRPr dirty="0" sz="2800" lang="en-US" smtClean="0"/>
          </a:p>
        </p:txBody>
      </p:sp>
    </p:spTree>
  </p:cSld>
  <p:clrMapOvr>
    <a:masterClrMapping/>
  </p:clrMapOvr>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802" name=""/>
        <p:cNvGrpSpPr/>
        <p:nvPr/>
      </p:nvGrpSpPr>
      <p:grpSpPr>
        <a:xfrm>
          <a:off x="0" y="0"/>
          <a:ext cx="0" cy="0"/>
          <a:chOff x="0" y="0"/>
          <a:chExt cx="0" cy="0"/>
        </a:xfrm>
      </p:grpSpPr>
      <p:sp>
        <p:nvSpPr>
          <p:cNvPr id="1049445" name="Content Placeholder 6"/>
          <p:cNvSpPr>
            <a:spLocks noGrp="1"/>
          </p:cNvSpPr>
          <p:nvPr>
            <p:ph idx="1"/>
          </p:nvPr>
        </p:nvSpPr>
        <p:spPr>
          <a:xfrm>
            <a:off x="152400" y="228600"/>
            <a:ext cx="8839200" cy="6477000"/>
          </a:xfrm>
        </p:spPr>
        <p:txBody>
          <a:bodyPr/>
          <a:p>
            <a:pPr eaLnBrk="1" hangingPunct="1">
              <a:buFont typeface="Arial" charset="0"/>
              <a:buNone/>
            </a:pPr>
            <a:r>
              <a:rPr b="1" dirty="0" lang="en-US" smtClean="0"/>
              <a:t>3. </a:t>
            </a:r>
            <a:r>
              <a:rPr b="1" dirty="0" sz="2800" lang="en-US" smtClean="0"/>
              <a:t>Charts Method</a:t>
            </a:r>
            <a:r>
              <a:rPr dirty="0" sz="2800" lang="en-US" smtClean="0"/>
              <a:t>: they include; pie charts. Pie charts are relatively easy to interpret. </a:t>
            </a:r>
          </a:p>
          <a:p>
            <a:pPr eaLnBrk="1" hangingPunct="1">
              <a:buFont typeface="Arial" charset="0"/>
              <a:buNone/>
            </a:pPr>
            <a:r>
              <a:rPr dirty="0" sz="2800" lang="en-US" smtClean="0"/>
              <a:t>Each portion represents a variable. </a:t>
            </a:r>
            <a:r>
              <a:rPr dirty="0" lang="en-US" smtClean="0"/>
              <a:t/>
            </a:r>
            <a:br>
              <a:rPr dirty="0" lang="en-US" smtClean="0"/>
            </a:br>
            <a:endParaRPr dirty="0" lang="en-US" smtClean="0"/>
          </a:p>
        </p:txBody>
      </p:sp>
    </p:spTree>
  </p:cSld>
  <p:clrMapOvr>
    <a:masterClrMapping/>
  </p:clrMapOvr>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805" name=""/>
        <p:cNvGrpSpPr/>
        <p:nvPr/>
      </p:nvGrpSpPr>
      <p:grpSpPr>
        <a:xfrm>
          <a:off x="0" y="0"/>
          <a:ext cx="0" cy="0"/>
          <a:chOff x="0" y="0"/>
          <a:chExt cx="0" cy="0"/>
        </a:xfrm>
      </p:grpSpPr>
      <p:sp>
        <p:nvSpPr>
          <p:cNvPr id="1049449" name="Title 1"/>
          <p:cNvSpPr>
            <a:spLocks noGrp="1"/>
          </p:cNvSpPr>
          <p:nvPr>
            <p:ph type="title"/>
          </p:nvPr>
        </p:nvSpPr>
        <p:spPr>
          <a:xfrm>
            <a:off x="0" y="0"/>
            <a:ext cx="9144000" cy="914400"/>
          </a:xfrm>
          <a:solidFill>
            <a:srgbClr val="0000CC"/>
          </a:solidFill>
        </p:spPr>
        <p:txBody>
          <a:bodyPr rtlCol="0">
            <a:normAutofit fontScale="90000"/>
          </a:bodyPr>
          <a:p>
            <a:pPr eaLnBrk="1" fontAlgn="auto" hangingPunct="1">
              <a:spcAft>
                <a:spcPts val="0"/>
              </a:spcAft>
            </a:pPr>
            <a:r>
              <a:rPr b="1" dirty="0" sz="3600" lang="en-US" smtClean="0">
                <a:solidFill>
                  <a:schemeClr val="bg1"/>
                </a:solidFill>
              </a:rPr>
              <a:t>STEP 10: COMMUNICATING THE RESEARCH FINDINGS</a:t>
            </a:r>
          </a:p>
        </p:txBody>
      </p:sp>
      <p:sp>
        <p:nvSpPr>
          <p:cNvPr id="1049450" name="Content Placeholder 2"/>
          <p:cNvSpPr>
            <a:spLocks noGrp="1"/>
          </p:cNvSpPr>
          <p:nvPr>
            <p:ph idx="1"/>
          </p:nvPr>
        </p:nvSpPr>
        <p:spPr>
          <a:xfrm>
            <a:off x="152400" y="990600"/>
            <a:ext cx="8839200" cy="5715000"/>
          </a:xfrm>
        </p:spPr>
        <p:txBody>
          <a:bodyPr rtlCol="0">
            <a:normAutofit/>
          </a:bodyPr>
          <a:p>
            <a:pPr eaLnBrk="1" fontAlgn="auto" hangingPunct="1">
              <a:spcAft>
                <a:spcPts val="0"/>
              </a:spcAft>
              <a:buFont typeface="Arial" charset="0"/>
              <a:buNone/>
            </a:pPr>
            <a:r>
              <a:rPr dirty="0" lang="en-US" smtClean="0"/>
              <a:t>Ways of communicating the research findings include: </a:t>
            </a:r>
          </a:p>
          <a:p>
            <a:pPr eaLnBrk="1" fontAlgn="auto" hangingPunct="1" indent="-514350" marL="514350">
              <a:spcAft>
                <a:spcPts val="0"/>
              </a:spcAft>
              <a:buAutoNum type="arabicParenR"/>
            </a:pPr>
            <a:r>
              <a:rPr dirty="0" lang="en-US" smtClean="0"/>
              <a:t>Summarizing</a:t>
            </a:r>
          </a:p>
          <a:p>
            <a:pPr eaLnBrk="1" fontAlgn="auto" hangingPunct="1" indent="-514350" marL="514350">
              <a:spcAft>
                <a:spcPts val="0"/>
              </a:spcAft>
              <a:buAutoNum type="arabicParenR"/>
            </a:pPr>
            <a:r>
              <a:rPr dirty="0" lang="en-US" smtClean="0"/>
              <a:t>Conclusion</a:t>
            </a:r>
          </a:p>
          <a:p>
            <a:pPr eaLnBrk="1" fontAlgn="auto" hangingPunct="1" indent="-514350" marL="514350">
              <a:spcAft>
                <a:spcPts val="0"/>
              </a:spcAft>
              <a:buAutoNum type="arabicParenR"/>
            </a:pPr>
            <a:r>
              <a:rPr dirty="0" lang="en-US" smtClean="0"/>
              <a:t>Recommendations.</a:t>
            </a:r>
          </a:p>
          <a:p>
            <a:pPr eaLnBrk="1" fontAlgn="auto" hangingPunct="1">
              <a:spcAft>
                <a:spcPts val="0"/>
              </a:spcAft>
              <a:buFont typeface="Arial" pitchFamily="34" charset="0"/>
              <a:buChar char="•"/>
            </a:pPr>
            <a:endParaRPr dirty="0" lang="en-US"/>
          </a:p>
        </p:txBody>
      </p:sp>
    </p:spTree>
  </p:cSld>
  <p:clrMapOvr>
    <a:masterClrMapping/>
  </p:clrMapOvr>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808" name=""/>
        <p:cNvGrpSpPr/>
        <p:nvPr/>
      </p:nvGrpSpPr>
      <p:grpSpPr>
        <a:xfrm>
          <a:off x="0" y="0"/>
          <a:ext cx="0" cy="0"/>
          <a:chOff x="0" y="0"/>
          <a:chExt cx="0" cy="0"/>
        </a:xfrm>
      </p:grpSpPr>
      <p:sp>
        <p:nvSpPr>
          <p:cNvPr id="1049454" name="Title 1"/>
          <p:cNvSpPr>
            <a:spLocks noGrp="1"/>
          </p:cNvSpPr>
          <p:nvPr>
            <p:ph type="title"/>
          </p:nvPr>
        </p:nvSpPr>
        <p:spPr/>
        <p:txBody>
          <a:bodyPr/>
          <a:p>
            <a:endParaRPr lang="en-US"/>
          </a:p>
        </p:txBody>
      </p:sp>
      <p:sp>
        <p:nvSpPr>
          <p:cNvPr id="1049455" name="Content Placeholder 2"/>
          <p:cNvSpPr>
            <a:spLocks noGrp="1"/>
          </p:cNvSpPr>
          <p:nvPr>
            <p:ph idx="1"/>
          </p:nvPr>
        </p:nvSpPr>
        <p:spPr/>
        <p:txBody>
          <a:bodyPr/>
          <a:p>
            <a:r>
              <a:rPr dirty="0" lang="en-US" smtClean="0"/>
              <a:t>SUMMARIZING</a:t>
            </a:r>
          </a:p>
          <a:p>
            <a:r>
              <a:rPr dirty="0" lang="en-US" smtClean="0"/>
              <a:t>While summarizing, identify the findings of the study.</a:t>
            </a:r>
          </a:p>
          <a:p>
            <a:r>
              <a:rPr dirty="0" lang="en-US" smtClean="0"/>
              <a:t>Pinpoint whether the study objectives were achieved or not.</a:t>
            </a:r>
          </a:p>
          <a:p>
            <a:r>
              <a:rPr dirty="0" lang="en-US" smtClean="0"/>
              <a:t>Ensure that your statements are brief, &amp; factual.</a:t>
            </a:r>
            <a:endParaRPr dirty="0" lang="en-US"/>
          </a:p>
        </p:txBody>
      </p:sp>
    </p:spTree>
  </p:cSld>
  <p:clrMapOvr>
    <a:masterClrMapping/>
  </p:clrMapOvr>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811" name=""/>
        <p:cNvGrpSpPr/>
        <p:nvPr/>
      </p:nvGrpSpPr>
      <p:grpSpPr>
        <a:xfrm>
          <a:off x="0" y="0"/>
          <a:ext cx="0" cy="0"/>
          <a:chOff x="0" y="0"/>
          <a:chExt cx="0" cy="0"/>
        </a:xfrm>
      </p:grpSpPr>
      <p:sp>
        <p:nvSpPr>
          <p:cNvPr id="1049459" name="Title 1"/>
          <p:cNvSpPr>
            <a:spLocks noGrp="1"/>
          </p:cNvSpPr>
          <p:nvPr>
            <p:ph type="title"/>
          </p:nvPr>
        </p:nvSpPr>
        <p:spPr/>
        <p:txBody>
          <a:bodyPr/>
          <a:p>
            <a:endParaRPr lang="en-US"/>
          </a:p>
        </p:txBody>
      </p:sp>
      <p:sp>
        <p:nvSpPr>
          <p:cNvPr id="1049460" name="Content Placeholder 2"/>
          <p:cNvSpPr>
            <a:spLocks noGrp="1"/>
          </p:cNvSpPr>
          <p:nvPr>
            <p:ph idx="1"/>
          </p:nvPr>
        </p:nvSpPr>
        <p:spPr/>
        <p:txBody>
          <a:bodyPr/>
          <a:p>
            <a:r>
              <a:rPr dirty="0" lang="en-US" smtClean="0"/>
              <a:t>CONCLUSIONS</a:t>
            </a:r>
          </a:p>
          <a:p>
            <a:r>
              <a:rPr dirty="0" lang="en-US" smtClean="0"/>
              <a:t>This section should be very brief.</a:t>
            </a:r>
          </a:p>
          <a:p>
            <a:r>
              <a:rPr dirty="0" lang="en-US" smtClean="0"/>
              <a:t>Clearly state how the study has contributed to knowledge.</a:t>
            </a:r>
          </a:p>
          <a:p>
            <a:r>
              <a:rPr dirty="0" lang="en-US" smtClean="0"/>
              <a:t>Indicate what the study reaffirms.</a:t>
            </a:r>
            <a:endParaRPr dirty="0" lang="en-US"/>
          </a:p>
        </p:txBody>
      </p:sp>
    </p:spTree>
  </p:cSld>
  <p:clrMapOvr>
    <a:masterClrMapping/>
  </p:clrMapOvr>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814" name=""/>
        <p:cNvGrpSpPr/>
        <p:nvPr/>
      </p:nvGrpSpPr>
      <p:grpSpPr>
        <a:xfrm>
          <a:off x="0" y="0"/>
          <a:ext cx="0" cy="0"/>
          <a:chOff x="0" y="0"/>
          <a:chExt cx="0" cy="0"/>
        </a:xfrm>
      </p:grpSpPr>
      <p:sp>
        <p:nvSpPr>
          <p:cNvPr id="1049464" name="Title 1"/>
          <p:cNvSpPr>
            <a:spLocks noGrp="1"/>
          </p:cNvSpPr>
          <p:nvPr>
            <p:ph type="title"/>
          </p:nvPr>
        </p:nvSpPr>
        <p:spPr/>
        <p:txBody>
          <a:bodyPr/>
          <a:p>
            <a:endParaRPr lang="en-US"/>
          </a:p>
        </p:txBody>
      </p:sp>
      <p:sp>
        <p:nvSpPr>
          <p:cNvPr id="1049465" name="Content Placeholder 2"/>
          <p:cNvSpPr>
            <a:spLocks noGrp="1"/>
          </p:cNvSpPr>
          <p:nvPr>
            <p:ph idx="1"/>
          </p:nvPr>
        </p:nvSpPr>
        <p:spPr/>
        <p:txBody>
          <a:bodyPr/>
          <a:p>
            <a:r>
              <a:rPr dirty="0" lang="en-US" smtClean="0"/>
              <a:t>RECOMMENDATIONS.</a:t>
            </a:r>
          </a:p>
          <a:p>
            <a:r>
              <a:rPr dirty="0" lang="en-US" smtClean="0"/>
              <a:t>Exposes further problems &amp; introduces more questions.</a:t>
            </a:r>
          </a:p>
          <a:p>
            <a:r>
              <a:rPr dirty="0" lang="en-US" smtClean="0"/>
              <a:t>Make suggestions as to how your work can be improved.</a:t>
            </a:r>
          </a:p>
          <a:p>
            <a:r>
              <a:rPr dirty="0" lang="en-US" smtClean="0"/>
              <a:t>Point whether these areas deserve more investigations.</a:t>
            </a:r>
            <a:endParaRPr dirty="0" lang="en-US"/>
          </a:p>
        </p:txBody>
      </p:sp>
    </p:spTree>
  </p:cSld>
  <p:clrMapOvr>
    <a:masterClrMapping/>
  </p:clrMapOvr>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817" name=""/>
        <p:cNvGrpSpPr/>
        <p:nvPr/>
      </p:nvGrpSpPr>
      <p:grpSpPr>
        <a:xfrm>
          <a:off x="0" y="0"/>
          <a:ext cx="0" cy="0"/>
          <a:chOff x="0" y="0"/>
          <a:chExt cx="0" cy="0"/>
        </a:xfrm>
      </p:grpSpPr>
      <p:sp>
        <p:nvSpPr>
          <p:cNvPr id="1049469" name="Content Placeholder 2"/>
          <p:cNvSpPr>
            <a:spLocks noGrp="1"/>
          </p:cNvSpPr>
          <p:nvPr>
            <p:ph idx="1"/>
          </p:nvPr>
        </p:nvSpPr>
        <p:spPr>
          <a:xfrm>
            <a:off x="152400" y="228600"/>
            <a:ext cx="8839200" cy="6477000"/>
          </a:xfrm>
        </p:spPr>
        <p:txBody>
          <a:bodyPr rtlCol="0">
            <a:normAutofit lnSpcReduction="10000"/>
          </a:bodyPr>
          <a:p>
            <a:pPr eaLnBrk="1" fontAlgn="auto" hangingPunct="1">
              <a:spcAft>
                <a:spcPts val="0"/>
              </a:spcAft>
              <a:buFont typeface="Arial" charset="0"/>
              <a:buNone/>
            </a:pPr>
            <a:r>
              <a:rPr b="1" dirty="0" sz="2800" i="1" lang="en-US" u="sng" smtClean="0"/>
              <a:t>Study limitations </a:t>
            </a:r>
            <a:r>
              <a:rPr dirty="0" sz="2800" lang="en-US" smtClean="0"/>
              <a:t>  Limitations may include:  </a:t>
            </a:r>
          </a:p>
          <a:p>
            <a:pPr eaLnBrk="1" fontAlgn="auto" hangingPunct="1" indent="-514350" marL="514350">
              <a:spcAft>
                <a:spcPts val="0"/>
              </a:spcAft>
              <a:buFont typeface="+mj-lt"/>
              <a:buAutoNum type="arabicPeriod"/>
            </a:pPr>
            <a:r>
              <a:rPr dirty="0" sz="2800" lang="en-US" smtClean="0"/>
              <a:t>Factors such as the inherent weakness in the sampling method, faulty designs and controls, weaknesses in the methods used to collect data and so on.</a:t>
            </a:r>
          </a:p>
          <a:p>
            <a:pPr eaLnBrk="1" fontAlgn="auto" hangingPunct="1" indent="-514350" marL="514350">
              <a:spcAft>
                <a:spcPts val="0"/>
              </a:spcAft>
              <a:buFont typeface="+mj-lt"/>
              <a:buAutoNum type="arabicPeriod"/>
            </a:pPr>
            <a:r>
              <a:rPr dirty="0" sz="2800" lang="en-US" smtClean="0"/>
              <a:t>Time factor due to pressure of work.</a:t>
            </a:r>
          </a:p>
          <a:p>
            <a:pPr eaLnBrk="1" fontAlgn="auto" hangingPunct="1" indent="-514350" marL="514350">
              <a:spcAft>
                <a:spcPts val="0"/>
              </a:spcAft>
              <a:buFont typeface="+mj-lt"/>
              <a:buAutoNum type="arabicPeriod"/>
            </a:pPr>
            <a:r>
              <a:rPr dirty="0" sz="2800" lang="en-US" smtClean="0"/>
              <a:t>Expenses involved if grant is not secured.</a:t>
            </a:r>
          </a:p>
          <a:p>
            <a:pPr eaLnBrk="1" fontAlgn="auto" hangingPunct="1" indent="-514350" marL="514350">
              <a:spcAft>
                <a:spcPts val="0"/>
              </a:spcAft>
              <a:buFont typeface="+mj-lt"/>
              <a:buAutoNum type="arabicPeriod"/>
            </a:pPr>
            <a:r>
              <a:rPr dirty="0" sz="2800" lang="en-US" smtClean="0"/>
              <a:t>Possibility that some of the respondents may not agree to participate in the study.</a:t>
            </a:r>
          </a:p>
          <a:p>
            <a:pPr eaLnBrk="1" fontAlgn="auto" hangingPunct="1" indent="-514350" marL="514350">
              <a:spcAft>
                <a:spcPts val="0"/>
              </a:spcAft>
              <a:buFont typeface="+mj-lt"/>
              <a:buAutoNum type="arabicPeriod"/>
            </a:pPr>
            <a:r>
              <a:rPr dirty="0" sz="2800" lang="en-US" smtClean="0"/>
              <a:t>Diverse spread of the target population, which may hinder easy access to respondents.</a:t>
            </a:r>
          </a:p>
          <a:p>
            <a:pPr eaLnBrk="1" fontAlgn="auto" hangingPunct="1">
              <a:spcAft>
                <a:spcPts val="0"/>
              </a:spcAft>
              <a:buFont typeface="Arial" charset="0"/>
              <a:buNone/>
            </a:pPr>
            <a:r>
              <a:rPr dirty="0" sz="2800" lang="en-US" smtClean="0"/>
              <a:t>The researcher has the opportunity to recommend ways to minimize or eliminate the limitations of the current study or to offer alternative methodology or improvements of the methods of the study presented.</a:t>
            </a:r>
          </a:p>
          <a:p>
            <a:pPr eaLnBrk="1" fontAlgn="auto" hangingPunct="1">
              <a:spcAft>
                <a:spcPts val="0"/>
              </a:spcAft>
              <a:buFont typeface="Arial" pitchFamily="34" charset="0"/>
              <a:buChar char="•"/>
            </a:pPr>
            <a:endParaRPr dirty="0" sz="2800" lang="en-US"/>
          </a:p>
        </p:txBody>
      </p:sp>
    </p:spTree>
  </p:cSld>
  <p:clrMapOvr>
    <a:masterClrMapping/>
  </p:clrMapOvr>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820" name=""/>
        <p:cNvGrpSpPr/>
        <p:nvPr/>
      </p:nvGrpSpPr>
      <p:grpSpPr>
        <a:xfrm>
          <a:off x="0" y="0"/>
          <a:ext cx="0" cy="0"/>
          <a:chOff x="0" y="0"/>
          <a:chExt cx="0" cy="0"/>
        </a:xfrm>
      </p:grpSpPr>
      <p:sp>
        <p:nvSpPr>
          <p:cNvPr id="1049473" name="Title 1"/>
          <p:cNvSpPr>
            <a:spLocks noGrp="1"/>
          </p:cNvSpPr>
          <p:nvPr>
            <p:ph type="title"/>
          </p:nvPr>
        </p:nvSpPr>
        <p:spPr>
          <a:xfrm>
            <a:off x="0" y="0"/>
            <a:ext cx="9144000" cy="838200"/>
          </a:xfrm>
          <a:solidFill>
            <a:srgbClr val="0000CC"/>
          </a:solidFill>
        </p:spPr>
        <p:txBody>
          <a:bodyPr rtlCol="0">
            <a:normAutofit/>
          </a:bodyPr>
          <a:p>
            <a:pPr eaLnBrk="1" fontAlgn="auto" hangingPunct="1">
              <a:spcAft>
                <a:spcPts val="0"/>
              </a:spcAft>
            </a:pPr>
            <a:r>
              <a:rPr b="1" dirty="0" sz="3600" lang="en-US" smtClean="0">
                <a:solidFill>
                  <a:srgbClr val="FFFF00"/>
                </a:solidFill>
              </a:rPr>
              <a:t>REFERENCES, CITATIONS AND BIBLIOGRAPHY</a:t>
            </a:r>
            <a:endParaRPr dirty="0" sz="3600" lang="en-US" smtClean="0">
              <a:solidFill>
                <a:srgbClr val="FFFF00"/>
              </a:solidFill>
            </a:endParaRPr>
          </a:p>
        </p:txBody>
      </p:sp>
      <p:sp>
        <p:nvSpPr>
          <p:cNvPr id="1049474" name="Content Placeholder 2"/>
          <p:cNvSpPr>
            <a:spLocks noGrp="1"/>
          </p:cNvSpPr>
          <p:nvPr>
            <p:ph idx="1"/>
          </p:nvPr>
        </p:nvSpPr>
        <p:spPr>
          <a:xfrm>
            <a:off x="0" y="762000"/>
            <a:ext cx="9144000" cy="5943600"/>
          </a:xfrm>
        </p:spPr>
        <p:txBody>
          <a:bodyPr rtlCol="0">
            <a:normAutofit lnSpcReduction="10000"/>
          </a:bodyPr>
          <a:p>
            <a:pPr eaLnBrk="1" fontAlgn="auto" hangingPunct="1">
              <a:spcAft>
                <a:spcPts val="0"/>
              </a:spcAft>
              <a:buFont typeface="Arial" charset="0"/>
              <a:buNone/>
            </a:pPr>
            <a:r>
              <a:rPr b="1" dirty="0" sz="2800" lang="en-US" u="sng" smtClean="0"/>
              <a:t>DESCRIPTION:</a:t>
            </a:r>
          </a:p>
          <a:p>
            <a:r>
              <a:rPr dirty="0" sz="2800" lang="en-US" smtClean="0"/>
              <a:t>A reference or citation is a description of any document from which you have taken information, e.g. a complete book, a chapter from it, a journal article, a newspaper article, a web page, or DVD etc </a:t>
            </a:r>
          </a:p>
          <a:p>
            <a:r>
              <a:rPr dirty="0" sz="2800" lang="en-US" u="sng" smtClean="0"/>
              <a:t>Harvard referencing style </a:t>
            </a:r>
            <a:r>
              <a:rPr dirty="0" sz="2800" lang="en-US" smtClean="0"/>
              <a:t>is the mostly used.</a:t>
            </a:r>
          </a:p>
          <a:p>
            <a:pPr>
              <a:buNone/>
            </a:pPr>
            <a:r>
              <a:rPr b="1" dirty="0" sz="2800" lang="en-US" u="sng" smtClean="0"/>
              <a:t>What is “Citing”? </a:t>
            </a:r>
          </a:p>
          <a:p>
            <a:pPr>
              <a:buNone/>
            </a:pPr>
            <a:r>
              <a:rPr dirty="0" sz="2400" lang="en-US" smtClean="0"/>
              <a:t> “Citing” a reference is the act of recording it. It is made in two places: </a:t>
            </a:r>
          </a:p>
          <a:p>
            <a:pPr>
              <a:buNone/>
            </a:pPr>
            <a:r>
              <a:rPr dirty="0" sz="2400" lang="en-US" smtClean="0"/>
              <a:t>1. a brief entry for each source in the text of your work, which then leads your reader to … </a:t>
            </a:r>
          </a:p>
          <a:p>
            <a:pPr>
              <a:buNone/>
            </a:pPr>
            <a:r>
              <a:rPr dirty="0" sz="2400" lang="en-US" smtClean="0"/>
              <a:t>2. your source, in full, at the end of your work, as an alphabetical reference list. </a:t>
            </a:r>
          </a:p>
          <a:p>
            <a:pPr>
              <a:buNone/>
            </a:pPr>
            <a:r>
              <a:rPr dirty="0" sz="2400" lang="en-US" smtClean="0"/>
              <a:t>As the list is in </a:t>
            </a:r>
            <a:r>
              <a:rPr dirty="0" sz="2400" lang="en-US" u="sng" smtClean="0"/>
              <a:t>alphabetical order</a:t>
            </a:r>
            <a:r>
              <a:rPr dirty="0" sz="2400" lang="en-US" smtClean="0"/>
              <a:t>, it is easy to pick out the required author's work. </a:t>
            </a:r>
            <a:endParaRPr b="1" dirty="0" sz="2800" lang="en-US" u="sng" smtClean="0"/>
          </a:p>
          <a:p>
            <a:pPr eaLnBrk="1" fontAlgn="auto" hangingPunct="1">
              <a:spcAft>
                <a:spcPts val="0"/>
              </a:spcAft>
              <a:buFont typeface="Arial" charset="0"/>
              <a:buNone/>
            </a:pPr>
            <a:endParaRPr dirty="0" sz="2800" lang="en-US" smtClean="0"/>
          </a:p>
          <a:p>
            <a:pPr eaLnBrk="1" fontAlgn="auto" hangingPunct="1" indent="-514350" marL="514350">
              <a:spcAft>
                <a:spcPts val="0"/>
              </a:spcAft>
              <a:buFont typeface="+mj-lt"/>
              <a:buAutoNum type="arabicPeriod"/>
            </a:pPr>
            <a:endParaRPr dirty="0" sz="2800" lang="en-US" smtClean="0"/>
          </a:p>
          <a:p>
            <a:pPr eaLnBrk="1" fontAlgn="auto" hangingPunct="1">
              <a:spcAft>
                <a:spcPts val="0"/>
              </a:spcAft>
              <a:buFont typeface="Arial" pitchFamily="34" charset="0"/>
              <a:buChar char="•"/>
            </a:pPr>
            <a:endParaRPr dirty="0" sz="2800" lang="en-US"/>
          </a:p>
        </p:txBody>
      </p:sp>
    </p:spTree>
  </p:cSld>
  <p:clrMapOvr>
    <a:masterClrMapping/>
  </p:clrMapOvr>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823" name=""/>
        <p:cNvGrpSpPr/>
        <p:nvPr/>
      </p:nvGrpSpPr>
      <p:grpSpPr>
        <a:xfrm>
          <a:off x="0" y="0"/>
          <a:ext cx="0" cy="0"/>
          <a:chOff x="0" y="0"/>
          <a:chExt cx="0" cy="0"/>
        </a:xfrm>
      </p:grpSpPr>
      <p:sp>
        <p:nvSpPr>
          <p:cNvPr id="1049478" name="Title 1"/>
          <p:cNvSpPr>
            <a:spLocks noGrp="1"/>
          </p:cNvSpPr>
          <p:nvPr>
            <p:ph type="title"/>
          </p:nvPr>
        </p:nvSpPr>
        <p:spPr>
          <a:xfrm>
            <a:off x="0" y="0"/>
            <a:ext cx="9144000" cy="1066800"/>
          </a:xfrm>
        </p:spPr>
        <p:txBody>
          <a:bodyPr/>
          <a:p>
            <a:r>
              <a:rPr b="1" dirty="0" lang="en-US" smtClean="0"/>
              <a:t>IMPORTANCE OF CITATION &amp; REFERENCING</a:t>
            </a:r>
            <a:endParaRPr b="1" dirty="0" lang="en-US"/>
          </a:p>
        </p:txBody>
      </p:sp>
      <p:sp>
        <p:nvSpPr>
          <p:cNvPr id="1049479" name="Content Placeholder 2"/>
          <p:cNvSpPr>
            <a:spLocks noGrp="1"/>
          </p:cNvSpPr>
          <p:nvPr>
            <p:ph idx="1"/>
          </p:nvPr>
        </p:nvSpPr>
        <p:spPr>
          <a:xfrm>
            <a:off x="0" y="1143000"/>
            <a:ext cx="9144000" cy="5715000"/>
          </a:xfrm>
        </p:spPr>
        <p:txBody>
          <a:bodyPr/>
          <a:p>
            <a:r>
              <a:rPr dirty="0" sz="2800" lang="en-US" smtClean="0"/>
              <a:t> It is both a legal requirement and academic practice to provide references to guide your reader to the sources you have used </a:t>
            </a:r>
          </a:p>
          <a:p>
            <a:r>
              <a:rPr dirty="0" sz="2800" lang="en-US" smtClean="0"/>
              <a:t>To support the arguments you are making </a:t>
            </a:r>
          </a:p>
          <a:p>
            <a:r>
              <a:rPr dirty="0" sz="2800" lang="en-US" smtClean="0"/>
              <a:t>To demonstrate the breadth of your research, </a:t>
            </a:r>
          </a:p>
          <a:p>
            <a:r>
              <a:rPr dirty="0" sz="2800" lang="en-US" smtClean="0"/>
              <a:t>To credit the established work of others.</a:t>
            </a:r>
          </a:p>
          <a:p>
            <a:pPr>
              <a:buNone/>
            </a:pPr>
            <a:r>
              <a:rPr b="1" dirty="0" sz="2800" lang="en-US" u="sng" smtClean="0"/>
              <a:t>NOTE:</a:t>
            </a:r>
            <a:r>
              <a:rPr dirty="0" sz="2800" lang="en-US" smtClean="0"/>
              <a:t> </a:t>
            </a:r>
          </a:p>
          <a:p>
            <a:r>
              <a:rPr dirty="0" sz="2800" lang="en-US" smtClean="0"/>
              <a:t>Failure to acknowledge your sources is likely to lead to a suspicion of </a:t>
            </a:r>
            <a:r>
              <a:rPr b="1" dirty="0" sz="2800" lang="en-US" smtClean="0"/>
              <a:t>plagiarism – i.e. trying to pass off someone else's work as your own: it is a form of cheating. </a:t>
            </a:r>
          </a:p>
          <a:p>
            <a:r>
              <a:rPr dirty="0" sz="2800" lang="en-US" smtClean="0"/>
              <a:t>Incomplete or inaccurate referencing also reflects badly on your work  </a:t>
            </a:r>
          </a:p>
          <a:p>
            <a:endParaRPr dirty="0" sz="2800" lang="en-US"/>
          </a:p>
        </p:txBody>
      </p:sp>
    </p:spTree>
  </p:cSld>
  <p:clrMapOvr>
    <a:masterClrMapping/>
  </p:clrMapOvr>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826" name=""/>
        <p:cNvGrpSpPr/>
        <p:nvPr/>
      </p:nvGrpSpPr>
      <p:grpSpPr>
        <a:xfrm>
          <a:off x="0" y="0"/>
          <a:ext cx="0" cy="0"/>
          <a:chOff x="0" y="0"/>
          <a:chExt cx="0" cy="0"/>
        </a:xfrm>
      </p:grpSpPr>
      <p:sp>
        <p:nvSpPr>
          <p:cNvPr id="1049483" name="Title 1"/>
          <p:cNvSpPr>
            <a:spLocks noGrp="1"/>
          </p:cNvSpPr>
          <p:nvPr>
            <p:ph type="title"/>
          </p:nvPr>
        </p:nvSpPr>
        <p:spPr>
          <a:xfrm>
            <a:off x="381000" y="274638"/>
            <a:ext cx="8305800" cy="715962"/>
          </a:xfrm>
        </p:spPr>
        <p:txBody>
          <a:bodyPr/>
          <a:p>
            <a:r>
              <a:rPr b="1" dirty="0" lang="en-US" smtClean="0"/>
              <a:t>How it works </a:t>
            </a:r>
            <a:endParaRPr b="1" dirty="0" lang="en-US"/>
          </a:p>
        </p:txBody>
      </p:sp>
      <p:sp>
        <p:nvSpPr>
          <p:cNvPr id="1049484" name="Content Placeholder 2"/>
          <p:cNvSpPr>
            <a:spLocks noGrp="1"/>
          </p:cNvSpPr>
          <p:nvPr>
            <p:ph idx="1"/>
          </p:nvPr>
        </p:nvSpPr>
        <p:spPr>
          <a:xfrm>
            <a:off x="0" y="914400"/>
            <a:ext cx="9144000" cy="5943600"/>
          </a:xfrm>
        </p:spPr>
        <p:txBody>
          <a:bodyPr/>
          <a:p>
            <a:r>
              <a:rPr dirty="0" sz="2800" lang="en-US" smtClean="0"/>
              <a:t>There are 2 parts: </a:t>
            </a:r>
          </a:p>
          <a:p>
            <a:pPr>
              <a:buNone/>
            </a:pPr>
            <a:r>
              <a:rPr dirty="0" sz="2800" lang="en-US" smtClean="0"/>
              <a:t>1. </a:t>
            </a:r>
            <a:r>
              <a:rPr b="1" dirty="0" sz="2800" lang="en-US" smtClean="0"/>
              <a:t>Author + Date in your text. </a:t>
            </a:r>
          </a:p>
          <a:p>
            <a:pPr>
              <a:buNone/>
            </a:pPr>
            <a:r>
              <a:rPr dirty="0" sz="2800" lang="en-US" smtClean="0"/>
              <a:t>2. </a:t>
            </a:r>
            <a:r>
              <a:rPr b="1" dirty="0" sz="2800" lang="en-US" smtClean="0"/>
              <a:t>Full reference in the Reference List </a:t>
            </a:r>
          </a:p>
          <a:p>
            <a:r>
              <a:rPr dirty="0" sz="2800" lang="en-US" smtClean="0"/>
              <a:t>Whoever you cite in your </a:t>
            </a:r>
            <a:r>
              <a:rPr b="1" dirty="0" sz="2800" lang="en-US" smtClean="0"/>
              <a:t>text has to match your reference list </a:t>
            </a:r>
            <a:r>
              <a:rPr dirty="0" sz="2800" lang="en-US" smtClean="0"/>
              <a:t>as the list is in alphabetical order, normally by author. </a:t>
            </a:r>
            <a:r>
              <a:rPr b="1" dirty="0" sz="2800" lang="en-US" smtClean="0"/>
              <a:t>It must be in alphabetical order </a:t>
            </a:r>
          </a:p>
          <a:p>
            <a:r>
              <a:rPr dirty="0" sz="2800" lang="en-US" smtClean="0"/>
              <a:t>e.g. </a:t>
            </a:r>
            <a:r>
              <a:rPr dirty="0" sz="2800" i="1" lang="en-US" smtClean="0"/>
              <a:t>In your text: …Marieb and Hoehn (2007)… leads to the reference list and finds: </a:t>
            </a:r>
            <a:r>
              <a:rPr dirty="0" sz="2800" lang="en-US" smtClean="0"/>
              <a:t>Marieb, E. N. and Hoehn, K. (2007) </a:t>
            </a:r>
            <a:r>
              <a:rPr dirty="0" sz="2800" lang="en-US" u="sng" smtClean="0"/>
              <a:t>Human anatomy and physiology</a:t>
            </a:r>
            <a:r>
              <a:rPr dirty="0" sz="2800" lang="en-US" smtClean="0"/>
              <a:t>. 7th International ed. San Francisco: Benjamin Cummings. </a:t>
            </a:r>
            <a:endParaRPr dirty="0" sz="2800" lang="en-US"/>
          </a:p>
        </p:txBody>
      </p:sp>
    </p:spTree>
  </p:cSld>
  <p:clrMapOvr>
    <a:masterClrMapping/>
  </p:clrMapOvr>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829" name=""/>
        <p:cNvGrpSpPr/>
        <p:nvPr/>
      </p:nvGrpSpPr>
      <p:grpSpPr>
        <a:xfrm>
          <a:off x="0" y="0"/>
          <a:ext cx="0" cy="0"/>
          <a:chOff x="0" y="0"/>
          <a:chExt cx="0" cy="0"/>
        </a:xfrm>
      </p:grpSpPr>
      <p:sp>
        <p:nvSpPr>
          <p:cNvPr id="1049488" name="Title 1"/>
          <p:cNvSpPr>
            <a:spLocks noGrp="1"/>
          </p:cNvSpPr>
          <p:nvPr>
            <p:ph type="title"/>
          </p:nvPr>
        </p:nvSpPr>
        <p:spPr>
          <a:xfrm>
            <a:off x="0" y="0"/>
            <a:ext cx="8915400" cy="685800"/>
          </a:xfrm>
        </p:spPr>
        <p:txBody>
          <a:bodyPr/>
          <a:p>
            <a:r>
              <a:rPr b="1" dirty="0" lang="en-US" smtClean="0"/>
              <a:t>SECONDARY REFERENCING </a:t>
            </a:r>
            <a:endParaRPr b="1" dirty="0" lang="en-US"/>
          </a:p>
        </p:txBody>
      </p:sp>
      <p:sp>
        <p:nvSpPr>
          <p:cNvPr id="1049489" name="Content Placeholder 2"/>
          <p:cNvSpPr>
            <a:spLocks noGrp="1"/>
          </p:cNvSpPr>
          <p:nvPr>
            <p:ph idx="1"/>
          </p:nvPr>
        </p:nvSpPr>
        <p:spPr>
          <a:xfrm>
            <a:off x="0" y="457200"/>
            <a:ext cx="9144000" cy="6400800"/>
          </a:xfrm>
        </p:spPr>
        <p:txBody>
          <a:bodyPr/>
          <a:p>
            <a:r>
              <a:rPr dirty="0" sz="2800" lang="en-US" smtClean="0"/>
              <a:t>If you refer to a document which you </a:t>
            </a:r>
            <a:r>
              <a:rPr b="1" dirty="0" sz="2800" lang="en-US" smtClean="0"/>
              <a:t>DID NOT read, </a:t>
            </a:r>
            <a:r>
              <a:rPr dirty="0" sz="2800" lang="en-US" smtClean="0"/>
              <a:t>but which was cited (referenced) by somebody else whose work you </a:t>
            </a:r>
            <a:r>
              <a:rPr b="1" dirty="0" sz="2800" lang="en-US" smtClean="0"/>
              <a:t>DID read</a:t>
            </a:r>
            <a:r>
              <a:rPr dirty="0" sz="2800" lang="en-US" smtClean="0"/>
              <a:t>, you must make this clear. When you compile your reference list you must only cite the work in which you read it. Try to avoid this type of reference as you cannot always check the original and are relying on interpretation by others. </a:t>
            </a:r>
          </a:p>
          <a:p>
            <a:pPr>
              <a:buNone/>
            </a:pPr>
            <a:r>
              <a:rPr b="1" dirty="0" sz="2800" lang="en-US" u="sng" smtClean="0"/>
              <a:t>Examples: </a:t>
            </a:r>
          </a:p>
          <a:p>
            <a:r>
              <a:rPr dirty="0" sz="2800" lang="en-US" smtClean="0"/>
              <a:t>Dunn (1988), as cited by Campbell and Muncer (1998), believed that … </a:t>
            </a:r>
          </a:p>
          <a:p>
            <a:pPr>
              <a:buNone/>
            </a:pPr>
            <a:r>
              <a:rPr dirty="0" sz="2800" lang="en-US" smtClean="0"/>
              <a:t>or Dunn (1988) revealed that ….. (cited in Campbell and Muncer, 1998, p.226) </a:t>
            </a:r>
          </a:p>
          <a:p>
            <a:pPr>
              <a:buNone/>
            </a:pPr>
            <a:r>
              <a:rPr b="1" dirty="0" sz="2800" lang="en-US" u="sng" smtClean="0"/>
              <a:t>NB:</a:t>
            </a:r>
            <a:r>
              <a:rPr b="1" dirty="0" sz="2800" lang="en-US" smtClean="0"/>
              <a:t> your reference list will include the full details of the Campbell and Muncer work, but no mention of Dunn‟s. </a:t>
            </a:r>
            <a:endParaRPr dirty="0" sz="2800" lang="en-US"/>
          </a:p>
        </p:txBody>
      </p:sp>
    </p:spTree>
  </p:cSld>
  <p:clrMapOvr>
    <a:masterClrMapping/>
  </p:clrMapOvr>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58" name=""/>
        <p:cNvGrpSpPr/>
        <p:nvPr/>
      </p:nvGrpSpPr>
      <p:grpSpPr>
        <a:xfrm>
          <a:off x="0" y="0"/>
          <a:ext cx="0" cy="0"/>
          <a:chOff x="0" y="0"/>
          <a:chExt cx="0" cy="0"/>
        </a:xfrm>
      </p:grpSpPr>
      <p:sp>
        <p:nvSpPr>
          <p:cNvPr id="1048624" name="Title 1"/>
          <p:cNvSpPr>
            <a:spLocks noGrp="1"/>
          </p:cNvSpPr>
          <p:nvPr>
            <p:ph type="title"/>
          </p:nvPr>
        </p:nvSpPr>
        <p:spPr>
          <a:xfrm>
            <a:off x="0" y="0"/>
            <a:ext cx="9144000" cy="1143000"/>
          </a:xfrm>
          <a:solidFill>
            <a:srgbClr val="7030A0"/>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rgbClr val="FFFF00"/>
                </a:solidFill>
              </a:rPr>
              <a:t>OBJECTIVES &amp; COURSE OUTLINE</a:t>
            </a:r>
          </a:p>
        </p:txBody>
      </p:sp>
      <p:sp>
        <p:nvSpPr>
          <p:cNvPr id="1048625" name="Content Placeholder 2"/>
          <p:cNvSpPr>
            <a:spLocks noGrp="1"/>
          </p:cNvSpPr>
          <p:nvPr>
            <p:ph idx="1"/>
          </p:nvPr>
        </p:nvSpPr>
        <p:spPr>
          <a:xfrm>
            <a:off x="0" y="1143000"/>
            <a:ext cx="9144000" cy="5715000"/>
          </a:xfrm>
        </p:spPr>
        <p:txBody>
          <a:bodyPr/>
          <a:p>
            <a:pPr eaLnBrk="1" hangingPunct="1">
              <a:buFont typeface="Arial" charset="0"/>
              <a:buNone/>
            </a:pPr>
            <a:r>
              <a:rPr b="1" dirty="0" sz="2800" lang="en-US" u="sng" smtClean="0"/>
              <a:t>BROAD OBJECTIVE</a:t>
            </a:r>
          </a:p>
          <a:p>
            <a:pPr eaLnBrk="1" hangingPunct="1"/>
            <a:r>
              <a:rPr dirty="0" sz="2800" lang="en-US" smtClean="0"/>
              <a:t>By the end of these sessions, the students will be able to acquire knowledge and skills in developing a research proposal as well as conducting a research project</a:t>
            </a:r>
          </a:p>
          <a:p>
            <a:pPr eaLnBrk="1" hangingPunct="1">
              <a:buFont typeface="Arial" charset="0"/>
              <a:buNone/>
            </a:pPr>
            <a:r>
              <a:rPr b="1" dirty="0" sz="2800" lang="en-US" u="sng" smtClean="0"/>
              <a:t>SPECIFIC OBJECTIVES</a:t>
            </a:r>
          </a:p>
          <a:p>
            <a:pPr eaLnBrk="1" hangingPunct="1">
              <a:buFont typeface="Arial" charset="0"/>
              <a:buNone/>
            </a:pPr>
            <a:r>
              <a:rPr dirty="0" sz="2800" i="1" lang="en-US" smtClean="0"/>
              <a:t>By the end of the sessions, the students will be able to:</a:t>
            </a:r>
          </a:p>
          <a:p>
            <a:pPr eaLnBrk="1" hangingPunct="1"/>
            <a:r>
              <a:rPr dirty="0" sz="2800" lang="en-US" smtClean="0"/>
              <a:t>Explore the basic concepts of research</a:t>
            </a:r>
          </a:p>
          <a:p>
            <a:pPr eaLnBrk="1" hangingPunct="1"/>
            <a:r>
              <a:rPr dirty="0" sz="2800" lang="en-US" smtClean="0"/>
              <a:t>Explain the role of research to nursing practice</a:t>
            </a:r>
          </a:p>
          <a:p>
            <a:pPr eaLnBrk="1" hangingPunct="1"/>
            <a:r>
              <a:rPr dirty="0" sz="2800" lang="en-US" smtClean="0"/>
              <a:t>Describe the major research types</a:t>
            </a:r>
          </a:p>
          <a:p>
            <a:pPr eaLnBrk="1" hangingPunct="1"/>
            <a:r>
              <a:rPr dirty="0" sz="2800" lang="en-US" smtClean="0"/>
              <a:t>Describe the research process</a:t>
            </a:r>
          </a:p>
          <a:p>
            <a:pPr eaLnBrk="1" hangingPunct="1"/>
            <a:r>
              <a:rPr dirty="0" sz="2800" lang="en-US" smtClean="0"/>
              <a:t>Develop &amp; implement a research proposal</a:t>
            </a:r>
          </a:p>
          <a:p>
            <a:pPr eaLnBrk="1" hangingPunct="1"/>
            <a:endParaRPr dirty="0" sz="2800" lang="en-US" smtClean="0"/>
          </a:p>
          <a:p>
            <a:pPr eaLnBrk="1" hangingPunct="1"/>
            <a:endParaRPr dirty="0" sz="2800" lang="en-US" smtClean="0"/>
          </a:p>
        </p:txBody>
      </p:sp>
    </p:spTree>
  </p:cSld>
  <p:clrMapOvr>
    <a:masterClrMapping/>
  </p:clrMapOvr>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12" name=""/>
        <p:cNvGrpSpPr/>
        <p:nvPr/>
      </p:nvGrpSpPr>
      <p:grpSpPr>
        <a:xfrm>
          <a:off x="0" y="0"/>
          <a:ext cx="0" cy="0"/>
          <a:chOff x="0" y="0"/>
          <a:chExt cx="0" cy="0"/>
        </a:xfrm>
      </p:grpSpPr>
      <p:sp>
        <p:nvSpPr>
          <p:cNvPr id="1048706" name="Title 1"/>
          <p:cNvSpPr>
            <a:spLocks noGrp="1"/>
          </p:cNvSpPr>
          <p:nvPr>
            <p:ph type="title"/>
          </p:nvPr>
        </p:nvSpPr>
        <p:spPr>
          <a:xfrm>
            <a:off x="0" y="0"/>
            <a:ext cx="9144000" cy="1066800"/>
          </a:xfrm>
          <a:solidFill>
            <a:srgbClr val="0000CC"/>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rtlCol="0">
            <a:normAutofit/>
          </a:bodyPr>
          <a:p>
            <a:pPr eaLnBrk="1" fontAlgn="auto" hangingPunct="1">
              <a:spcAft>
                <a:spcPts val="0"/>
              </a:spcAft>
            </a:pPr>
            <a:r>
              <a:rPr b="1" dirty="0" lang="en-US" smtClean="0">
                <a:solidFill>
                  <a:schemeClr val="bg1"/>
                </a:solidFill>
              </a:rPr>
              <a:t>THE RESEARCH PROCESS</a:t>
            </a:r>
          </a:p>
        </p:txBody>
      </p:sp>
      <p:sp>
        <p:nvSpPr>
          <p:cNvPr id="1048707" name="Content Placeholder 2"/>
          <p:cNvSpPr>
            <a:spLocks noGrp="1"/>
          </p:cNvSpPr>
          <p:nvPr>
            <p:ph idx="1"/>
          </p:nvPr>
        </p:nvSpPr>
        <p:spPr>
          <a:xfrm>
            <a:off x="152400" y="990600"/>
            <a:ext cx="8839200" cy="5715000"/>
          </a:xfrm>
        </p:spPr>
        <p:txBody>
          <a:bodyPr rtlCol="0">
            <a:normAutofit/>
          </a:bodyPr>
          <a:p>
            <a:pPr eaLnBrk="1" fontAlgn="auto" hangingPunct="1">
              <a:spcAft>
                <a:spcPts val="0"/>
              </a:spcAft>
              <a:buFont typeface="Arial" pitchFamily="34" charset="0"/>
              <a:buChar char="•"/>
            </a:pPr>
            <a:r>
              <a:rPr dirty="0" lang="en-US" smtClean="0"/>
              <a:t>Has 5 phases;</a:t>
            </a:r>
          </a:p>
          <a:p>
            <a:pPr eaLnBrk="1" fontAlgn="auto" hangingPunct="1" lvl="1">
              <a:spcAft>
                <a:spcPts val="0"/>
              </a:spcAft>
              <a:buFont typeface="Arial" pitchFamily="34" charset="0"/>
              <a:buChar char="–"/>
            </a:pPr>
            <a:r>
              <a:rPr dirty="0" lang="en-US" smtClean="0"/>
              <a:t>The conceptual phase, also called the thinking or planning phase.</a:t>
            </a:r>
          </a:p>
          <a:p>
            <a:pPr eaLnBrk="1" fontAlgn="auto" hangingPunct="1" lvl="1">
              <a:spcAft>
                <a:spcPts val="0"/>
              </a:spcAft>
              <a:buFont typeface="Arial" pitchFamily="34" charset="0"/>
              <a:buChar char="–"/>
            </a:pPr>
            <a:r>
              <a:rPr dirty="0" lang="en-US" smtClean="0"/>
              <a:t>Design and planning phase </a:t>
            </a:r>
          </a:p>
          <a:p>
            <a:pPr eaLnBrk="1" fontAlgn="auto" hangingPunct="1" lvl="1">
              <a:spcAft>
                <a:spcPts val="0"/>
              </a:spcAft>
              <a:buFont typeface="Arial" pitchFamily="34" charset="0"/>
              <a:buChar char="–"/>
            </a:pPr>
            <a:r>
              <a:rPr dirty="0" lang="en-US" smtClean="0"/>
              <a:t>The empirical phase, also called the doing phase. </a:t>
            </a:r>
          </a:p>
          <a:p>
            <a:pPr eaLnBrk="1" fontAlgn="auto" hangingPunct="1" lvl="1">
              <a:spcAft>
                <a:spcPts val="0"/>
              </a:spcAft>
              <a:buFont typeface="Arial" pitchFamily="34" charset="0"/>
              <a:buChar char="–"/>
            </a:pPr>
            <a:r>
              <a:rPr dirty="0" lang="en-US" smtClean="0"/>
              <a:t>The interpretive phase (analytic), or the phase where the researcher looks at the meaning of it all. </a:t>
            </a:r>
          </a:p>
          <a:p>
            <a:pPr eaLnBrk="1" fontAlgn="auto" hangingPunct="1" lvl="1">
              <a:spcAft>
                <a:spcPts val="0"/>
              </a:spcAft>
              <a:buFont typeface="Arial" pitchFamily="34" charset="0"/>
              <a:buChar char="–"/>
            </a:pPr>
            <a:r>
              <a:rPr dirty="0" lang="en-US" smtClean="0"/>
              <a:t>The communication phase or the phase of writing and disseminating the research report</a:t>
            </a:r>
          </a:p>
          <a:p>
            <a:pPr eaLnBrk="1" fontAlgn="auto" hangingPunct="1" indent="-622300" lvl="1">
              <a:spcAft>
                <a:spcPts val="0"/>
              </a:spcAft>
              <a:buFont typeface="Arial" charset="0"/>
              <a:buNone/>
            </a:pPr>
            <a:r>
              <a:rPr dirty="0" lang="en-US" smtClean="0"/>
              <a:t>The 5 phases have been expanded to 10 steps</a:t>
            </a:r>
          </a:p>
        </p:txBody>
      </p:sp>
    </p:spTree>
  </p:cSld>
  <p:clrMapOvr>
    <a:masterClrMapping/>
  </p:clrMapOvr>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832" name=""/>
        <p:cNvGrpSpPr/>
        <p:nvPr/>
      </p:nvGrpSpPr>
      <p:grpSpPr>
        <a:xfrm>
          <a:off x="0" y="0"/>
          <a:ext cx="0" cy="0"/>
          <a:chOff x="0" y="0"/>
          <a:chExt cx="0" cy="0"/>
        </a:xfrm>
      </p:grpSpPr>
      <p:sp>
        <p:nvSpPr>
          <p:cNvPr id="1049493" name="Title 1"/>
          <p:cNvSpPr>
            <a:spLocks noGrp="1"/>
          </p:cNvSpPr>
          <p:nvPr>
            <p:ph type="title"/>
          </p:nvPr>
        </p:nvSpPr>
        <p:spPr>
          <a:xfrm>
            <a:off x="0" y="0"/>
            <a:ext cx="9144000" cy="1066800"/>
          </a:xfrm>
        </p:spPr>
        <p:txBody>
          <a:bodyPr/>
          <a:p>
            <a:r>
              <a:rPr b="1" dirty="0" lang="en-US" smtClean="0"/>
              <a:t>How to Put References into the Text of your Essay / Report </a:t>
            </a:r>
            <a:endParaRPr dirty="0" lang="en-US"/>
          </a:p>
        </p:txBody>
      </p:sp>
      <p:sp>
        <p:nvSpPr>
          <p:cNvPr id="1049494" name="Content Placeholder 2"/>
          <p:cNvSpPr>
            <a:spLocks noGrp="1"/>
          </p:cNvSpPr>
          <p:nvPr>
            <p:ph idx="1"/>
          </p:nvPr>
        </p:nvSpPr>
        <p:spPr>
          <a:xfrm>
            <a:off x="0" y="1295400"/>
            <a:ext cx="9144000" cy="5562600"/>
          </a:xfrm>
        </p:spPr>
        <p:txBody>
          <a:bodyPr/>
          <a:p>
            <a:pPr>
              <a:buNone/>
            </a:pPr>
            <a:r>
              <a:rPr b="1" dirty="0" sz="2800" lang="en-US" smtClean="0"/>
              <a:t>Author/s and Date </a:t>
            </a:r>
          </a:p>
          <a:p>
            <a:pPr>
              <a:buFont typeface="Wingdings" pitchFamily="2" charset="2"/>
              <a:buChar char="q"/>
            </a:pPr>
            <a:r>
              <a:rPr dirty="0" sz="2800" lang="en-US" smtClean="0"/>
              <a:t>For each reference you make in the text of your essay, you need to provide: </a:t>
            </a:r>
          </a:p>
          <a:p>
            <a:r>
              <a:rPr dirty="0" sz="2800" lang="en-US" smtClean="0"/>
              <a:t>The </a:t>
            </a:r>
            <a:r>
              <a:rPr b="1" dirty="0" sz="2800" lang="en-US" smtClean="0"/>
              <a:t>authority: </a:t>
            </a:r>
            <a:r>
              <a:rPr dirty="0" sz="2800" lang="en-US" smtClean="0"/>
              <a:t>usually surname (family name) of the author(s), maybe a corporate author </a:t>
            </a:r>
          </a:p>
          <a:p>
            <a:r>
              <a:rPr dirty="0" sz="2800" lang="en-US" smtClean="0"/>
              <a:t>The date it was published. </a:t>
            </a:r>
          </a:p>
          <a:p>
            <a:pPr>
              <a:buNone/>
            </a:pPr>
            <a:r>
              <a:rPr dirty="0" sz="2800" lang="en-US" smtClean="0"/>
              <a:t>Example: (Nursing and Midwifery Council, 2008) </a:t>
            </a:r>
            <a:endParaRPr dirty="0" sz="2800" lang="en-US"/>
          </a:p>
        </p:txBody>
      </p:sp>
    </p:spTree>
  </p:cSld>
  <p:clrMapOvr>
    <a:masterClrMapping/>
  </p:clrMapOvr>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835" name=""/>
        <p:cNvGrpSpPr/>
        <p:nvPr/>
      </p:nvGrpSpPr>
      <p:grpSpPr>
        <a:xfrm>
          <a:off x="0" y="0"/>
          <a:ext cx="0" cy="0"/>
          <a:chOff x="0" y="0"/>
          <a:chExt cx="0" cy="0"/>
        </a:xfrm>
      </p:grpSpPr>
      <p:sp>
        <p:nvSpPr>
          <p:cNvPr id="1049498" name="Content Placeholder 2"/>
          <p:cNvSpPr>
            <a:spLocks noGrp="1"/>
          </p:cNvSpPr>
          <p:nvPr>
            <p:ph idx="1"/>
          </p:nvPr>
        </p:nvSpPr>
        <p:spPr>
          <a:xfrm>
            <a:off x="0" y="0"/>
            <a:ext cx="9144000" cy="6858000"/>
          </a:xfrm>
        </p:spPr>
        <p:txBody>
          <a:bodyPr/>
          <a:p>
            <a:endParaRPr dirty="0" sz="2800" lang="en-US" smtClean="0"/>
          </a:p>
          <a:p>
            <a:pPr>
              <a:buFont typeface="Wingdings" pitchFamily="2" charset="2"/>
              <a:buChar char="q"/>
            </a:pPr>
            <a:r>
              <a:rPr dirty="0" sz="2800" lang="en-US" smtClean="0"/>
              <a:t>If you include the author‟s name as part of the sentence statement, only the date needs to be in brackets</a:t>
            </a:r>
            <a:r>
              <a:rPr b="1" dirty="0" sz="2800" lang="en-US" smtClean="0"/>
              <a:t>. </a:t>
            </a:r>
          </a:p>
          <a:p>
            <a:r>
              <a:rPr b="1" dirty="0" sz="2800" lang="en-US" smtClean="0"/>
              <a:t>Example: … Hartley (1999) declared that … </a:t>
            </a:r>
          </a:p>
          <a:p>
            <a:pPr>
              <a:buFont typeface="Wingdings" pitchFamily="2" charset="2"/>
              <a:buChar char="q"/>
            </a:pPr>
            <a:r>
              <a:rPr dirty="0" sz="2800" lang="en-US" smtClean="0"/>
              <a:t>If it is not part of your sentence, both the name and date must be in brackets, separated by a comma. </a:t>
            </a:r>
          </a:p>
          <a:p>
            <a:r>
              <a:rPr b="1" dirty="0" sz="2800" lang="en-US" smtClean="0"/>
              <a:t>Example: … although other authors have denied this (Hartley, 1999). </a:t>
            </a:r>
          </a:p>
          <a:p>
            <a:pPr>
              <a:buFont typeface="Wingdings" pitchFamily="2" charset="2"/>
              <a:buChar char="q"/>
            </a:pPr>
            <a:r>
              <a:rPr dirty="0" sz="2800" lang="en-US" smtClean="0"/>
              <a:t>The page number(s) must be added if a specific part needs to be identified or a direct quote made. </a:t>
            </a:r>
          </a:p>
          <a:p>
            <a:r>
              <a:rPr b="1" dirty="0" sz="2800" lang="en-US" smtClean="0"/>
              <a:t>Example: …which is described there in detail (Hartley, 1999 p.172). </a:t>
            </a:r>
            <a:endParaRPr dirty="0" sz="2800" lang="en-US"/>
          </a:p>
        </p:txBody>
      </p:sp>
    </p:spTree>
  </p:cSld>
  <p:clrMapOvr>
    <a:masterClrMapping/>
  </p:clrMapOvr>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838" name=""/>
        <p:cNvGrpSpPr/>
        <p:nvPr/>
      </p:nvGrpSpPr>
      <p:grpSpPr>
        <a:xfrm>
          <a:off x="0" y="0"/>
          <a:ext cx="0" cy="0"/>
          <a:chOff x="0" y="0"/>
          <a:chExt cx="0" cy="0"/>
        </a:xfrm>
      </p:grpSpPr>
      <p:sp>
        <p:nvSpPr>
          <p:cNvPr id="1049502" name="Content Placeholder 2"/>
          <p:cNvSpPr>
            <a:spLocks noGrp="1"/>
          </p:cNvSpPr>
          <p:nvPr>
            <p:ph idx="1"/>
          </p:nvPr>
        </p:nvSpPr>
        <p:spPr>
          <a:xfrm>
            <a:off x="0" y="0"/>
            <a:ext cx="9144000" cy="6858000"/>
          </a:xfrm>
        </p:spPr>
        <p:txBody>
          <a:bodyPr/>
          <a:p>
            <a:pPr>
              <a:buFont typeface="Wingdings" pitchFamily="2" charset="2"/>
              <a:buChar char="q"/>
            </a:pPr>
            <a:r>
              <a:rPr dirty="0" sz="2800" lang="en-US" smtClean="0"/>
              <a:t>If there are </a:t>
            </a:r>
            <a:r>
              <a:rPr b="1" dirty="0" sz="2800" lang="en-US" smtClean="0"/>
              <a:t>two authors: </a:t>
            </a:r>
          </a:p>
          <a:p>
            <a:r>
              <a:rPr b="1" dirty="0" sz="2800" lang="en-US" smtClean="0"/>
              <a:t>Example: </a:t>
            </a:r>
            <a:r>
              <a:rPr dirty="0" sz="2800" lang="en-US" smtClean="0"/>
              <a:t>In the much acclaimed work on the subject by </a:t>
            </a:r>
            <a:r>
              <a:rPr b="1" dirty="0" sz="2800" lang="en-US" smtClean="0"/>
              <a:t>Martin and Frost (2001), </a:t>
            </a:r>
            <a:r>
              <a:rPr dirty="0" sz="2800" lang="en-US" smtClean="0"/>
              <a:t>it is clear … </a:t>
            </a:r>
          </a:p>
          <a:p>
            <a:r>
              <a:rPr dirty="0" sz="2800" lang="en-US" smtClean="0"/>
              <a:t>For </a:t>
            </a:r>
            <a:r>
              <a:rPr b="1" dirty="0" sz="2800" lang="en-US" smtClean="0"/>
              <a:t>three authors or more, </a:t>
            </a:r>
            <a:r>
              <a:rPr dirty="0" sz="2800" lang="en-US" smtClean="0"/>
              <a:t>it is usual to use the Latin </a:t>
            </a:r>
            <a:r>
              <a:rPr b="1" dirty="0" sz="2800" i="1" lang="en-US" smtClean="0"/>
              <a:t>et al </a:t>
            </a:r>
            <a:r>
              <a:rPr dirty="0" sz="2800" i="1" lang="en-US" smtClean="0"/>
              <a:t>(meaning</a:t>
            </a:r>
            <a:r>
              <a:rPr b="1" dirty="0" sz="2800" i="1" lang="en-US" smtClean="0"/>
              <a:t> “and others”) </a:t>
            </a:r>
            <a:r>
              <a:rPr dirty="0" sz="2800" lang="en-US" smtClean="0"/>
              <a:t>after the name of the first author. </a:t>
            </a:r>
          </a:p>
          <a:p>
            <a:r>
              <a:rPr b="1" dirty="0" sz="2800" lang="en-US" smtClean="0"/>
              <a:t>Example: … Anderson et al (2003) </a:t>
            </a:r>
            <a:r>
              <a:rPr dirty="0" sz="2800" lang="en-US" smtClean="0"/>
              <a:t>concluded that … </a:t>
            </a:r>
          </a:p>
          <a:p>
            <a:pPr>
              <a:buNone/>
            </a:pPr>
            <a:r>
              <a:rPr b="1" dirty="0" sz="2800" lang="en-US" u="sng" smtClean="0"/>
              <a:t>Multiple references to the same author </a:t>
            </a:r>
          </a:p>
          <a:p>
            <a:r>
              <a:rPr dirty="0" sz="2800" lang="en-US" smtClean="0"/>
              <a:t>If you cite different documents by the same author which were published in the same year, to distinguish between them add the letters a, b, c, etc. in lower case after the year. Repeat in the reference list. </a:t>
            </a:r>
          </a:p>
          <a:p>
            <a:r>
              <a:rPr b="1" dirty="0" sz="2800" lang="en-US" smtClean="0"/>
              <a:t>Example: … (Williamson, 2001a), (Williamson, 2001b) etc. … </a:t>
            </a:r>
            <a:endParaRPr dirty="0" sz="2800" lang="en-US" u="sng"/>
          </a:p>
        </p:txBody>
      </p:sp>
    </p:spTree>
  </p:cSld>
  <p:clrMapOvr>
    <a:masterClrMapping/>
  </p:clrMapOvr>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841" name=""/>
        <p:cNvGrpSpPr/>
        <p:nvPr/>
      </p:nvGrpSpPr>
      <p:grpSpPr>
        <a:xfrm>
          <a:off x="0" y="0"/>
          <a:ext cx="0" cy="0"/>
          <a:chOff x="0" y="0"/>
          <a:chExt cx="0" cy="0"/>
        </a:xfrm>
      </p:grpSpPr>
      <p:sp>
        <p:nvSpPr>
          <p:cNvPr id="1049506" name="Content Placeholder 2"/>
          <p:cNvSpPr>
            <a:spLocks noGrp="1"/>
          </p:cNvSpPr>
          <p:nvPr>
            <p:ph idx="1"/>
          </p:nvPr>
        </p:nvSpPr>
        <p:spPr>
          <a:xfrm>
            <a:off x="0" y="0"/>
            <a:ext cx="9144000" cy="6858000"/>
          </a:xfrm>
        </p:spPr>
        <p:txBody>
          <a:bodyPr/>
          <a:p>
            <a:pPr>
              <a:buNone/>
            </a:pPr>
            <a:r>
              <a:rPr b="1" dirty="0" sz="2800" lang="en-US" u="sng" smtClean="0"/>
              <a:t>Quotations in the Text </a:t>
            </a:r>
          </a:p>
          <a:p>
            <a:r>
              <a:rPr dirty="0" sz="2800" lang="en-US" smtClean="0"/>
              <a:t>If you quote the exact words directly from a text you must use </a:t>
            </a:r>
            <a:r>
              <a:rPr b="1" dirty="0" sz="2800" lang="en-US" smtClean="0"/>
              <a:t>quotation marks </a:t>
            </a:r>
            <a:r>
              <a:rPr dirty="0" sz="2800" lang="en-US" smtClean="0"/>
              <a:t>to indicate this</a:t>
            </a:r>
            <a:r>
              <a:rPr b="1" dirty="0" sz="2800" lang="en-US" smtClean="0"/>
              <a:t>. </a:t>
            </a:r>
          </a:p>
          <a:p>
            <a:r>
              <a:rPr dirty="0" sz="2800" lang="en-US" smtClean="0"/>
              <a:t>The author(s) and date must be stated, and if possible the page number (or at least the chapter heading e.g. Chapter 6) from which the quote is taken. </a:t>
            </a:r>
          </a:p>
          <a:p>
            <a:pPr>
              <a:buNone/>
            </a:pPr>
            <a:r>
              <a:rPr b="1" dirty="0" sz="2800" lang="en-US" smtClean="0"/>
              <a:t>NB: </a:t>
            </a:r>
            <a:r>
              <a:rPr dirty="0" sz="2800" lang="en-US" smtClean="0"/>
              <a:t>Page numbers for books are not included in the Reference List </a:t>
            </a:r>
          </a:p>
          <a:p>
            <a:r>
              <a:rPr b="1" dirty="0" sz="2800" lang="en-US" smtClean="0"/>
              <a:t>Example: … Jackson (2004, p.575) declared that “This is the finest example of postmodernism …” </a:t>
            </a:r>
          </a:p>
          <a:p>
            <a:r>
              <a:rPr dirty="0" sz="2800" lang="en-US" smtClean="0"/>
              <a:t>If page numbers are in separate sequences and therefore duplicated e.g. different issues of a journal throughout the year, or sections of a book, you must include the issue or section number or name. </a:t>
            </a:r>
            <a:endParaRPr dirty="0" sz="2800" lang="en-US" u="sng"/>
          </a:p>
        </p:txBody>
      </p:sp>
    </p:spTree>
  </p:cSld>
  <p:clrMapOvr>
    <a:masterClrMapping/>
  </p:clrMapOvr>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844" name=""/>
        <p:cNvGrpSpPr/>
        <p:nvPr/>
      </p:nvGrpSpPr>
      <p:grpSpPr>
        <a:xfrm>
          <a:off x="0" y="0"/>
          <a:ext cx="0" cy="0"/>
          <a:chOff x="0" y="0"/>
          <a:chExt cx="0" cy="0"/>
        </a:xfrm>
      </p:grpSpPr>
      <p:sp>
        <p:nvSpPr>
          <p:cNvPr id="1049510" name="Title 1"/>
          <p:cNvSpPr>
            <a:spLocks noGrp="1"/>
          </p:cNvSpPr>
          <p:nvPr>
            <p:ph type="title"/>
          </p:nvPr>
        </p:nvSpPr>
        <p:spPr>
          <a:xfrm>
            <a:off x="0" y="0"/>
            <a:ext cx="9144000" cy="1066800"/>
          </a:xfrm>
        </p:spPr>
        <p:txBody>
          <a:bodyPr/>
          <a:p>
            <a:r>
              <a:rPr b="1" dirty="0" lang="en-US" smtClean="0"/>
              <a:t>Listing Your References at the End of Your Work </a:t>
            </a:r>
            <a:endParaRPr dirty="0" lang="en-US"/>
          </a:p>
        </p:txBody>
      </p:sp>
      <p:sp>
        <p:nvSpPr>
          <p:cNvPr id="1049511" name="Content Placeholder 2"/>
          <p:cNvSpPr>
            <a:spLocks noGrp="1"/>
          </p:cNvSpPr>
          <p:nvPr>
            <p:ph idx="1"/>
          </p:nvPr>
        </p:nvSpPr>
        <p:spPr>
          <a:xfrm>
            <a:off x="0" y="1143000"/>
            <a:ext cx="9144000" cy="5715000"/>
          </a:xfrm>
        </p:spPr>
        <p:txBody>
          <a:bodyPr/>
          <a:p>
            <a:pPr>
              <a:buNone/>
            </a:pPr>
            <a:r>
              <a:rPr b="1" dirty="0" sz="2800" lang="en-US" smtClean="0"/>
              <a:t>NOTE: </a:t>
            </a:r>
            <a:r>
              <a:rPr dirty="0" sz="2800" lang="en-US" smtClean="0"/>
              <a:t>Your list should have both printed and electronic sources in one single</a:t>
            </a:r>
            <a:r>
              <a:rPr b="1" dirty="0" sz="2800" lang="en-US" smtClean="0"/>
              <a:t> alphabetical sequence. </a:t>
            </a:r>
          </a:p>
          <a:p>
            <a:pPr>
              <a:buNone/>
            </a:pPr>
            <a:r>
              <a:rPr b="1" dirty="0" sz="2800" lang="en-US" u="sng" smtClean="0"/>
              <a:t>Order of referencing textbooks</a:t>
            </a:r>
            <a:endParaRPr dirty="0" sz="2800" lang="en-US" smtClean="0"/>
          </a:p>
          <a:p>
            <a:r>
              <a:rPr dirty="0" sz="2800" lang="en-US" smtClean="0"/>
              <a:t>Surname of author(s), comma, initial(s), full stop </a:t>
            </a:r>
          </a:p>
          <a:p>
            <a:r>
              <a:rPr dirty="0" sz="2800" lang="en-US" smtClean="0"/>
              <a:t>Year of publication (in brackets) </a:t>
            </a:r>
          </a:p>
          <a:p>
            <a:r>
              <a:rPr dirty="0" sz="2800" lang="en-US" smtClean="0"/>
              <a:t>The title (</a:t>
            </a:r>
            <a:r>
              <a:rPr b="1" dirty="0" sz="2800" lang="en-US" smtClean="0"/>
              <a:t>in italics </a:t>
            </a:r>
            <a:r>
              <a:rPr dirty="0" sz="2800" lang="en-US" smtClean="0"/>
              <a:t>with only the first letter of first word capitalized), colon between short and secondary/sub title, full stop. </a:t>
            </a:r>
          </a:p>
          <a:p>
            <a:r>
              <a:rPr dirty="0" sz="2800" lang="en-US" smtClean="0"/>
              <a:t>The edition (if other than the first), full stop </a:t>
            </a:r>
          </a:p>
          <a:p>
            <a:r>
              <a:rPr dirty="0" sz="2800" lang="en-US" smtClean="0"/>
              <a:t>Place of publication (the first city or town) followed by a colon </a:t>
            </a:r>
          </a:p>
          <a:p>
            <a:r>
              <a:rPr dirty="0" sz="2800" lang="en-US" smtClean="0"/>
              <a:t>Publisher’s name, full stop </a:t>
            </a:r>
          </a:p>
          <a:p>
            <a:pPr>
              <a:buNone/>
            </a:pPr>
            <a:endParaRPr dirty="0" sz="2800" lang="en-US"/>
          </a:p>
        </p:txBody>
      </p:sp>
    </p:spTree>
  </p:cSld>
  <p:clrMapOvr>
    <a:masterClrMapping/>
  </p:clrMapOvr>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847" name=""/>
        <p:cNvGrpSpPr/>
        <p:nvPr/>
      </p:nvGrpSpPr>
      <p:grpSpPr>
        <a:xfrm>
          <a:off x="0" y="0"/>
          <a:ext cx="0" cy="0"/>
          <a:chOff x="0" y="0"/>
          <a:chExt cx="0" cy="0"/>
        </a:xfrm>
      </p:grpSpPr>
      <p:sp>
        <p:nvSpPr>
          <p:cNvPr id="1049515" name="Content Placeholder 2"/>
          <p:cNvSpPr>
            <a:spLocks noGrp="1"/>
          </p:cNvSpPr>
          <p:nvPr>
            <p:ph idx="1"/>
          </p:nvPr>
        </p:nvSpPr>
        <p:spPr>
          <a:xfrm>
            <a:off x="0" y="0"/>
            <a:ext cx="9144000" cy="6858000"/>
          </a:xfrm>
        </p:spPr>
        <p:txBody>
          <a:bodyPr/>
          <a:p>
            <a:pPr>
              <a:buNone/>
            </a:pPr>
            <a:r>
              <a:rPr b="1" dirty="0" sz="2400" lang="en-US" smtClean="0"/>
              <a:t>Example: </a:t>
            </a:r>
            <a:endParaRPr dirty="0" sz="2400" lang="en-US" smtClean="0"/>
          </a:p>
          <a:p>
            <a:r>
              <a:rPr dirty="0" sz="2400" lang="en-US" smtClean="0"/>
              <a:t>Macionis, J. J. and Plummer, J. (2008) </a:t>
            </a:r>
            <a:r>
              <a:rPr dirty="0" sz="2400" i="1" lang="en-US" smtClean="0"/>
              <a:t>Sociology: a global introduction. </a:t>
            </a:r>
            <a:r>
              <a:rPr dirty="0" sz="2400" lang="en-US" smtClean="0"/>
              <a:t>4th ed. Harlow: Pearson, Prentice Hall.</a:t>
            </a:r>
          </a:p>
          <a:p>
            <a:r>
              <a:rPr dirty="0" sz="2400" lang="en-US" smtClean="0"/>
              <a:t>Webster, s. ( 1985). </a:t>
            </a:r>
            <a:r>
              <a:rPr dirty="0" sz="2400" i="1" lang="en-US" smtClean="0"/>
              <a:t>Educational Research:</a:t>
            </a:r>
            <a:r>
              <a:rPr dirty="0" sz="2400" lang="en-US" smtClean="0"/>
              <a:t> </a:t>
            </a:r>
            <a:r>
              <a:rPr dirty="0" sz="2400" i="1" lang="en-US" smtClean="0"/>
              <a:t>Competence for Analysis and Applications</a:t>
            </a:r>
            <a:r>
              <a:rPr dirty="0" sz="2400" lang="en-US" smtClean="0"/>
              <a:t>, 6</a:t>
            </a:r>
            <a:r>
              <a:rPr baseline="30000" dirty="0" sz="2400" lang="en-US" smtClean="0"/>
              <a:t>th</a:t>
            </a:r>
            <a:r>
              <a:rPr dirty="0" sz="2400" lang="en-US" smtClean="0"/>
              <a:t> Edition. New Jersey: Macmillan.</a:t>
            </a:r>
          </a:p>
          <a:p>
            <a:pPr>
              <a:buNone/>
            </a:pPr>
            <a:endParaRPr b="1" dirty="0" sz="2400" lang="en-US" u="sng" smtClean="0"/>
          </a:p>
          <a:p>
            <a:pPr>
              <a:buNone/>
            </a:pPr>
            <a:r>
              <a:rPr b="1" dirty="0" sz="2400" lang="en-US" u="sng" smtClean="0"/>
              <a:t>E-books (Electronic Books)</a:t>
            </a:r>
          </a:p>
          <a:p>
            <a:pPr>
              <a:buNone/>
            </a:pPr>
            <a:r>
              <a:rPr dirty="0" sz="2400" lang="en-US" smtClean="0"/>
              <a:t>As above examples, except for certain additions. You need to include: </a:t>
            </a:r>
          </a:p>
          <a:p>
            <a:r>
              <a:rPr dirty="0" sz="2400" lang="en-US" smtClean="0"/>
              <a:t>Author (or editor) surname and initials </a:t>
            </a:r>
          </a:p>
          <a:p>
            <a:r>
              <a:rPr dirty="0" sz="2400" lang="en-US" smtClean="0"/>
              <a:t>Year (in brackets). Always use the publication date of the version being used. </a:t>
            </a:r>
          </a:p>
          <a:p>
            <a:r>
              <a:rPr dirty="0" sz="2400" lang="en-US" smtClean="0"/>
              <a:t>Title of book (and any subtitle) - </a:t>
            </a:r>
            <a:r>
              <a:rPr dirty="0" sz="2400" i="1" lang="en-US" smtClean="0"/>
              <a:t>italics or underlined. Only initial letter capitalized. </a:t>
            </a:r>
          </a:p>
          <a:p>
            <a:r>
              <a:rPr dirty="0" sz="2400" lang="en-US" smtClean="0"/>
              <a:t>Edition (other than the first) </a:t>
            </a:r>
          </a:p>
          <a:p>
            <a:r>
              <a:rPr dirty="0" sz="2400" lang="en-US" smtClean="0"/>
              <a:t>Place of publication (of printed original - if available) followed by a colon(:) </a:t>
            </a:r>
          </a:p>
          <a:p>
            <a:pPr>
              <a:buNone/>
            </a:pPr>
            <a:r>
              <a:rPr b="1" dirty="0" sz="2400" lang="en-US" u="sng" smtClean="0"/>
              <a:t>  </a:t>
            </a:r>
          </a:p>
        </p:txBody>
      </p:sp>
    </p:spTree>
  </p:cSld>
  <p:clrMapOvr>
    <a:masterClrMapping/>
  </p:clrMapOvr>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850" name=""/>
        <p:cNvGrpSpPr/>
        <p:nvPr/>
      </p:nvGrpSpPr>
      <p:grpSpPr>
        <a:xfrm>
          <a:off x="0" y="0"/>
          <a:ext cx="0" cy="0"/>
          <a:chOff x="0" y="0"/>
          <a:chExt cx="0" cy="0"/>
        </a:xfrm>
      </p:grpSpPr>
      <p:sp>
        <p:nvSpPr>
          <p:cNvPr id="1049519" name="Content Placeholder 2"/>
          <p:cNvSpPr>
            <a:spLocks noGrp="1"/>
          </p:cNvSpPr>
          <p:nvPr>
            <p:ph idx="1"/>
          </p:nvPr>
        </p:nvSpPr>
        <p:spPr>
          <a:xfrm>
            <a:off x="0" y="0"/>
            <a:ext cx="9144000" cy="6126163"/>
          </a:xfrm>
        </p:spPr>
        <p:txBody>
          <a:bodyPr/>
          <a:p>
            <a:r>
              <a:rPr dirty="0" sz="2800" lang="en-US" smtClean="0"/>
              <a:t>Publisher's name. </a:t>
            </a:r>
          </a:p>
          <a:p>
            <a:r>
              <a:rPr dirty="0" sz="2800" lang="en-US" smtClean="0"/>
              <a:t>Available from: (i.e. the e-book service you used), URL (web address) </a:t>
            </a:r>
          </a:p>
          <a:p>
            <a:r>
              <a:rPr dirty="0" sz="2800" lang="en-US" smtClean="0"/>
              <a:t>(Date accessed). </a:t>
            </a:r>
          </a:p>
          <a:p>
            <a:pPr>
              <a:buNone/>
            </a:pPr>
            <a:r>
              <a:rPr b="1" dirty="0" sz="2800" lang="en-US" smtClean="0"/>
              <a:t>Example: </a:t>
            </a:r>
            <a:endParaRPr dirty="0" sz="2800" lang="en-US" smtClean="0"/>
          </a:p>
          <a:p>
            <a:r>
              <a:rPr dirty="0" sz="2800" lang="en-US" smtClean="0"/>
              <a:t>White, R. and Downs, T. E. (2005) </a:t>
            </a:r>
            <a:r>
              <a:rPr dirty="0" sz="2800" lang="en-US" u="sng" smtClean="0"/>
              <a:t>How computers work</a:t>
            </a:r>
            <a:r>
              <a:rPr dirty="0" sz="2800" i="1" lang="en-US" smtClean="0"/>
              <a:t>, </a:t>
            </a:r>
            <a:r>
              <a:rPr dirty="0" sz="2800" lang="en-US" smtClean="0"/>
              <a:t>8th ed. Indianapolis: [Online]. Available from: Safari Tech Books Online. </a:t>
            </a:r>
            <a:r>
              <a:rPr dirty="0" sz="2800" lang="en-US" u="sng" smtClean="0"/>
              <a:t>http://0-proquest.safaribooksonline.com </a:t>
            </a:r>
            <a:r>
              <a:rPr dirty="0" sz="2800" lang="en-US" smtClean="0"/>
              <a:t>[Accessed: 16 August 2007]. </a:t>
            </a:r>
            <a:endParaRPr dirty="0" sz="2800" lang="en-US"/>
          </a:p>
        </p:txBody>
      </p:sp>
    </p:spTree>
  </p:cSld>
  <p:clrMapOvr>
    <a:masterClrMapping/>
  </p:clrMapOvr>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853" name=""/>
        <p:cNvGrpSpPr/>
        <p:nvPr/>
      </p:nvGrpSpPr>
      <p:grpSpPr>
        <a:xfrm>
          <a:off x="0" y="0"/>
          <a:ext cx="0" cy="0"/>
          <a:chOff x="0" y="0"/>
          <a:chExt cx="0" cy="0"/>
        </a:xfrm>
      </p:grpSpPr>
      <p:sp>
        <p:nvSpPr>
          <p:cNvPr id="1049523" name="Title 1"/>
          <p:cNvSpPr>
            <a:spLocks noGrp="1"/>
          </p:cNvSpPr>
          <p:nvPr>
            <p:ph type="title"/>
          </p:nvPr>
        </p:nvSpPr>
        <p:spPr>
          <a:xfrm>
            <a:off x="0" y="0"/>
            <a:ext cx="9144000" cy="1066800"/>
          </a:xfrm>
        </p:spPr>
        <p:txBody>
          <a:bodyPr/>
          <a:p>
            <a:r>
              <a:rPr b="1" dirty="0" lang="en-US" smtClean="0"/>
              <a:t>JOURNAL ARTICLES </a:t>
            </a:r>
            <a:endParaRPr b="1" dirty="0" lang="en-US"/>
          </a:p>
        </p:txBody>
      </p:sp>
      <p:sp>
        <p:nvSpPr>
          <p:cNvPr id="1049524" name="Content Placeholder 2"/>
          <p:cNvSpPr>
            <a:spLocks noGrp="1"/>
          </p:cNvSpPr>
          <p:nvPr>
            <p:ph idx="1"/>
          </p:nvPr>
        </p:nvSpPr>
        <p:spPr>
          <a:xfrm>
            <a:off x="0" y="838200"/>
            <a:ext cx="9144000" cy="6019800"/>
          </a:xfrm>
        </p:spPr>
        <p:txBody>
          <a:bodyPr/>
          <a:p>
            <a:pPr>
              <a:buFont typeface="Wingdings" pitchFamily="2" charset="2"/>
              <a:buChar char="q"/>
            </a:pPr>
            <a:r>
              <a:rPr dirty="0" sz="2800" lang="en-US" smtClean="0"/>
              <a:t>For journals, details are normally on the contents page and usually at the top or bottom of every page of each article. You need to include: </a:t>
            </a:r>
          </a:p>
          <a:p>
            <a:r>
              <a:rPr dirty="0" sz="2800" lang="en-US" smtClean="0"/>
              <a:t>Surname of the author(s), comma, initial(s), full stop </a:t>
            </a:r>
          </a:p>
          <a:p>
            <a:r>
              <a:rPr dirty="0" sz="2800" lang="en-US" smtClean="0"/>
              <a:t>Year of publication in brackets </a:t>
            </a:r>
          </a:p>
          <a:p>
            <a:r>
              <a:rPr dirty="0" sz="2800" lang="en-US" smtClean="0"/>
              <a:t>Title of the ARTICLE ( only first word with capitalized initial letter, unless proper name), comma </a:t>
            </a:r>
          </a:p>
          <a:p>
            <a:r>
              <a:rPr dirty="0" sz="2800" lang="en-US" smtClean="0"/>
              <a:t>Title of the JOURNAL (</a:t>
            </a:r>
            <a:r>
              <a:rPr dirty="0" sz="2800" i="1" lang="en-US" smtClean="0"/>
              <a:t>in italics), comma </a:t>
            </a:r>
          </a:p>
          <a:p>
            <a:r>
              <a:rPr dirty="0" sz="2800" lang="en-US" smtClean="0"/>
              <a:t>Volume number, issue or part number (in brackets), comma </a:t>
            </a:r>
          </a:p>
          <a:p>
            <a:r>
              <a:rPr dirty="0" sz="2800" lang="en-US" smtClean="0"/>
              <a:t>First and last pages of the article separated by a hyphen and indicated by the abbreviation “pp.” </a:t>
            </a:r>
          </a:p>
          <a:p>
            <a:endParaRPr dirty="0" sz="2800" lang="en-US"/>
          </a:p>
        </p:txBody>
      </p:sp>
    </p:spTree>
  </p:cSld>
  <p:clrMapOvr>
    <a:masterClrMapping/>
  </p:clrMapOvr>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856" name=""/>
        <p:cNvGrpSpPr/>
        <p:nvPr/>
      </p:nvGrpSpPr>
      <p:grpSpPr>
        <a:xfrm>
          <a:off x="0" y="0"/>
          <a:ext cx="0" cy="0"/>
          <a:chOff x="0" y="0"/>
          <a:chExt cx="0" cy="0"/>
        </a:xfrm>
      </p:grpSpPr>
      <p:sp>
        <p:nvSpPr>
          <p:cNvPr id="1049528" name="Title 1"/>
          <p:cNvSpPr>
            <a:spLocks noGrp="1"/>
          </p:cNvSpPr>
          <p:nvPr>
            <p:ph type="title"/>
          </p:nvPr>
        </p:nvSpPr>
        <p:spPr>
          <a:xfrm>
            <a:off x="457200" y="274638"/>
            <a:ext cx="8229600" cy="411162"/>
          </a:xfrm>
        </p:spPr>
        <p:txBody>
          <a:bodyPr/>
          <a:p>
            <a:r>
              <a:rPr b="1" dirty="0" lang="en-US" smtClean="0"/>
              <a:t>EXAMPLE</a:t>
            </a:r>
            <a:endParaRPr b="1" dirty="0" lang="en-US"/>
          </a:p>
        </p:txBody>
      </p:sp>
      <p:sp>
        <p:nvSpPr>
          <p:cNvPr id="1049529" name="Content Placeholder 2"/>
          <p:cNvSpPr>
            <a:spLocks noGrp="1"/>
          </p:cNvSpPr>
          <p:nvPr>
            <p:ph idx="1"/>
          </p:nvPr>
        </p:nvSpPr>
        <p:spPr>
          <a:xfrm>
            <a:off x="0" y="838200"/>
            <a:ext cx="9144000" cy="6019800"/>
          </a:xfrm>
        </p:spPr>
        <p:txBody>
          <a:bodyPr/>
          <a:p>
            <a:r>
              <a:rPr dirty="0" sz="2800" lang="en-US" err="1" smtClean="0"/>
              <a:t>Grundy,s</a:t>
            </a:r>
            <a:r>
              <a:rPr dirty="0" sz="2800" lang="en-US" smtClean="0"/>
              <a:t>., and </a:t>
            </a:r>
            <a:r>
              <a:rPr dirty="0" sz="2800" lang="en-US" err="1" smtClean="0"/>
              <a:t>Schibeci,R.A</a:t>
            </a:r>
            <a:r>
              <a:rPr dirty="0" sz="2800" lang="en-US" smtClean="0"/>
              <a:t>. (1987). Local theories,</a:t>
            </a:r>
            <a:r>
              <a:rPr dirty="0" sz="2800" i="1" lang="en-US" smtClean="0"/>
              <a:t> Journal of Educational Research</a:t>
            </a:r>
            <a:r>
              <a:rPr dirty="0" sz="2800" lang="en-US" smtClean="0"/>
              <a:t>, 81(2), pp.91-95.</a:t>
            </a:r>
          </a:p>
          <a:p>
            <a:r>
              <a:rPr dirty="0" sz="2800" lang="en-US" smtClean="0"/>
              <a:t>Morrison, C. and Jutting, J. (2005) Women’s discrimination in developing countries: a new data set for better policies, </a:t>
            </a:r>
            <a:r>
              <a:rPr dirty="0" sz="2800" lang="en-US" u="sng" smtClean="0"/>
              <a:t>World Development</a:t>
            </a:r>
            <a:r>
              <a:rPr dirty="0" sz="2800" i="1" lang="en-US" smtClean="0"/>
              <a:t>. </a:t>
            </a:r>
            <a:r>
              <a:rPr dirty="0" sz="2800" lang="en-US" smtClean="0"/>
              <a:t>July, 33 (7), pp. 1065-1081. [Online]. Available from: Science Direct. http://sciencedirect.com [Accessed 31 July 2005]. </a:t>
            </a:r>
          </a:p>
          <a:p>
            <a:endParaRPr dirty="0" sz="2800" lang="en-US"/>
          </a:p>
        </p:txBody>
      </p:sp>
    </p:spTree>
  </p:cSld>
  <p:clrMapOvr>
    <a:masterClrMapping/>
  </p:clrMapOvr>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859" name=""/>
        <p:cNvGrpSpPr/>
        <p:nvPr/>
      </p:nvGrpSpPr>
      <p:grpSpPr>
        <a:xfrm>
          <a:off x="0" y="0"/>
          <a:ext cx="0" cy="0"/>
          <a:chOff x="0" y="0"/>
          <a:chExt cx="0" cy="0"/>
        </a:xfrm>
      </p:grpSpPr>
      <p:sp>
        <p:nvSpPr>
          <p:cNvPr id="1049533" name="Content Placeholder 2"/>
          <p:cNvSpPr>
            <a:spLocks noGrp="1"/>
          </p:cNvSpPr>
          <p:nvPr>
            <p:ph idx="1"/>
          </p:nvPr>
        </p:nvSpPr>
        <p:spPr>
          <a:xfrm>
            <a:off x="152400" y="228600"/>
            <a:ext cx="8839200" cy="6477000"/>
          </a:xfrm>
        </p:spPr>
        <p:txBody>
          <a:bodyPr/>
          <a:p>
            <a:pPr eaLnBrk="1" hangingPunct="1">
              <a:buFont typeface="Arial" charset="0"/>
              <a:buNone/>
            </a:pPr>
            <a:r>
              <a:rPr b="1" dirty="0" sz="2800" lang="en-US" smtClean="0"/>
              <a:t>Papers presented at a conference</a:t>
            </a:r>
          </a:p>
          <a:p>
            <a:pPr eaLnBrk="1" hangingPunct="1" lvl="1">
              <a:buFont typeface="Arial" charset="0"/>
              <a:buNone/>
            </a:pPr>
            <a:r>
              <a:rPr dirty="0" lang="en-US" smtClean="0"/>
              <a:t>Mugenda, O. (1999) </a:t>
            </a:r>
            <a:r>
              <a:rPr dirty="0" lang="en-US" u="sng" smtClean="0"/>
              <a:t>Redefining and Actualizing the Research Mission in African Universities</a:t>
            </a:r>
            <a:r>
              <a:rPr dirty="0" i="1" lang="en-US" smtClean="0"/>
              <a:t>.</a:t>
            </a:r>
            <a:r>
              <a:rPr dirty="0" lang="en-US" smtClean="0"/>
              <a:t> Paper presented at the BOLESWA Educational Research Symposium, Maseru, Lesotho, July, (1999).</a:t>
            </a:r>
            <a:endParaRPr dirty="0" sz="2400" lang="en-US" smtClean="0"/>
          </a:p>
          <a:p>
            <a:pPr eaLnBrk="1" hangingPunct="1">
              <a:buFont typeface="Arial" charset="0"/>
              <a:buNone/>
            </a:pPr>
            <a:r>
              <a:rPr b="1" dirty="0" lang="en-US" smtClean="0"/>
              <a:t>Newspaper article</a:t>
            </a:r>
            <a:r>
              <a:rPr dirty="0" lang="en-US" smtClean="0"/>
              <a:t>: </a:t>
            </a:r>
            <a:endParaRPr dirty="0" sz="2800" lang="en-US" smtClean="0"/>
          </a:p>
          <a:p>
            <a:pPr eaLnBrk="1" hangingPunct="1" lvl="1">
              <a:buNone/>
            </a:pPr>
            <a:r>
              <a:rPr dirty="0" lang="en-US" smtClean="0"/>
              <a:t>Ngw’eno, H.B. (1993, September). Multiply and fill the earth. </a:t>
            </a:r>
            <a:r>
              <a:rPr dirty="0" lang="en-US" u="sng" smtClean="0"/>
              <a:t>The Weekly Review,</a:t>
            </a:r>
            <a:r>
              <a:rPr dirty="0" i="1" lang="en-US" smtClean="0"/>
              <a:t> </a:t>
            </a:r>
            <a:r>
              <a:rPr dirty="0" lang="en-US" smtClean="0"/>
              <a:t>pp 15 – 17.</a:t>
            </a:r>
          </a:p>
          <a:p>
            <a:pPr eaLnBrk="1" hangingPunct="1">
              <a:buNone/>
            </a:pPr>
            <a:endParaRPr dirty="0" lang="en-US" smtClean="0"/>
          </a:p>
        </p:txBody>
      </p:sp>
    </p:spTree>
  </p:cSld>
  <p:clrMapOvr>
    <a:masterClrMapping/>
  </p:clrMapOvr>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15" name=""/>
        <p:cNvGrpSpPr/>
        <p:nvPr/>
      </p:nvGrpSpPr>
      <p:grpSpPr>
        <a:xfrm>
          <a:off x="0" y="0"/>
          <a:ext cx="0" cy="0"/>
          <a:chOff x="0" y="0"/>
          <a:chExt cx="0" cy="0"/>
        </a:xfrm>
      </p:grpSpPr>
      <p:sp>
        <p:nvSpPr>
          <p:cNvPr id="1048711" name="Title 9"/>
          <p:cNvSpPr>
            <a:spLocks noGrp="1"/>
          </p:cNvSpPr>
          <p:nvPr>
            <p:ph type="title"/>
          </p:nvPr>
        </p:nvSpPr>
        <p:spPr>
          <a:xfrm>
            <a:off x="0" y="0"/>
            <a:ext cx="9144000" cy="1066800"/>
          </a:xfrm>
          <a:solidFill>
            <a:srgbClr val="0000CC"/>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r>
              <a:rPr b="1" dirty="0" lang="en-US" smtClean="0">
                <a:solidFill>
                  <a:schemeClr val="bg1"/>
                </a:solidFill>
                <a:latin typeface="Calibri" pitchFamily="34" charset="0"/>
              </a:rPr>
              <a:t/>
            </a:r>
            <a:br>
              <a:rPr b="1" dirty="0" lang="en-US" smtClean="0">
                <a:solidFill>
                  <a:schemeClr val="bg1"/>
                </a:solidFill>
                <a:latin typeface="Calibri" pitchFamily="34" charset="0"/>
              </a:rPr>
            </a:br>
            <a:r>
              <a:rPr b="1" dirty="0" lang="en-US" smtClean="0">
                <a:solidFill>
                  <a:schemeClr val="bg1"/>
                </a:solidFill>
                <a:latin typeface="Calibri" pitchFamily="34" charset="0"/>
              </a:rPr>
              <a:t>THE RESEARCH PROCESS</a:t>
            </a:r>
            <a:r>
              <a:rPr dirty="0" lang="en-US" smtClean="0">
                <a:solidFill>
                  <a:schemeClr val="bg1"/>
                </a:solidFill>
                <a:latin typeface="Calibri" pitchFamily="34" charset="0"/>
              </a:rPr>
              <a:t> </a:t>
            </a:r>
            <a:br>
              <a:rPr dirty="0" lang="en-US" smtClean="0">
                <a:solidFill>
                  <a:schemeClr val="bg1"/>
                </a:solidFill>
                <a:latin typeface="Calibri" pitchFamily="34" charset="0"/>
              </a:rPr>
            </a:br>
            <a:endParaRPr dirty="0" lang="en-US">
              <a:solidFill>
                <a:schemeClr val="bg1"/>
              </a:solidFill>
            </a:endParaRPr>
          </a:p>
        </p:txBody>
      </p:sp>
      <p:sp>
        <p:nvSpPr>
          <p:cNvPr id="1048712" name="Content Placeholder 10"/>
          <p:cNvSpPr>
            <a:spLocks noGrp="1"/>
          </p:cNvSpPr>
          <p:nvPr>
            <p:ph idx="1"/>
          </p:nvPr>
        </p:nvSpPr>
        <p:spPr>
          <a:xfrm>
            <a:off x="0" y="990600"/>
            <a:ext cx="9144000" cy="5867400"/>
          </a:xfrm>
        </p:spPr>
        <p:txBody>
          <a:bodyPr/>
          <a:p>
            <a:pPr indent="-514350" marL="514350">
              <a:buFont typeface="+mj-lt"/>
              <a:buAutoNum type="arabicPeriod"/>
            </a:pPr>
            <a:r>
              <a:rPr b="1" dirty="0" sz="2800" lang="en-US" smtClean="0">
                <a:solidFill>
                  <a:srgbClr val="7030A0"/>
                </a:solidFill>
              </a:rPr>
              <a:t>Identify the research topic</a:t>
            </a:r>
          </a:p>
          <a:p>
            <a:pPr indent="-514350" marL="514350">
              <a:buFont typeface="+mj-lt"/>
              <a:buAutoNum type="arabicPeriod"/>
            </a:pPr>
            <a:r>
              <a:rPr b="1" dirty="0" sz="2800" lang="en-US" smtClean="0">
                <a:solidFill>
                  <a:srgbClr val="7030A0"/>
                </a:solidFill>
              </a:rPr>
              <a:t>Problem statement</a:t>
            </a:r>
          </a:p>
          <a:p>
            <a:pPr indent="-514350" marL="514350">
              <a:buFont typeface="+mj-lt"/>
              <a:buAutoNum type="arabicPeriod"/>
            </a:pPr>
            <a:r>
              <a:rPr b="1" dirty="0" sz="2800" lang="en-US" smtClean="0">
                <a:solidFill>
                  <a:srgbClr val="7030A0"/>
                </a:solidFill>
              </a:rPr>
              <a:t>Rationale/ justification/purpose of the study</a:t>
            </a:r>
          </a:p>
          <a:p>
            <a:pPr indent="-514350" marL="514350">
              <a:buFont typeface="+mj-lt"/>
              <a:buAutoNum type="arabicPeriod"/>
            </a:pPr>
            <a:r>
              <a:rPr b="1" dirty="0" sz="2800" lang="en-US" smtClean="0">
                <a:solidFill>
                  <a:srgbClr val="7030A0"/>
                </a:solidFill>
              </a:rPr>
              <a:t>Formulate research questions, objectives &amp; hypothesis  </a:t>
            </a:r>
            <a:r>
              <a:rPr b="1" dirty="0" sz="2800" lang="en-US" u="sng" smtClean="0">
                <a:solidFill>
                  <a:srgbClr val="7030A0"/>
                </a:solidFill>
              </a:rPr>
              <a:t>1</a:t>
            </a:r>
          </a:p>
          <a:p>
            <a:pPr indent="-514350" marL="514350">
              <a:buFont typeface="+mj-lt"/>
              <a:buAutoNum type="arabicPeriod"/>
            </a:pPr>
            <a:r>
              <a:rPr b="1" dirty="0" sz="2800" lang="en-US" smtClean="0">
                <a:solidFill>
                  <a:srgbClr val="00B050"/>
                </a:solidFill>
              </a:rPr>
              <a:t>Literature review&gt;&gt;&gt;&gt; </a:t>
            </a:r>
            <a:r>
              <a:rPr b="1" dirty="0" sz="2800" lang="en-US" u="sng" smtClean="0">
                <a:solidFill>
                  <a:srgbClr val="00B050"/>
                </a:solidFill>
              </a:rPr>
              <a:t>CHAPTER 2</a:t>
            </a:r>
          </a:p>
          <a:p>
            <a:pPr indent="-514350" marL="514350">
              <a:buFont typeface="+mj-lt"/>
              <a:buAutoNum type="arabicPeriod"/>
            </a:pPr>
            <a:r>
              <a:rPr b="1" dirty="0" sz="2800" lang="en-US" smtClean="0">
                <a:solidFill>
                  <a:srgbClr val="FF0000"/>
                </a:solidFill>
              </a:rPr>
              <a:t>Research methodology</a:t>
            </a:r>
          </a:p>
          <a:p>
            <a:pPr indent="-514350" marL="514350">
              <a:buFont typeface="+mj-lt"/>
              <a:buAutoNum type="arabicPeriod"/>
            </a:pPr>
            <a:r>
              <a:rPr b="1" dirty="0" sz="2800" lang="en-US" smtClean="0">
                <a:solidFill>
                  <a:srgbClr val="FF0000"/>
                </a:solidFill>
              </a:rPr>
              <a:t>Describe the methods of measurement	  &gt;&gt;&gt;</a:t>
            </a:r>
            <a:r>
              <a:rPr b="1" dirty="0" sz="2800" lang="en-US" u="sng" smtClean="0">
                <a:solidFill>
                  <a:srgbClr val="FF0000"/>
                </a:solidFill>
              </a:rPr>
              <a:t>CHAPTER 3</a:t>
            </a:r>
          </a:p>
          <a:p>
            <a:pPr indent="-514350" marL="514350">
              <a:buFont typeface="+mj-lt"/>
              <a:buAutoNum type="arabicPeriod"/>
            </a:pPr>
            <a:r>
              <a:rPr b="1" dirty="0" sz="2800" lang="en-US" smtClean="0"/>
              <a:t>Data collection and presentation&gt;&gt;&gt; </a:t>
            </a:r>
            <a:r>
              <a:rPr b="1" dirty="0" sz="2800" lang="en-US" u="sng" smtClean="0"/>
              <a:t>CHAPTER 4</a:t>
            </a:r>
          </a:p>
          <a:p>
            <a:pPr indent="-514350" marL="514350">
              <a:buFont typeface="+mj-lt"/>
              <a:buAutoNum type="arabicPeriod"/>
            </a:pPr>
            <a:r>
              <a:rPr b="1" dirty="0" sz="2800" lang="en-US" smtClean="0">
                <a:solidFill>
                  <a:srgbClr val="0000CC"/>
                </a:solidFill>
              </a:rPr>
              <a:t>Data analysis &amp; interpretation</a:t>
            </a:r>
          </a:p>
          <a:p>
            <a:pPr indent="-514350" marL="514350">
              <a:buFont typeface="+mj-lt"/>
              <a:buAutoNum type="arabicPeriod"/>
            </a:pPr>
            <a:r>
              <a:rPr b="1" dirty="0" sz="2800" lang="en-US" smtClean="0">
                <a:solidFill>
                  <a:srgbClr val="0000CC"/>
                </a:solidFill>
              </a:rPr>
              <a:t>Communicating research findings, conclusion, recommendations, limitations &amp; appendices	 &gt;&gt;</a:t>
            </a:r>
            <a:r>
              <a:rPr b="1" dirty="0" sz="2800" lang="en-US" u="sng" smtClean="0">
                <a:solidFill>
                  <a:srgbClr val="0000CC"/>
                </a:solidFill>
              </a:rPr>
              <a:t>CHAP 5</a:t>
            </a:r>
            <a:r>
              <a:rPr b="1" dirty="0" sz="2800" lang="en-US" smtClean="0">
                <a:solidFill>
                  <a:srgbClr val="0000CC"/>
                </a:solidFill>
              </a:rPr>
              <a:t> </a:t>
            </a:r>
            <a:endParaRPr b="1" dirty="0" sz="2800" lang="en-US">
              <a:solidFill>
                <a:srgbClr val="0000CC"/>
              </a:solidFill>
            </a:endParaRPr>
          </a:p>
        </p:txBody>
      </p:sp>
      <p:sp>
        <p:nvSpPr>
          <p:cNvPr id="1048713" name="Right Brace 3"/>
          <p:cNvSpPr/>
          <p:nvPr/>
        </p:nvSpPr>
        <p:spPr>
          <a:xfrm>
            <a:off x="8305800" y="1143000"/>
            <a:ext cx="685800" cy="1828800"/>
          </a:xfrm>
          <a:prstGeom prst="rightBrace"/>
        </p:spPr>
        <p:style>
          <a:lnRef idx="1">
            <a:schemeClr val="accent1"/>
          </a:lnRef>
          <a:fillRef idx="0">
            <a:schemeClr val="accent1"/>
          </a:fillRef>
          <a:effectRef idx="0">
            <a:schemeClr val="accent1"/>
          </a:effectRef>
          <a:fontRef idx="minor">
            <a:schemeClr val="tx1"/>
          </a:fontRef>
        </p:style>
        <p:txBody>
          <a:bodyPr anchor="ctr" rtlCol="0"/>
          <a:p>
            <a:pPr algn="ctr"/>
            <a:endParaRPr b="1" dirty="0" lang="en-US">
              <a:solidFill>
                <a:srgbClr val="FFFF00"/>
              </a:solidFill>
            </a:endParaRPr>
          </a:p>
        </p:txBody>
      </p:sp>
      <p:sp>
        <p:nvSpPr>
          <p:cNvPr id="1048714" name="Right Brace 5"/>
          <p:cNvSpPr/>
          <p:nvPr/>
        </p:nvSpPr>
        <p:spPr>
          <a:xfrm>
            <a:off x="6172200" y="3581400"/>
            <a:ext cx="533400" cy="914400"/>
          </a:xfrm>
          <a:prstGeom prst="rightBrace"/>
        </p:spPr>
        <p:style>
          <a:lnRef idx="1">
            <a:schemeClr val="accent1"/>
          </a:lnRef>
          <a:fillRef idx="0">
            <a:schemeClr val="accent1"/>
          </a:fillRef>
          <a:effectRef idx="0">
            <a:schemeClr val="accent1"/>
          </a:effectRef>
          <a:fontRef idx="minor">
            <a:schemeClr val="tx1"/>
          </a:fontRef>
        </p:style>
        <p:txBody>
          <a:bodyPr anchor="ctr" rtlCol="0"/>
          <a:p>
            <a:pPr algn="ctr"/>
            <a:endParaRPr b="1" dirty="0" lang="en-US"/>
          </a:p>
        </p:txBody>
      </p:sp>
      <p:sp>
        <p:nvSpPr>
          <p:cNvPr id="1048715" name="Right Brace 6"/>
          <p:cNvSpPr/>
          <p:nvPr/>
        </p:nvSpPr>
        <p:spPr>
          <a:xfrm>
            <a:off x="6858000" y="5181600"/>
            <a:ext cx="914400" cy="1371600"/>
          </a:xfrm>
          <a:prstGeom prst="rightBrace"/>
        </p:spPr>
        <p:style>
          <a:lnRef idx="1">
            <a:schemeClr val="accent1"/>
          </a:lnRef>
          <a:fillRef idx="0">
            <a:schemeClr val="accent1"/>
          </a:fillRef>
          <a:effectRef idx="0">
            <a:schemeClr val="accent1"/>
          </a:effectRef>
          <a:fontRef idx="minor">
            <a:schemeClr val="tx1"/>
          </a:fontRef>
        </p:style>
        <p:txBody>
          <a:bodyPr anchor="ctr" rtlCol="0"/>
          <a:p>
            <a:pPr algn="ctr"/>
            <a:endParaRPr b="1" dirty="0" lang="en-US"/>
          </a:p>
        </p:txBody>
      </p:sp>
    </p:spTree>
  </p:cSld>
  <p:clrMapOvr>
    <a:masterClrMapping/>
  </p:clrMapOvr>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862" name=""/>
        <p:cNvGrpSpPr/>
        <p:nvPr/>
      </p:nvGrpSpPr>
      <p:grpSpPr>
        <a:xfrm>
          <a:off x="0" y="0"/>
          <a:ext cx="0" cy="0"/>
          <a:chOff x="0" y="0"/>
          <a:chExt cx="0" cy="0"/>
        </a:xfrm>
      </p:grpSpPr>
      <p:sp>
        <p:nvSpPr>
          <p:cNvPr id="1049537" name="Title 1"/>
          <p:cNvSpPr>
            <a:spLocks noGrp="1"/>
          </p:cNvSpPr>
          <p:nvPr>
            <p:ph type="title"/>
          </p:nvPr>
        </p:nvSpPr>
        <p:spPr>
          <a:xfrm>
            <a:off x="457200" y="0"/>
            <a:ext cx="8229600" cy="762000"/>
          </a:xfrm>
        </p:spPr>
        <p:txBody>
          <a:bodyPr/>
          <a:p>
            <a:pPr eaLnBrk="1" hangingPunct="1"/>
            <a:r>
              <a:rPr b="1" dirty="0" lang="en-US" u="sng" smtClean="0"/>
              <a:t>Introduction to Biostatistics</a:t>
            </a:r>
          </a:p>
        </p:txBody>
      </p:sp>
      <p:sp>
        <p:nvSpPr>
          <p:cNvPr id="1049538" name="Content Placeholder 2"/>
          <p:cNvSpPr>
            <a:spLocks noGrp="1"/>
          </p:cNvSpPr>
          <p:nvPr>
            <p:ph idx="1"/>
          </p:nvPr>
        </p:nvSpPr>
        <p:spPr>
          <a:xfrm>
            <a:off x="152400" y="685800"/>
            <a:ext cx="8839200" cy="5943600"/>
          </a:xfrm>
        </p:spPr>
        <p:txBody>
          <a:bodyPr/>
          <a:p>
            <a:pPr eaLnBrk="1" hangingPunct="1">
              <a:lnSpc>
                <a:spcPct val="80000"/>
              </a:lnSpc>
            </a:pPr>
            <a:r>
              <a:rPr dirty="0" lang="en-US" smtClean="0"/>
              <a:t>What is statistics?</a:t>
            </a:r>
          </a:p>
          <a:p>
            <a:pPr eaLnBrk="1" hangingPunct="1">
              <a:lnSpc>
                <a:spcPct val="80000"/>
              </a:lnSpc>
              <a:buFont typeface="Wingdings" pitchFamily="2" charset="2"/>
              <a:buChar char="ü"/>
            </a:pPr>
            <a:r>
              <a:rPr dirty="0" lang="en-US" smtClean="0"/>
              <a:t>Statistics is the summary of information (data) in a meaningful fashion, and its appropriate presentation.</a:t>
            </a:r>
          </a:p>
          <a:p>
            <a:pPr eaLnBrk="1" hangingPunct="1"/>
            <a:r>
              <a:rPr dirty="0" lang="en-US" u="sng" smtClean="0"/>
              <a:t>Bio-statistics</a:t>
            </a:r>
            <a:r>
              <a:rPr dirty="0" lang="en-US" smtClean="0"/>
              <a:t> is the segment of statistics that deals with data arising from biological processes or medical experiments</a:t>
            </a:r>
          </a:p>
          <a:p>
            <a:pPr eaLnBrk="1" hangingPunct="1"/>
            <a:endParaRPr dirty="0" lang="en-US" smtClean="0"/>
          </a:p>
        </p:txBody>
      </p:sp>
    </p:spTree>
  </p:cSld>
  <p:clrMapOvr>
    <a:masterClrMapping/>
  </p:clrMapOvr>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865" name=""/>
        <p:cNvGrpSpPr/>
        <p:nvPr/>
      </p:nvGrpSpPr>
      <p:grpSpPr>
        <a:xfrm>
          <a:off x="0" y="0"/>
          <a:ext cx="0" cy="0"/>
          <a:chOff x="0" y="0"/>
          <a:chExt cx="0" cy="0"/>
        </a:xfrm>
      </p:grpSpPr>
      <p:sp>
        <p:nvSpPr>
          <p:cNvPr id="1049542" name="Content Placeholder 2"/>
          <p:cNvSpPr>
            <a:spLocks noGrp="1"/>
          </p:cNvSpPr>
          <p:nvPr>
            <p:ph idx="1"/>
          </p:nvPr>
        </p:nvSpPr>
        <p:spPr>
          <a:xfrm>
            <a:off x="152400" y="304800"/>
            <a:ext cx="8839200" cy="6400800"/>
          </a:xfrm>
        </p:spPr>
        <p:txBody>
          <a:bodyPr/>
          <a:p>
            <a:pPr eaLnBrk="1" hangingPunct="1"/>
            <a:r>
              <a:rPr dirty="0" sz="2800" lang="en-US" smtClean="0"/>
              <a:t>Two broad branches in statistics</a:t>
            </a:r>
          </a:p>
          <a:p>
            <a:pPr eaLnBrk="1" hangingPunct="1">
              <a:buFont typeface="Wingdings" pitchFamily="2" charset="2"/>
              <a:buNone/>
            </a:pPr>
            <a:r>
              <a:rPr b="1" dirty="0" sz="2800" lang="en-US" smtClean="0"/>
              <a:t>1. Descriptive statistics</a:t>
            </a:r>
          </a:p>
          <a:p>
            <a:pPr eaLnBrk="1" hangingPunct="1">
              <a:buFont typeface="Wingdings" pitchFamily="2" charset="2"/>
              <a:buNone/>
            </a:pPr>
            <a:r>
              <a:rPr dirty="0" sz="2800" lang="en-US" smtClean="0"/>
              <a:t>Once data has been collected, normally the step that follows is to summarize the data, if possible, with one or two </a:t>
            </a:r>
            <a:r>
              <a:rPr dirty="0" sz="2800" lang="en-US" u="sng" smtClean="0"/>
              <a:t>summary statistics</a:t>
            </a:r>
            <a:r>
              <a:rPr dirty="0" sz="2800" lang="en-US" smtClean="0"/>
              <a:t>. Summary or descriptive statistics describe the original data set (the set of responses for each question) by using just one or two numbers – typically an average and a measure of dispersion. </a:t>
            </a:r>
          </a:p>
          <a:p>
            <a:pPr eaLnBrk="1" hangingPunct="1">
              <a:buFont typeface="Wingdings" pitchFamily="2" charset="2"/>
              <a:buNone/>
            </a:pPr>
            <a:r>
              <a:rPr b="1" dirty="0" sz="2800" lang="en-US" smtClean="0"/>
              <a:t>2. Inferential Statistics</a:t>
            </a:r>
          </a:p>
          <a:p>
            <a:pPr eaLnBrk="1" hangingPunct="1">
              <a:buFont typeface="Wingdings" pitchFamily="2" charset="2"/>
              <a:buNone/>
            </a:pPr>
            <a:r>
              <a:rPr dirty="0" sz="2800" lang="en-US" smtClean="0"/>
              <a:t>This is the branch of statistics that makes use of sample data to make generalization concerning the population parameters. Here theoretical distributions become handy.</a:t>
            </a:r>
          </a:p>
          <a:p>
            <a:pPr eaLnBrk="1" hangingPunct="1"/>
            <a:endParaRPr dirty="0" sz="2800" lang="en-US" smtClean="0"/>
          </a:p>
        </p:txBody>
      </p:sp>
    </p:spTree>
  </p:cSld>
  <p:clrMapOvr>
    <a:masterClrMapping/>
  </p:clrMapOvr>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868" name=""/>
        <p:cNvGrpSpPr/>
        <p:nvPr/>
      </p:nvGrpSpPr>
      <p:grpSpPr>
        <a:xfrm>
          <a:off x="0" y="0"/>
          <a:ext cx="0" cy="0"/>
          <a:chOff x="0" y="0"/>
          <a:chExt cx="0" cy="0"/>
        </a:xfrm>
      </p:grpSpPr>
      <p:sp>
        <p:nvSpPr>
          <p:cNvPr id="1049546" name="Title 1"/>
          <p:cNvSpPr>
            <a:spLocks noGrp="1"/>
          </p:cNvSpPr>
          <p:nvPr>
            <p:ph type="title"/>
          </p:nvPr>
        </p:nvSpPr>
        <p:spPr>
          <a:xfrm>
            <a:off x="457200" y="0"/>
            <a:ext cx="8229600" cy="685800"/>
          </a:xfrm>
        </p:spPr>
        <p:txBody>
          <a:bodyPr/>
          <a:p>
            <a:pPr eaLnBrk="1" hangingPunct="1"/>
            <a:r>
              <a:rPr b="1" dirty="0" lang="en-US" u="sng" smtClean="0"/>
              <a:t>Errors in statistical inference</a:t>
            </a:r>
          </a:p>
        </p:txBody>
      </p:sp>
      <p:sp>
        <p:nvSpPr>
          <p:cNvPr id="1049547" name="Content Placeholder 2"/>
          <p:cNvSpPr>
            <a:spLocks noGrp="1"/>
          </p:cNvSpPr>
          <p:nvPr>
            <p:ph idx="1"/>
          </p:nvPr>
        </p:nvSpPr>
        <p:spPr>
          <a:xfrm>
            <a:off x="152400" y="685800"/>
            <a:ext cx="8839200" cy="6019800"/>
          </a:xfrm>
          <a:ln>
            <a:solidFill>
              <a:schemeClr val="tx1"/>
            </a:solidFill>
          </a:ln>
        </p:spPr>
        <p:txBody>
          <a:bodyPr/>
          <a:p>
            <a:pPr eaLnBrk="1" hangingPunct="1"/>
            <a:r>
              <a:rPr b="1" dirty="0" lang="en-US" smtClean="0"/>
              <a:t>Type I error</a:t>
            </a:r>
            <a:r>
              <a:rPr dirty="0" lang="en-US" smtClean="0"/>
              <a:t> (or, </a:t>
            </a:r>
            <a:r>
              <a:rPr b="1" dirty="0" lang="en-US" smtClean="0"/>
              <a:t>error of the first kind</a:t>
            </a:r>
            <a:r>
              <a:rPr dirty="0" lang="en-US" smtClean="0"/>
              <a:t>) and </a:t>
            </a:r>
          </a:p>
          <a:p>
            <a:pPr eaLnBrk="1" hangingPunct="1"/>
            <a:r>
              <a:rPr b="1" dirty="0" lang="en-US" smtClean="0"/>
              <a:t>Type II error</a:t>
            </a:r>
            <a:r>
              <a:rPr dirty="0" lang="en-US" smtClean="0"/>
              <a:t> (or, </a:t>
            </a:r>
            <a:r>
              <a:rPr b="1" dirty="0" lang="en-US" smtClean="0"/>
              <a:t>error of the second kind</a:t>
            </a:r>
            <a:r>
              <a:rPr dirty="0" lang="en-US" smtClean="0"/>
              <a:t>)</a:t>
            </a:r>
          </a:p>
          <a:p>
            <a:pPr eaLnBrk="1" hangingPunct="1">
              <a:buFont typeface="Arial" charset="0"/>
              <a:buNone/>
            </a:pPr>
            <a:r>
              <a:rPr dirty="0" lang="en-US" smtClean="0"/>
              <a:t>Are precise technical terms used in statistics to describe particular flaws in a testing process, where a true null hypothesis was incorrectly rejected (</a:t>
            </a:r>
            <a:r>
              <a:rPr b="1" dirty="0" lang="en-US" smtClean="0"/>
              <a:t>Type I error</a:t>
            </a:r>
            <a:r>
              <a:rPr dirty="0" lang="en-US" smtClean="0"/>
              <a:t>) or where one fails to reject a false null hypothesis (</a:t>
            </a:r>
            <a:r>
              <a:rPr b="1" dirty="0" lang="en-US" smtClean="0"/>
              <a:t>Type II error</a:t>
            </a:r>
            <a:r>
              <a:rPr dirty="0" lang="en-US" smtClean="0"/>
              <a:t>).</a:t>
            </a:r>
          </a:p>
          <a:p>
            <a:pPr eaLnBrk="1" hangingPunct="1"/>
            <a:endParaRPr dirty="0" lang="en-US" smtClean="0"/>
          </a:p>
        </p:txBody>
      </p:sp>
    </p:spTree>
  </p:cSld>
  <p:clrMapOvr>
    <a:masterClrMapping/>
  </p:clrMapOvr>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871" name=""/>
        <p:cNvGrpSpPr/>
        <p:nvPr/>
      </p:nvGrpSpPr>
      <p:grpSpPr>
        <a:xfrm>
          <a:off x="0" y="0"/>
          <a:ext cx="0" cy="0"/>
          <a:chOff x="0" y="0"/>
          <a:chExt cx="0" cy="0"/>
        </a:xfrm>
      </p:grpSpPr>
      <p:sp>
        <p:nvSpPr>
          <p:cNvPr id="1049551" name="Title 1"/>
          <p:cNvSpPr>
            <a:spLocks noGrp="1"/>
          </p:cNvSpPr>
          <p:nvPr>
            <p:ph type="title"/>
          </p:nvPr>
        </p:nvSpPr>
        <p:spPr>
          <a:xfrm>
            <a:off x="457200" y="0"/>
            <a:ext cx="8229600" cy="609600"/>
          </a:xfrm>
        </p:spPr>
        <p:txBody>
          <a:bodyPr/>
          <a:p>
            <a:pPr eaLnBrk="1" hangingPunct="1"/>
            <a:r>
              <a:rPr b="1" dirty="0" lang="en-US" u="sng" smtClean="0"/>
              <a:t>TYPE 1 ERROR</a:t>
            </a:r>
          </a:p>
        </p:txBody>
      </p:sp>
      <p:sp>
        <p:nvSpPr>
          <p:cNvPr id="1049552" name="Content Placeholder 2"/>
          <p:cNvSpPr>
            <a:spLocks noGrp="1"/>
          </p:cNvSpPr>
          <p:nvPr>
            <p:ph idx="1"/>
          </p:nvPr>
        </p:nvSpPr>
        <p:spPr>
          <a:xfrm>
            <a:off x="152400" y="609600"/>
            <a:ext cx="8839200" cy="6096000"/>
          </a:xfrm>
        </p:spPr>
        <p:txBody>
          <a:bodyPr/>
          <a:p>
            <a:pPr eaLnBrk="1" hangingPunct="1"/>
            <a:r>
              <a:rPr dirty="0" lang="en-US" smtClean="0"/>
              <a:t>Occurs when the null hypothesis (</a:t>
            </a:r>
            <a:r>
              <a:rPr dirty="0" i="1" lang="en-US" smtClean="0"/>
              <a:t>H</a:t>
            </a:r>
            <a:r>
              <a:rPr baseline="-25000" dirty="0" lang="en-US" smtClean="0"/>
              <a:t>0</a:t>
            </a:r>
            <a:r>
              <a:rPr dirty="0" lang="en-US" smtClean="0"/>
              <a:t>) is true, but is rejected. It is </a:t>
            </a:r>
            <a:r>
              <a:rPr b="1" dirty="0" lang="en-US" smtClean="0"/>
              <a:t>asserting something that is absent</a:t>
            </a:r>
            <a:r>
              <a:rPr dirty="0" lang="en-US" smtClean="0"/>
              <a:t>, a </a:t>
            </a:r>
            <a:r>
              <a:rPr b="1" dirty="0" lang="en-US" smtClean="0"/>
              <a:t>false hit</a:t>
            </a:r>
            <a:r>
              <a:rPr dirty="0" lang="en-US" smtClean="0"/>
              <a:t>. </a:t>
            </a:r>
          </a:p>
          <a:p>
            <a:pPr eaLnBrk="1" hangingPunct="1"/>
            <a:r>
              <a:rPr dirty="0" lang="en-US" smtClean="0"/>
              <a:t>A type I error may be compared with a so called </a:t>
            </a:r>
            <a:r>
              <a:rPr dirty="0" i="1" lang="en-US" smtClean="0"/>
              <a:t>false positive</a:t>
            </a:r>
            <a:r>
              <a:rPr dirty="0" lang="en-US" smtClean="0"/>
              <a:t> (a result that indicates that a given condition is present when it actually is not present) in tests where a single condition is tested for. </a:t>
            </a:r>
          </a:p>
          <a:p>
            <a:pPr eaLnBrk="1" hangingPunct="1"/>
            <a:r>
              <a:rPr dirty="0" lang="en-US" smtClean="0"/>
              <a:t>A Type I error is committed when we fail to believe a truth.</a:t>
            </a:r>
            <a:r>
              <a:rPr baseline="30000" dirty="0" lang="en-US" smtClean="0"/>
              <a:t> </a:t>
            </a:r>
            <a:r>
              <a:rPr dirty="0" lang="en-US" smtClean="0"/>
              <a:t>In terms of folk tales, an investigator may be "crying wolf" without a wolf in sight (raising a false alarm) (</a:t>
            </a:r>
            <a:r>
              <a:rPr dirty="0" i="1" lang="en-US" smtClean="0"/>
              <a:t>H</a:t>
            </a:r>
            <a:r>
              <a:rPr baseline="-25000" dirty="0" lang="en-US" smtClean="0"/>
              <a:t>0</a:t>
            </a:r>
            <a:r>
              <a:rPr dirty="0" lang="en-US" smtClean="0"/>
              <a:t>: no wolf).</a:t>
            </a:r>
          </a:p>
        </p:txBody>
      </p:sp>
    </p:spTree>
  </p:cSld>
  <p:clrMapOvr>
    <a:masterClrMapping/>
  </p:clrMapOvr>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874" name=""/>
        <p:cNvGrpSpPr/>
        <p:nvPr/>
      </p:nvGrpSpPr>
      <p:grpSpPr>
        <a:xfrm>
          <a:off x="0" y="0"/>
          <a:ext cx="0" cy="0"/>
          <a:chOff x="0" y="0"/>
          <a:chExt cx="0" cy="0"/>
        </a:xfrm>
      </p:grpSpPr>
      <p:sp>
        <p:nvSpPr>
          <p:cNvPr id="1049556" name="Title 1"/>
          <p:cNvSpPr>
            <a:spLocks noGrp="1"/>
          </p:cNvSpPr>
          <p:nvPr>
            <p:ph type="title"/>
          </p:nvPr>
        </p:nvSpPr>
        <p:spPr>
          <a:xfrm>
            <a:off x="457200" y="0"/>
            <a:ext cx="8229600" cy="685800"/>
          </a:xfrm>
        </p:spPr>
        <p:txBody>
          <a:bodyPr/>
          <a:p>
            <a:pPr eaLnBrk="1" hangingPunct="1"/>
            <a:r>
              <a:rPr b="1" dirty="0" lang="en-US" u="sng" smtClean="0"/>
              <a:t>TYPE 2 ERROR</a:t>
            </a:r>
          </a:p>
        </p:txBody>
      </p:sp>
      <p:sp>
        <p:nvSpPr>
          <p:cNvPr id="1049557" name="Content Placeholder 2"/>
          <p:cNvSpPr>
            <a:spLocks noGrp="1"/>
          </p:cNvSpPr>
          <p:nvPr>
            <p:ph idx="1"/>
          </p:nvPr>
        </p:nvSpPr>
        <p:spPr>
          <a:xfrm>
            <a:off x="152400" y="609600"/>
            <a:ext cx="8991600" cy="6096000"/>
          </a:xfrm>
        </p:spPr>
        <p:txBody>
          <a:bodyPr/>
          <a:p>
            <a:pPr eaLnBrk="1" hangingPunct="1"/>
            <a:r>
              <a:rPr dirty="0" lang="en-US" smtClean="0"/>
              <a:t>Occurs when the null hypothesis is false, but it is erroneously accepted as true. It is </a:t>
            </a:r>
            <a:r>
              <a:rPr b="1" dirty="0" lang="en-US" smtClean="0"/>
              <a:t>missing to see what is present</a:t>
            </a:r>
            <a:r>
              <a:rPr dirty="0" lang="en-US" smtClean="0"/>
              <a:t>, a </a:t>
            </a:r>
            <a:r>
              <a:rPr b="1" dirty="0" lang="en-US" smtClean="0"/>
              <a:t>miss</a:t>
            </a:r>
            <a:r>
              <a:rPr dirty="0" lang="en-US" smtClean="0"/>
              <a:t>. </a:t>
            </a:r>
          </a:p>
          <a:p>
            <a:pPr eaLnBrk="1" hangingPunct="1"/>
            <a:r>
              <a:rPr dirty="0" lang="en-US" smtClean="0"/>
              <a:t>A type II error may be compared with a so-called </a:t>
            </a:r>
            <a:r>
              <a:rPr dirty="0" i="1" lang="en-US" smtClean="0"/>
              <a:t>false negative</a:t>
            </a:r>
            <a:r>
              <a:rPr dirty="0" lang="en-US" smtClean="0"/>
              <a:t> (where an actual 'hit' was disregarded by the test and seen as a 'miss') in a test checking for a single condition with a definitive result of true or false. </a:t>
            </a:r>
          </a:p>
          <a:p>
            <a:pPr eaLnBrk="1" hangingPunct="1"/>
            <a:r>
              <a:rPr dirty="0" lang="en-US" smtClean="0"/>
              <a:t>A Type II error occurs when we believe a falsehood.</a:t>
            </a:r>
            <a:r>
              <a:rPr baseline="30000" dirty="0" lang="en-US" smtClean="0"/>
              <a:t> </a:t>
            </a:r>
            <a:r>
              <a:rPr dirty="0" lang="en-US" smtClean="0"/>
              <a:t>In terms of folk tales, an investigator may fail to see the wolf ("failing to raise an alarm“). </a:t>
            </a:r>
          </a:p>
          <a:p>
            <a:pPr eaLnBrk="1" hangingPunct="1"/>
            <a:endParaRPr dirty="0" lang="en-US" smtClean="0"/>
          </a:p>
        </p:txBody>
      </p:sp>
    </p:spTree>
  </p:cSld>
  <p:clrMapOvr>
    <a:masterClrMapping/>
  </p:clrMapOvr>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877" name=""/>
        <p:cNvGrpSpPr/>
        <p:nvPr/>
      </p:nvGrpSpPr>
      <p:grpSpPr>
        <a:xfrm>
          <a:off x="0" y="0"/>
          <a:ext cx="0" cy="0"/>
          <a:chOff x="0" y="0"/>
          <a:chExt cx="0" cy="0"/>
        </a:xfrm>
      </p:grpSpPr>
      <p:sp>
        <p:nvSpPr>
          <p:cNvPr id="1049561" name="Content Placeholder 2"/>
          <p:cNvSpPr>
            <a:spLocks noGrp="1"/>
          </p:cNvSpPr>
          <p:nvPr>
            <p:ph idx="1"/>
          </p:nvPr>
        </p:nvSpPr>
        <p:spPr>
          <a:xfrm>
            <a:off x="152400" y="304800"/>
            <a:ext cx="8839200" cy="6400800"/>
          </a:xfrm>
        </p:spPr>
        <p:txBody>
          <a:bodyPr/>
          <a:p>
            <a:pPr eaLnBrk="1" hangingPunct="1">
              <a:buFont typeface="Arial" charset="0"/>
              <a:buNone/>
            </a:pPr>
            <a:r>
              <a:rPr b="1" dirty="0" lang="en-US" u="sng" smtClean="0"/>
              <a:t>RELIABILITY AND VALIDITY IN RESEARCH</a:t>
            </a:r>
          </a:p>
          <a:p>
            <a:pPr eaLnBrk="1" hangingPunct="1">
              <a:buFont typeface="Arial" charset="0"/>
              <a:buNone/>
            </a:pPr>
            <a:r>
              <a:rPr b="1" dirty="0" sz="2800" lang="en-US" u="sng" smtClean="0"/>
              <a:t>Reliability</a:t>
            </a:r>
            <a:endParaRPr dirty="0" sz="2800" lang="en-US" u="sng" smtClean="0"/>
          </a:p>
          <a:p>
            <a:pPr eaLnBrk="1" hangingPunct="1"/>
            <a:r>
              <a:rPr b="1" dirty="0" sz="2800" lang="en-US" smtClean="0"/>
              <a:t>Def: </a:t>
            </a:r>
            <a:r>
              <a:rPr dirty="0" sz="2800" lang="en-US" smtClean="0"/>
              <a:t>is the extent to which an experiment, test, or any measuring procedure yields the same result on repeated trials. </a:t>
            </a:r>
          </a:p>
          <a:p>
            <a:pPr eaLnBrk="1" hangingPunct="1"/>
            <a:r>
              <a:rPr dirty="0" sz="2800" lang="en-US" smtClean="0"/>
              <a:t>Reliability is concerned with consistency, accuracy, precision, stability, equivalence &amp; homogeneity.</a:t>
            </a:r>
          </a:p>
          <a:p>
            <a:pPr eaLnBrk="1" hangingPunct="1"/>
            <a:r>
              <a:rPr dirty="0" sz="2800" lang="en-US" smtClean="0"/>
              <a:t>Stability- produces the same results with repeated testing.</a:t>
            </a:r>
          </a:p>
          <a:p>
            <a:pPr eaLnBrk="1" hangingPunct="1"/>
            <a:r>
              <a:rPr dirty="0" sz="2800" lang="en-US" err="1" smtClean="0"/>
              <a:t>Homogeniety</a:t>
            </a:r>
            <a:r>
              <a:rPr dirty="0" sz="2800" lang="en-US" smtClean="0"/>
              <a:t>- all the items in a tool measure the same characteristic.</a:t>
            </a:r>
          </a:p>
          <a:p>
            <a:pPr eaLnBrk="1" hangingPunct="1"/>
            <a:r>
              <a:rPr dirty="0" sz="2800" lang="en-US" smtClean="0"/>
              <a:t>Equivalence- same results with parallel instruments.</a:t>
            </a:r>
          </a:p>
          <a:p>
            <a:pPr eaLnBrk="1" hangingPunct="1">
              <a:buNone/>
            </a:pPr>
            <a:endParaRPr dirty="0" lang="en-US" smtClean="0"/>
          </a:p>
          <a:p>
            <a:pPr eaLnBrk="1" hangingPunct="1"/>
            <a:endParaRPr dirty="0" lang="en-US" smtClean="0"/>
          </a:p>
        </p:txBody>
      </p:sp>
    </p:spTree>
  </p:cSld>
  <p:clrMapOvr>
    <a:masterClrMapping/>
  </p:clrMapOvr>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880" name=""/>
        <p:cNvGrpSpPr/>
        <p:nvPr/>
      </p:nvGrpSpPr>
      <p:grpSpPr>
        <a:xfrm>
          <a:off x="0" y="0"/>
          <a:ext cx="0" cy="0"/>
          <a:chOff x="0" y="0"/>
          <a:chExt cx="0" cy="0"/>
        </a:xfrm>
      </p:grpSpPr>
      <p:sp>
        <p:nvSpPr>
          <p:cNvPr id="1049565" name="Content Placeholder 2"/>
          <p:cNvSpPr>
            <a:spLocks noGrp="1"/>
          </p:cNvSpPr>
          <p:nvPr>
            <p:ph idx="1"/>
          </p:nvPr>
        </p:nvSpPr>
        <p:spPr>
          <a:xfrm>
            <a:off x="152400" y="304800"/>
            <a:ext cx="8839200" cy="6400800"/>
          </a:xfrm>
        </p:spPr>
        <p:txBody>
          <a:bodyPr/>
          <a:p>
            <a:pPr eaLnBrk="1" hangingPunct="1">
              <a:buFont typeface="Arial" charset="0"/>
              <a:buNone/>
            </a:pPr>
            <a:r>
              <a:rPr dirty="0" sz="2800" lang="en-US" smtClean="0"/>
              <a:t>Types of reliability are: </a:t>
            </a:r>
          </a:p>
          <a:p>
            <a:pPr eaLnBrk="1" hangingPunct="1"/>
            <a:r>
              <a:rPr dirty="0" sz="2800" lang="en-US" smtClean="0"/>
              <a:t>Equivalency Reliability </a:t>
            </a:r>
          </a:p>
          <a:p>
            <a:pPr eaLnBrk="1" hangingPunct="1"/>
            <a:r>
              <a:rPr dirty="0" sz="2800" lang="en-US" smtClean="0"/>
              <a:t>Stability Reliability </a:t>
            </a:r>
          </a:p>
          <a:p>
            <a:pPr eaLnBrk="1" hangingPunct="1"/>
            <a:r>
              <a:rPr dirty="0" sz="2800" lang="en-US" smtClean="0"/>
              <a:t>Internal Consistency </a:t>
            </a:r>
          </a:p>
          <a:p>
            <a:pPr eaLnBrk="1" hangingPunct="1"/>
            <a:r>
              <a:rPr dirty="0" sz="2800" lang="en-US" smtClean="0"/>
              <a:t>Interrater Reliability</a:t>
            </a:r>
          </a:p>
          <a:p>
            <a:pPr eaLnBrk="1" hangingPunct="1">
              <a:buFont typeface="Arial" charset="0"/>
              <a:buNone/>
            </a:pPr>
            <a:r>
              <a:rPr b="1" dirty="0" sz="2800" lang="en-US" u="sng" smtClean="0"/>
              <a:t>Validity</a:t>
            </a:r>
            <a:endParaRPr dirty="0" sz="2800" lang="en-US" u="sng" smtClean="0"/>
          </a:p>
          <a:p>
            <a:pPr eaLnBrk="1" hangingPunct="1"/>
            <a:r>
              <a:rPr dirty="0" sz="2800" lang="en-US" smtClean="0"/>
              <a:t>Validity refers to the degree to which a study accurately reflects or assesses the specific concept that the researcher is attempting to measure. </a:t>
            </a:r>
          </a:p>
          <a:p>
            <a:pPr eaLnBrk="1" hangingPunct="1"/>
            <a:r>
              <a:rPr dirty="0" sz="2800" lang="en-US" smtClean="0"/>
              <a:t>While reliability is concerned with the accuracy of the actual measuring instrument or procedure, validity is concerned with the study's success at measuring what the researchers set out to measure.</a:t>
            </a:r>
          </a:p>
        </p:txBody>
      </p:sp>
    </p:spTree>
  </p:cSld>
  <p:clrMapOvr>
    <a:masterClrMapping/>
  </p:clrMapOvr>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883" name=""/>
        <p:cNvGrpSpPr/>
        <p:nvPr/>
      </p:nvGrpSpPr>
      <p:grpSpPr>
        <a:xfrm>
          <a:off x="0" y="0"/>
          <a:ext cx="0" cy="0"/>
          <a:chOff x="0" y="0"/>
          <a:chExt cx="0" cy="0"/>
        </a:xfrm>
      </p:grpSpPr>
      <p:sp>
        <p:nvSpPr>
          <p:cNvPr id="1049569" name="Content Placeholder 2"/>
          <p:cNvSpPr>
            <a:spLocks noGrp="1"/>
          </p:cNvSpPr>
          <p:nvPr>
            <p:ph idx="1"/>
          </p:nvPr>
        </p:nvSpPr>
        <p:spPr>
          <a:xfrm>
            <a:off x="0" y="381000"/>
            <a:ext cx="8991600" cy="6324600"/>
          </a:xfrm>
        </p:spPr>
        <p:txBody>
          <a:bodyPr/>
          <a:p>
            <a:pPr eaLnBrk="1" hangingPunct="1"/>
            <a:r>
              <a:rPr dirty="0" lang="en-US" smtClean="0"/>
              <a:t>Validity is both </a:t>
            </a:r>
            <a:r>
              <a:rPr dirty="0" i="1" lang="en-US" smtClean="0"/>
              <a:t>external</a:t>
            </a:r>
            <a:r>
              <a:rPr dirty="0" lang="en-US" smtClean="0"/>
              <a:t> and </a:t>
            </a:r>
            <a:r>
              <a:rPr dirty="0" i="1" lang="en-US" smtClean="0"/>
              <a:t>internal</a:t>
            </a:r>
            <a:r>
              <a:rPr dirty="0" lang="en-US" smtClean="0"/>
              <a:t>. </a:t>
            </a:r>
          </a:p>
          <a:p>
            <a:pPr eaLnBrk="1" hangingPunct="1"/>
            <a:r>
              <a:rPr b="1" dirty="0" lang="en-US" smtClean="0"/>
              <a:t>External validity </a:t>
            </a:r>
            <a:r>
              <a:rPr dirty="0" lang="en-US" smtClean="0"/>
              <a:t>refers to the extent to which the results of a study are generalizable or transferable.</a:t>
            </a:r>
          </a:p>
          <a:p>
            <a:pPr eaLnBrk="1" hangingPunct="1"/>
            <a:r>
              <a:rPr b="1" dirty="0" lang="en-US" smtClean="0"/>
              <a:t>Internal validity </a:t>
            </a:r>
            <a:r>
              <a:rPr dirty="0" lang="en-US" smtClean="0"/>
              <a:t>refers to </a:t>
            </a:r>
          </a:p>
          <a:p>
            <a:pPr eaLnBrk="1" hangingPunct="1" lvl="1"/>
            <a:r>
              <a:rPr dirty="0" lang="en-US" smtClean="0"/>
              <a:t>(1) the rigor with which the study was conducted (e.g., the study's design, the care taken to conduct measurements, and decisions concerning what was and wasn't measured) and </a:t>
            </a:r>
          </a:p>
          <a:p>
            <a:pPr eaLnBrk="1" hangingPunct="1" lvl="1"/>
            <a:r>
              <a:rPr dirty="0" lang="en-US" smtClean="0"/>
              <a:t>(2) the extent to which the designers of a study have taken into account alternative explanations for any causal relationships they explore</a:t>
            </a:r>
          </a:p>
        </p:txBody>
      </p:sp>
    </p:spTree>
  </p:cSld>
  <p:clrMapOvr>
    <a:masterClrMapping/>
  </p:clrMapOvr>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886" name=""/>
        <p:cNvGrpSpPr/>
        <p:nvPr/>
      </p:nvGrpSpPr>
      <p:grpSpPr>
        <a:xfrm>
          <a:off x="0" y="0"/>
          <a:ext cx="0" cy="0"/>
          <a:chOff x="0" y="0"/>
          <a:chExt cx="0" cy="0"/>
        </a:xfrm>
      </p:grpSpPr>
      <p:sp>
        <p:nvSpPr>
          <p:cNvPr id="1049573" name="Title 1"/>
          <p:cNvSpPr>
            <a:spLocks noGrp="1"/>
          </p:cNvSpPr>
          <p:nvPr>
            <p:ph type="title"/>
          </p:nvPr>
        </p:nvSpPr>
        <p:spPr/>
        <p:txBody>
          <a:bodyPr/>
          <a:p>
            <a:endParaRPr lang="en-US"/>
          </a:p>
        </p:txBody>
      </p:sp>
      <p:sp>
        <p:nvSpPr>
          <p:cNvPr id="1049574" name="Content Placeholder 2"/>
          <p:cNvSpPr>
            <a:spLocks noGrp="1"/>
          </p:cNvSpPr>
          <p:nvPr>
            <p:ph idx="1"/>
          </p:nvPr>
        </p:nvSpPr>
        <p:spPr/>
        <p:txBody>
          <a:bodyPr/>
          <a:p>
            <a:r>
              <a:rPr dirty="0" lang="en-US" smtClean="0"/>
              <a:t>CONTENT VALIDITY</a:t>
            </a:r>
          </a:p>
          <a:p>
            <a:r>
              <a:rPr dirty="0" lang="en-US" smtClean="0"/>
              <a:t>Is the adequacy of the sampling of the domain being studied.</a:t>
            </a:r>
          </a:p>
          <a:p>
            <a:r>
              <a:rPr dirty="0" lang="en-US" smtClean="0"/>
              <a:t>CRITERION VALIDITY</a:t>
            </a:r>
          </a:p>
          <a:p>
            <a:r>
              <a:rPr dirty="0" lang="en-US" smtClean="0"/>
              <a:t>Represents the relationship between one measure &amp; another measure of the same </a:t>
            </a:r>
            <a:r>
              <a:rPr dirty="0" lang="en-US" err="1" smtClean="0"/>
              <a:t>phenomena.e.g</a:t>
            </a:r>
            <a:r>
              <a:rPr dirty="0" lang="en-US" smtClean="0"/>
              <a:t>. subject performance on measurement tool &amp; the subjects actual </a:t>
            </a:r>
            <a:r>
              <a:rPr dirty="0" lang="en-US" err="1" smtClean="0"/>
              <a:t>behavoiur</a:t>
            </a:r>
            <a:r>
              <a:rPr dirty="0" lang="en-US" smtClean="0"/>
              <a:t>.</a:t>
            </a:r>
            <a:endParaRPr dirty="0" lang="en-US"/>
          </a:p>
        </p:txBody>
      </p:sp>
    </p:spTree>
  </p:cSld>
  <p:clrMapOvr>
    <a:masterClrMapping/>
  </p:clrMapOvr>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889" name=""/>
        <p:cNvGrpSpPr/>
        <p:nvPr/>
      </p:nvGrpSpPr>
      <p:grpSpPr>
        <a:xfrm>
          <a:off x="0" y="0"/>
          <a:ext cx="0" cy="0"/>
          <a:chOff x="0" y="0"/>
          <a:chExt cx="0" cy="0"/>
        </a:xfrm>
      </p:grpSpPr>
      <p:sp>
        <p:nvSpPr>
          <p:cNvPr id="1049578" name="Title 1"/>
          <p:cNvSpPr>
            <a:spLocks noGrp="1"/>
          </p:cNvSpPr>
          <p:nvPr>
            <p:ph type="title"/>
          </p:nvPr>
        </p:nvSpPr>
        <p:spPr/>
        <p:txBody>
          <a:bodyPr/>
          <a:p>
            <a:endParaRPr lang="en-US"/>
          </a:p>
        </p:txBody>
      </p:sp>
      <p:sp>
        <p:nvSpPr>
          <p:cNvPr id="1049579" name="Content Placeholder 2"/>
          <p:cNvSpPr>
            <a:spLocks noGrp="1"/>
          </p:cNvSpPr>
          <p:nvPr>
            <p:ph idx="1"/>
          </p:nvPr>
        </p:nvSpPr>
        <p:spPr/>
        <p:txBody>
          <a:bodyPr/>
          <a:p>
            <a:r>
              <a:rPr dirty="0" lang="en-US" smtClean="0"/>
              <a:t>PREDICTIVE VALIDITY</a:t>
            </a:r>
          </a:p>
          <a:p>
            <a:r>
              <a:rPr dirty="0" lang="en-US" smtClean="0"/>
              <a:t>Is the degree of correlation between the measure of the concept &amp; some future measure of the same concept.</a:t>
            </a:r>
          </a:p>
          <a:p>
            <a:endParaRPr dirty="0" lang="en-US"/>
          </a:p>
        </p:txBody>
      </p:sp>
    </p:spTree>
  </p:cSld>
  <p:clrMapOvr>
    <a:masterClrMapping/>
  </p:clrMapOvr>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18" name=""/>
        <p:cNvGrpSpPr/>
        <p:nvPr/>
      </p:nvGrpSpPr>
      <p:grpSpPr>
        <a:xfrm>
          <a:off x="0" y="0"/>
          <a:ext cx="0" cy="0"/>
          <a:chOff x="0" y="0"/>
          <a:chExt cx="0" cy="0"/>
        </a:xfrm>
      </p:grpSpPr>
      <p:sp>
        <p:nvSpPr>
          <p:cNvPr id="1048719" name="Title 1"/>
          <p:cNvSpPr>
            <a:spLocks noGrp="1"/>
          </p:cNvSpPr>
          <p:nvPr>
            <p:ph type="title"/>
          </p:nvPr>
        </p:nvSpPr>
        <p:spPr>
          <a:xfrm>
            <a:off x="0" y="0"/>
            <a:ext cx="9144000" cy="990600"/>
          </a:xfrm>
          <a:solidFill>
            <a:srgbClr val="0000CC"/>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sz="3600" lang="en-US" smtClean="0">
                <a:solidFill>
                  <a:srgbClr val="FFFF00"/>
                </a:solidFill>
              </a:rPr>
              <a:t>1</a:t>
            </a:r>
            <a:r>
              <a:rPr dirty="0" sz="3600" lang="en-US" smtClean="0">
                <a:solidFill>
                  <a:srgbClr val="FFFF00"/>
                </a:solidFill>
              </a:rPr>
              <a:t>. </a:t>
            </a:r>
            <a:r>
              <a:rPr b="1" dirty="0" sz="3600" lang="en-US" smtClean="0">
                <a:solidFill>
                  <a:srgbClr val="FFFF00"/>
                </a:solidFill>
              </a:rPr>
              <a:t>IDENTIFICATION OF RESEARCH TOPIC</a:t>
            </a:r>
            <a:endParaRPr dirty="0" sz="3600" lang="en-US" smtClean="0">
              <a:solidFill>
                <a:srgbClr val="FFFF00"/>
              </a:solidFill>
            </a:endParaRPr>
          </a:p>
        </p:txBody>
      </p:sp>
      <p:sp>
        <p:nvSpPr>
          <p:cNvPr id="1048720" name="Content Placeholder 2"/>
          <p:cNvSpPr>
            <a:spLocks noGrp="1"/>
          </p:cNvSpPr>
          <p:nvPr>
            <p:ph idx="1"/>
          </p:nvPr>
        </p:nvSpPr>
        <p:spPr>
          <a:xfrm>
            <a:off x="0" y="990600"/>
            <a:ext cx="9144000" cy="5562600"/>
          </a:xfrm>
        </p:spPr>
        <p:txBody>
          <a:bodyPr rtlCol="0">
            <a:normAutofit fontScale="92500" lnSpcReduction="20000"/>
          </a:bodyPr>
          <a:p>
            <a:pPr eaLnBrk="1" hangingPunct="1"/>
            <a:r>
              <a:rPr dirty="0" lang="en-US" smtClean="0"/>
              <a:t>This is the first step in developing community health research,</a:t>
            </a:r>
          </a:p>
          <a:p>
            <a:pPr eaLnBrk="1" hangingPunct="1"/>
            <a:r>
              <a:rPr dirty="0" lang="en-US" smtClean="0"/>
              <a:t>It provides the focus of the study </a:t>
            </a:r>
          </a:p>
          <a:p>
            <a:pPr eaLnBrk="1" hangingPunct="1"/>
            <a:r>
              <a:rPr dirty="0" lang="en-US" smtClean="0"/>
              <a:t>It becomes the title of your Report</a:t>
            </a:r>
          </a:p>
          <a:p>
            <a:pPr eaLnBrk="1" fontAlgn="auto" hangingPunct="1">
              <a:spcAft>
                <a:spcPts val="0"/>
              </a:spcAft>
              <a:buFont typeface="Arial" charset="0"/>
              <a:buNone/>
            </a:pPr>
            <a:r>
              <a:rPr b="1" dirty="0" lang="en-US" u="sng" smtClean="0">
                <a:solidFill>
                  <a:srgbClr val="0000CC"/>
                </a:solidFill>
              </a:rPr>
              <a:t>The characteristics of a good research topic are:</a:t>
            </a:r>
          </a:p>
          <a:p>
            <a:pPr eaLnBrk="1" hangingPunct="1">
              <a:buFont typeface="Wingdings" pitchFamily="2" charset="2"/>
              <a:buChar char="v"/>
            </a:pPr>
            <a:r>
              <a:rPr dirty="0" lang="en-US" smtClean="0"/>
              <a:t>It should be clear and concise.</a:t>
            </a:r>
          </a:p>
          <a:p>
            <a:pPr eaLnBrk="1" hangingPunct="1">
              <a:buFont typeface="Wingdings" pitchFamily="2" charset="2"/>
              <a:buChar char="v"/>
            </a:pPr>
            <a:r>
              <a:rPr dirty="0" lang="en-US" smtClean="0"/>
              <a:t>Should be appealing i.e. attracting</a:t>
            </a:r>
          </a:p>
          <a:p>
            <a:pPr eaLnBrk="1" hangingPunct="1">
              <a:buFont typeface="Wingdings" pitchFamily="2" charset="2"/>
              <a:buChar char="v"/>
            </a:pPr>
            <a:r>
              <a:rPr dirty="0" lang="en-US" smtClean="0"/>
              <a:t>It should not contain more than 20 words </a:t>
            </a:r>
            <a:r>
              <a:rPr b="1" dirty="0" lang="en-US" smtClean="0"/>
              <a:t>(including full stops and comas</a:t>
            </a:r>
            <a:r>
              <a:rPr dirty="0" lang="en-US" smtClean="0"/>
              <a:t>)</a:t>
            </a:r>
          </a:p>
          <a:p>
            <a:pPr eaLnBrk="1" hangingPunct="1">
              <a:buFont typeface="Wingdings" pitchFamily="2" charset="2"/>
              <a:buChar char="v"/>
            </a:pPr>
            <a:r>
              <a:rPr dirty="0" lang="en-US" smtClean="0"/>
              <a:t>You can have a title that contains two parts. However, in this case the two parts have to be separated by a colon (:)</a:t>
            </a:r>
          </a:p>
          <a:p>
            <a:pPr eaLnBrk="1" hangingPunct="1">
              <a:buFont typeface="Wingdings" pitchFamily="2" charset="2"/>
              <a:buChar char="v"/>
            </a:pPr>
            <a:endParaRPr dirty="0" lang="en-US" smtClean="0"/>
          </a:p>
          <a:p>
            <a:pPr eaLnBrk="1" fontAlgn="auto" hangingPunct="1" lvl="1">
              <a:spcAft>
                <a:spcPts val="0"/>
              </a:spcAft>
              <a:buFont typeface="Arial" pitchFamily="34" charset="0"/>
              <a:buChar char="•"/>
            </a:pPr>
            <a:endParaRPr dirty="0" lang="en-US" smtClean="0"/>
          </a:p>
          <a:p>
            <a:pPr eaLnBrk="1" fontAlgn="auto" hangingPunct="1" lvl="1">
              <a:spcAft>
                <a:spcPts val="0"/>
              </a:spcAft>
              <a:buFont typeface="Arial" charset="0"/>
              <a:buNone/>
            </a:pPr>
            <a:endParaRPr dirty="0" lang="en-US" smtClean="0"/>
          </a:p>
        </p:txBody>
      </p:sp>
    </p:spTree>
  </p:cSld>
  <p:clrMapOvr>
    <a:masterClrMapping/>
  </p:clrMapOvr>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21" name=""/>
        <p:cNvGrpSpPr/>
        <p:nvPr/>
      </p:nvGrpSpPr>
      <p:grpSpPr>
        <a:xfrm>
          <a:off x="0" y="0"/>
          <a:ext cx="0" cy="0"/>
          <a:chOff x="0" y="0"/>
          <a:chExt cx="0" cy="0"/>
        </a:xfrm>
      </p:grpSpPr>
      <p:sp>
        <p:nvSpPr>
          <p:cNvPr id="1048724" name="Title 1"/>
          <p:cNvSpPr>
            <a:spLocks noGrp="1"/>
          </p:cNvSpPr>
          <p:nvPr>
            <p:ph type="title"/>
          </p:nvPr>
        </p:nvSpPr>
        <p:spPr>
          <a:xfrm>
            <a:off x="0" y="0"/>
            <a:ext cx="9144000" cy="1219200"/>
          </a:xfrm>
          <a:solidFill>
            <a:srgbClr val="0000CC"/>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chemeClr val="bg1"/>
                </a:solidFill>
              </a:rPr>
              <a:t>Example of a title consisting of two parts</a:t>
            </a:r>
          </a:p>
        </p:txBody>
      </p:sp>
      <p:sp>
        <p:nvSpPr>
          <p:cNvPr id="1048725" name="Content Placeholder 2"/>
          <p:cNvSpPr>
            <a:spLocks noGrp="1"/>
          </p:cNvSpPr>
          <p:nvPr>
            <p:ph idx="1"/>
          </p:nvPr>
        </p:nvSpPr>
        <p:spPr>
          <a:xfrm>
            <a:off x="0" y="1219200"/>
            <a:ext cx="9144000" cy="5638800"/>
          </a:xfrm>
        </p:spPr>
        <p:txBody>
          <a:bodyPr/>
          <a:p>
            <a:pPr eaLnBrk="1" hangingPunct="1">
              <a:buFont typeface="Arial" charset="0"/>
              <a:buNone/>
            </a:pPr>
            <a:endParaRPr b="1" dirty="0" lang="en-US" smtClean="0"/>
          </a:p>
          <a:p>
            <a:pPr eaLnBrk="1" hangingPunct="1">
              <a:buFont typeface="Arial" charset="0"/>
              <a:buNone/>
            </a:pPr>
            <a:r>
              <a:rPr b="1" dirty="0" lang="en-US" smtClean="0"/>
              <a:t>Research methods in health: investigating health and health services.</a:t>
            </a:r>
          </a:p>
          <a:p>
            <a:pPr eaLnBrk="1" hangingPunct="1">
              <a:buFont typeface="Arial" charset="0"/>
              <a:buNone/>
            </a:pPr>
            <a:r>
              <a:rPr b="1" dirty="0" lang="en-US" smtClean="0"/>
              <a:t>Doing Educational Research: A guide to first time researchers.</a:t>
            </a:r>
          </a:p>
          <a:p>
            <a:pPr eaLnBrk="1" hangingPunct="1"/>
            <a:endParaRPr dirty="0" lang="en-US" smtClean="0"/>
          </a:p>
        </p:txBody>
      </p:sp>
    </p:spTree>
  </p:cSld>
  <p:clrMapOvr>
    <a:masterClrMapping/>
  </p:clrMapOvr>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24" name=""/>
        <p:cNvGrpSpPr/>
        <p:nvPr/>
      </p:nvGrpSpPr>
      <p:grpSpPr>
        <a:xfrm>
          <a:off x="0" y="0"/>
          <a:ext cx="0" cy="0"/>
          <a:chOff x="0" y="0"/>
          <a:chExt cx="0" cy="0"/>
        </a:xfrm>
      </p:grpSpPr>
      <p:sp>
        <p:nvSpPr>
          <p:cNvPr id="1048729" name="Title 1"/>
          <p:cNvSpPr>
            <a:spLocks noGrp="1"/>
          </p:cNvSpPr>
          <p:nvPr>
            <p:ph type="title"/>
          </p:nvPr>
        </p:nvSpPr>
        <p:spPr>
          <a:xfrm>
            <a:off x="0" y="0"/>
            <a:ext cx="9144000" cy="1066800"/>
          </a:xfrm>
          <a:solidFill>
            <a:srgbClr val="00B0F0"/>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chemeClr val="bg1"/>
                </a:solidFill>
              </a:rPr>
              <a:t>CRITERIA FOR TITLE SELECTION</a:t>
            </a:r>
          </a:p>
        </p:txBody>
      </p:sp>
      <p:sp>
        <p:nvSpPr>
          <p:cNvPr id="1048730" name="Content Placeholder 2"/>
          <p:cNvSpPr>
            <a:spLocks noGrp="1"/>
          </p:cNvSpPr>
          <p:nvPr>
            <p:ph idx="1"/>
          </p:nvPr>
        </p:nvSpPr>
        <p:spPr>
          <a:xfrm>
            <a:off x="0" y="1066800"/>
            <a:ext cx="9144000" cy="5791200"/>
          </a:xfrm>
        </p:spPr>
        <p:txBody>
          <a:bodyPr/>
          <a:p>
            <a:pPr eaLnBrk="1" hangingPunct="1"/>
            <a:r>
              <a:rPr dirty="0" lang="en-US" smtClean="0"/>
              <a:t>Should be of your </a:t>
            </a:r>
            <a:r>
              <a:rPr b="1" dirty="0" i="1" lang="en-US" smtClean="0"/>
              <a:t>own choice</a:t>
            </a:r>
          </a:p>
          <a:p>
            <a:pPr eaLnBrk="1" hangingPunct="1"/>
            <a:r>
              <a:rPr dirty="0" lang="en-US" smtClean="0"/>
              <a:t>One that provides focus for a study you want to undertake</a:t>
            </a:r>
          </a:p>
          <a:p>
            <a:pPr eaLnBrk="1" hangingPunct="1"/>
            <a:endParaRPr dirty="0" lang="en-US" smtClean="0"/>
          </a:p>
        </p:txBody>
      </p:sp>
    </p:spTree>
  </p:cSld>
  <p:clrMapOvr>
    <a:masterClrMapping/>
  </p:clrMapOvr>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27" name=""/>
        <p:cNvGrpSpPr/>
        <p:nvPr/>
      </p:nvGrpSpPr>
      <p:grpSpPr>
        <a:xfrm>
          <a:off x="0" y="0"/>
          <a:ext cx="0" cy="0"/>
          <a:chOff x="0" y="0"/>
          <a:chExt cx="0" cy="0"/>
        </a:xfrm>
      </p:grpSpPr>
      <p:sp>
        <p:nvSpPr>
          <p:cNvPr id="1048734" name="Content Placeholder 2"/>
          <p:cNvSpPr>
            <a:spLocks noGrp="1"/>
          </p:cNvSpPr>
          <p:nvPr>
            <p:ph idx="1"/>
          </p:nvPr>
        </p:nvSpPr>
        <p:spPr>
          <a:xfrm>
            <a:off x="0" y="228600"/>
            <a:ext cx="9144000" cy="6324600"/>
          </a:xfrm>
        </p:spPr>
        <p:txBody>
          <a:bodyPr/>
          <a:p>
            <a:pPr eaLnBrk="1" hangingPunct="1"/>
            <a:r>
              <a:rPr dirty="0" lang="en-US" smtClean="0"/>
              <a:t>A researcher may draw research topics from:</a:t>
            </a:r>
          </a:p>
          <a:p>
            <a:pPr eaLnBrk="1" hangingPunct="1" lvl="1"/>
            <a:r>
              <a:rPr dirty="0" sz="3200" lang="en-US" smtClean="0"/>
              <a:t>Existing professional knowledge and experience.</a:t>
            </a:r>
          </a:p>
          <a:p>
            <a:pPr eaLnBrk="1" hangingPunct="1" lvl="1"/>
            <a:endParaRPr dirty="0" sz="3200" lang="en-US" smtClean="0"/>
          </a:p>
          <a:p>
            <a:pPr eaLnBrk="1" hangingPunct="1" lvl="1"/>
            <a:endParaRPr dirty="0" sz="3200" lang="en-US" smtClean="0"/>
          </a:p>
          <a:p>
            <a:pPr eaLnBrk="1" hangingPunct="1" lvl="1"/>
            <a:r>
              <a:rPr dirty="0" sz="3200" lang="en-US" smtClean="0"/>
              <a:t>Socially significant issues i.e., the research topic has practical relevance and significance to the society. For instance, the study could be in a position to solve an existing and pressing social problem.  </a:t>
            </a:r>
            <a:br>
              <a:rPr dirty="0" sz="3200" lang="en-US" smtClean="0"/>
            </a:br>
            <a:endParaRPr dirty="0" sz="3200" lang="en-US" smtClean="0"/>
          </a:p>
          <a:p>
            <a:pPr eaLnBrk="1" hangingPunct="1"/>
            <a:endParaRPr dirty="0" lang="en-US" smtClean="0"/>
          </a:p>
        </p:txBody>
      </p:sp>
    </p:spTree>
  </p:cSld>
  <p:clrMapOvr>
    <a:masterClrMapping/>
  </p:clrMapOvr>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30" name=""/>
        <p:cNvGrpSpPr/>
        <p:nvPr/>
      </p:nvGrpSpPr>
      <p:grpSpPr>
        <a:xfrm>
          <a:off x="0" y="0"/>
          <a:ext cx="0" cy="0"/>
          <a:chOff x="0" y="0"/>
          <a:chExt cx="0" cy="0"/>
        </a:xfrm>
      </p:grpSpPr>
      <p:sp>
        <p:nvSpPr>
          <p:cNvPr id="1048738" name="Title 1"/>
          <p:cNvSpPr>
            <a:spLocks noGrp="1"/>
          </p:cNvSpPr>
          <p:nvPr>
            <p:ph type="title"/>
          </p:nvPr>
        </p:nvSpPr>
        <p:spPr>
          <a:xfrm>
            <a:off x="0" y="0"/>
            <a:ext cx="9144000" cy="1143000"/>
          </a:xfrm>
          <a:solidFill>
            <a:srgbClr val="7030A0"/>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chemeClr val="bg1"/>
                </a:solidFill>
              </a:rPr>
              <a:t>2. PROBLEM STATEMENT</a:t>
            </a:r>
          </a:p>
        </p:txBody>
      </p:sp>
      <p:sp>
        <p:nvSpPr>
          <p:cNvPr id="1048739" name="Content Placeholder 2"/>
          <p:cNvSpPr>
            <a:spLocks noGrp="1"/>
          </p:cNvSpPr>
          <p:nvPr>
            <p:ph idx="1"/>
          </p:nvPr>
        </p:nvSpPr>
        <p:spPr>
          <a:xfrm>
            <a:off x="0" y="1066800"/>
            <a:ext cx="9144000" cy="5791200"/>
          </a:xfrm>
        </p:spPr>
        <p:txBody>
          <a:bodyPr/>
          <a:p>
            <a:pPr eaLnBrk="1" hangingPunct="1">
              <a:buFont typeface="Arial" charset="0"/>
              <a:buNone/>
            </a:pPr>
            <a:r>
              <a:rPr b="1" dirty="0" lang="en-US" u="sng" smtClean="0"/>
              <a:t>INTRODUCTION</a:t>
            </a:r>
          </a:p>
          <a:p>
            <a:pPr eaLnBrk="1" hangingPunct="1"/>
            <a:r>
              <a:rPr dirty="0" lang="en-US" smtClean="0"/>
              <a:t>The next step after topic selection is the statement of the problem. </a:t>
            </a:r>
          </a:p>
          <a:p>
            <a:pPr eaLnBrk="1" hangingPunct="1"/>
            <a:r>
              <a:rPr dirty="0" lang="en-US" smtClean="0"/>
              <a:t>This provides the context for your research</a:t>
            </a:r>
          </a:p>
          <a:p>
            <a:pPr eaLnBrk="1" hangingPunct="1"/>
            <a:r>
              <a:rPr dirty="0" lang="en-US" smtClean="0"/>
              <a:t>It defines clearly the problem you propose to examine </a:t>
            </a:r>
          </a:p>
          <a:p>
            <a:pPr eaLnBrk="1" hangingPunct="1"/>
            <a:r>
              <a:rPr dirty="0" lang="en-US" smtClean="0"/>
              <a:t>It explains why it is important to carry out the research.</a:t>
            </a:r>
          </a:p>
          <a:p>
            <a:pPr eaLnBrk="1" hangingPunct="1"/>
            <a:endParaRPr dirty="0" lang="en-US" smtClean="0"/>
          </a:p>
          <a:p>
            <a:pPr eaLnBrk="1" hangingPunct="1"/>
            <a:endParaRPr dirty="0" lang="en-US" smtClean="0"/>
          </a:p>
        </p:txBody>
      </p:sp>
    </p:spTree>
  </p:cSld>
  <p:clrMapOvr>
    <a:masterClrMapping/>
  </p:clrMapOvr>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33" name=""/>
        <p:cNvGrpSpPr/>
        <p:nvPr/>
      </p:nvGrpSpPr>
      <p:grpSpPr>
        <a:xfrm>
          <a:off x="0" y="0"/>
          <a:ext cx="0" cy="0"/>
          <a:chOff x="0" y="0"/>
          <a:chExt cx="0" cy="0"/>
        </a:xfrm>
      </p:grpSpPr>
      <p:sp>
        <p:nvSpPr>
          <p:cNvPr id="1048743" name="Title 1"/>
          <p:cNvSpPr>
            <a:spLocks noGrp="1"/>
          </p:cNvSpPr>
          <p:nvPr>
            <p:ph type="title"/>
          </p:nvPr>
        </p:nvSpPr>
        <p:spPr>
          <a:xfrm>
            <a:off x="0" y="0"/>
            <a:ext cx="9144000" cy="11430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rgbClr val="7030A0"/>
                </a:solidFill>
              </a:rPr>
              <a:t>DEFINITION OF PROBLEM STATEMENT</a:t>
            </a:r>
          </a:p>
        </p:txBody>
      </p:sp>
      <p:sp>
        <p:nvSpPr>
          <p:cNvPr id="1048744" name="Content Placeholder 2"/>
          <p:cNvSpPr>
            <a:spLocks noGrp="1"/>
          </p:cNvSpPr>
          <p:nvPr>
            <p:ph idx="1"/>
          </p:nvPr>
        </p:nvSpPr>
        <p:spPr>
          <a:xfrm>
            <a:off x="0" y="1066800"/>
            <a:ext cx="9144000" cy="5791200"/>
          </a:xfrm>
        </p:spPr>
        <p:txBody>
          <a:bodyPr/>
          <a:p>
            <a:pPr eaLnBrk="1" hangingPunct="1"/>
            <a:r>
              <a:rPr dirty="0" lang="en-US" smtClean="0"/>
              <a:t>The problem statement is a specific statement that clearly conveys the </a:t>
            </a:r>
            <a:r>
              <a:rPr b="1" dirty="0" lang="en-US" smtClean="0"/>
              <a:t>scope, magnitude and purpose </a:t>
            </a:r>
            <a:r>
              <a:rPr dirty="0" lang="en-US" smtClean="0"/>
              <a:t>of the research study.</a:t>
            </a:r>
          </a:p>
          <a:p>
            <a:pPr eaLnBrk="1" hangingPunct="1">
              <a:buFont typeface="Arial" charset="0"/>
              <a:buNone/>
            </a:pPr>
            <a:r>
              <a:rPr b="1" dirty="0" lang="en-US" u="sng" smtClean="0"/>
              <a:t>Reasons why it is Important to State and Define the Problem Well</a:t>
            </a:r>
          </a:p>
          <a:p>
            <a:pPr eaLnBrk="1" hangingPunct="1"/>
            <a:r>
              <a:rPr dirty="0" lang="en-US" smtClean="0"/>
              <a:t>Is the foundation for further development of the research proposal (research objectives, methodology, work plan, budget)</a:t>
            </a:r>
          </a:p>
          <a:p>
            <a:pPr eaLnBrk="1" hangingPunct="1"/>
            <a:r>
              <a:rPr dirty="0" lang="en-US" smtClean="0"/>
              <a:t>Makes it easier to find information and reports of similar studies from which your own study design can benefit</a:t>
            </a:r>
          </a:p>
          <a:p>
            <a:pPr eaLnBrk="1" hangingPunct="1">
              <a:buFont typeface="Arial" charset="0"/>
              <a:buNone/>
            </a:pPr>
            <a:endParaRPr b="1" dirty="0" lang="en-US" u="sng" smtClean="0"/>
          </a:p>
        </p:txBody>
      </p:sp>
    </p:spTree>
  </p:cSld>
  <p:clrMapOvr>
    <a:masterClrMapping/>
  </p:clrMapOvr>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336" name=""/>
        <p:cNvGrpSpPr/>
        <p:nvPr/>
      </p:nvGrpSpPr>
      <p:grpSpPr>
        <a:xfrm>
          <a:off x="0" y="0"/>
          <a:ext cx="0" cy="0"/>
          <a:chOff x="0" y="0"/>
          <a:chExt cx="0" cy="0"/>
        </a:xfrm>
      </p:grpSpPr>
      <p:sp>
        <p:nvSpPr>
          <p:cNvPr id="1048748" name="Content Placeholder 2"/>
          <p:cNvSpPr>
            <a:spLocks noGrp="1"/>
          </p:cNvSpPr>
          <p:nvPr>
            <p:ph idx="1"/>
          </p:nvPr>
        </p:nvSpPr>
        <p:spPr>
          <a:xfrm>
            <a:off x="0" y="152400"/>
            <a:ext cx="9144000" cy="6705600"/>
          </a:xfrm>
        </p:spPr>
        <p:txBody>
          <a:bodyPr/>
          <a:p>
            <a:pPr eaLnBrk="1" hangingPunct="1">
              <a:buFont typeface="Wingdings" pitchFamily="2" charset="2"/>
              <a:buChar char="v"/>
            </a:pPr>
            <a:r>
              <a:rPr dirty="0" lang="en-US" smtClean="0"/>
              <a:t>Enables you to systematically point out:</a:t>
            </a:r>
          </a:p>
          <a:p>
            <a:pPr eaLnBrk="1" hangingPunct="1"/>
            <a:r>
              <a:rPr dirty="0" lang="en-US" smtClean="0"/>
              <a:t>why the proposed research on the problem should be undertaken and </a:t>
            </a:r>
          </a:p>
          <a:p>
            <a:pPr eaLnBrk="1" hangingPunct="1"/>
            <a:r>
              <a:rPr dirty="0" lang="en-US" smtClean="0"/>
              <a:t>what you hope to achieve with the study result. This is especially important when you have to present your project to community members, health staff, relevant ministries and donor agencies that need to support your study or give their consent</a:t>
            </a:r>
          </a:p>
          <a:p>
            <a:pPr eaLnBrk="1" hangingPunct="1"/>
            <a:r>
              <a:rPr dirty="0" lang="en-US" smtClean="0"/>
              <a:t>It important when you have to present your project to community members, health staff, relevant ministries and donor agencies that need to support your study or give their consent</a:t>
            </a:r>
          </a:p>
          <a:p>
            <a:pPr eaLnBrk="1" hangingPunct="1"/>
            <a:endParaRPr dirty="0" lang="en-US" smtClean="0"/>
          </a:p>
          <a:p>
            <a:pPr eaLnBrk="1" hangingPunct="1"/>
            <a:endParaRPr dirty="0" lang="en-US" smtClean="0"/>
          </a:p>
        </p:txBody>
      </p:sp>
    </p:spTree>
  </p:cSld>
  <p:clrMapOvr>
    <a:masterClrMapping/>
  </p:clrMapOvr>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339" name=""/>
        <p:cNvGrpSpPr/>
        <p:nvPr/>
      </p:nvGrpSpPr>
      <p:grpSpPr>
        <a:xfrm>
          <a:off x="0" y="0"/>
          <a:ext cx="0" cy="0"/>
          <a:chOff x="0" y="0"/>
          <a:chExt cx="0" cy="0"/>
        </a:xfrm>
      </p:grpSpPr>
      <p:sp>
        <p:nvSpPr>
          <p:cNvPr id="1048752" name="Title 1"/>
          <p:cNvSpPr>
            <a:spLocks noGrp="1"/>
          </p:cNvSpPr>
          <p:nvPr>
            <p:ph type="title"/>
          </p:nvPr>
        </p:nvSpPr>
        <p:spPr>
          <a:xfrm>
            <a:off x="0" y="0"/>
            <a:ext cx="9144000" cy="10668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rgbClr val="7030A0"/>
                </a:solidFill>
              </a:rPr>
              <a:t>Chronological order of problem statement</a:t>
            </a:r>
          </a:p>
        </p:txBody>
      </p:sp>
      <p:sp>
        <p:nvSpPr>
          <p:cNvPr id="1048753" name="Content Placeholder 2"/>
          <p:cNvSpPr>
            <a:spLocks noGrp="1"/>
          </p:cNvSpPr>
          <p:nvPr>
            <p:ph idx="1"/>
          </p:nvPr>
        </p:nvSpPr>
        <p:spPr>
          <a:xfrm>
            <a:off x="0" y="1066800"/>
            <a:ext cx="9144000" cy="5791200"/>
          </a:xfrm>
        </p:spPr>
        <p:txBody>
          <a:bodyPr/>
          <a:p>
            <a:pPr eaLnBrk="1" hangingPunct="1">
              <a:buFont typeface="Arial" charset="0"/>
              <a:buNone/>
            </a:pPr>
            <a:r>
              <a:rPr dirty="0" lang="en-US" smtClean="0"/>
              <a:t>i) Identify the problem situation </a:t>
            </a:r>
          </a:p>
          <a:p>
            <a:pPr eaLnBrk="1" hangingPunct="1">
              <a:buFont typeface="Arial" charset="0"/>
              <a:buNone/>
            </a:pPr>
            <a:r>
              <a:rPr dirty="0" lang="en-US" smtClean="0"/>
              <a:t>ii) This will be followed by the process of problem definition.</a:t>
            </a:r>
          </a:p>
          <a:p>
            <a:pPr eaLnBrk="1" hangingPunct="1">
              <a:buFont typeface="Arial" charset="0"/>
              <a:buNone/>
            </a:pPr>
            <a:r>
              <a:rPr dirty="0" lang="en-US" smtClean="0"/>
              <a:t>iii) The identified problem must now be defined in terms of its: </a:t>
            </a:r>
          </a:p>
          <a:p>
            <a:pPr eaLnBrk="1" hangingPunct="1" lvl="1"/>
            <a:r>
              <a:rPr dirty="0" lang="en-US" smtClean="0"/>
              <a:t>occurrence,</a:t>
            </a:r>
          </a:p>
          <a:p>
            <a:pPr eaLnBrk="1" hangingPunct="1" lvl="1"/>
            <a:r>
              <a:rPr dirty="0" lang="en-US" smtClean="0"/>
              <a:t>intensity, </a:t>
            </a:r>
          </a:p>
          <a:p>
            <a:pPr eaLnBrk="1" hangingPunct="1" lvl="1"/>
            <a:r>
              <a:rPr dirty="0" lang="en-US" smtClean="0"/>
              <a:t>distribution, and other measures for which data are already available</a:t>
            </a:r>
          </a:p>
          <a:p>
            <a:pPr eaLnBrk="1" hangingPunct="1"/>
            <a:r>
              <a:rPr dirty="0" lang="en-US" smtClean="0"/>
              <a:t>The aim is to determine all that is currently known about the problem and the reason it exists</a:t>
            </a:r>
          </a:p>
          <a:p>
            <a:pPr eaLnBrk="1" hangingPunct="1" lvl="1">
              <a:buFont typeface="Arial" charset="0"/>
              <a:buNone/>
            </a:pPr>
            <a:endParaRPr dirty="0" lang="en-US" smtClean="0"/>
          </a:p>
          <a:p>
            <a:pPr eaLnBrk="1" hangingPunct="1">
              <a:buFont typeface="Arial" charset="0"/>
              <a:buNone/>
            </a:pPr>
            <a:endParaRPr dirty="0" lang="en-US" smtClean="0"/>
          </a:p>
          <a:p>
            <a:pPr eaLnBrk="1" hangingPunct="1"/>
            <a:endParaRPr dirty="0" lang="en-US" smtClean="0"/>
          </a:p>
        </p:txBody>
      </p:sp>
    </p:spTree>
  </p:cSld>
  <p:clrMapOvr>
    <a:masterClrMapping/>
  </p:clrMapOvr>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1" name=""/>
        <p:cNvGrpSpPr/>
        <p:nvPr/>
      </p:nvGrpSpPr>
      <p:grpSpPr>
        <a:xfrm>
          <a:off x="0" y="0"/>
          <a:ext cx="0" cy="0"/>
          <a:chOff x="0" y="0"/>
          <a:chExt cx="0" cy="0"/>
        </a:xfrm>
      </p:grpSpPr>
      <p:sp>
        <p:nvSpPr>
          <p:cNvPr id="1048629" name="Title 1"/>
          <p:cNvSpPr>
            <a:spLocks noGrp="1"/>
          </p:cNvSpPr>
          <p:nvPr>
            <p:ph type="title"/>
          </p:nvPr>
        </p:nvSpPr>
        <p:spPr>
          <a:xfrm>
            <a:off x="0" y="0"/>
            <a:ext cx="9144000" cy="914400"/>
          </a:xfrm>
          <a:solidFill>
            <a:srgbClr val="00B0F0"/>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chemeClr val="bg1"/>
                </a:solidFill>
              </a:rPr>
              <a:t>SCIENTIFIC DEFINITION OF RESEARCH</a:t>
            </a:r>
          </a:p>
        </p:txBody>
      </p:sp>
      <p:sp>
        <p:nvSpPr>
          <p:cNvPr id="1048630" name="Content Placeholder 2"/>
          <p:cNvSpPr>
            <a:spLocks noGrp="1"/>
          </p:cNvSpPr>
          <p:nvPr>
            <p:ph idx="1"/>
          </p:nvPr>
        </p:nvSpPr>
        <p:spPr>
          <a:xfrm>
            <a:off x="0" y="838200"/>
            <a:ext cx="9144000" cy="5791200"/>
          </a:xfrm>
        </p:spPr>
        <p:txBody>
          <a:bodyPr/>
          <a:p>
            <a:pPr eaLnBrk="1" hangingPunct="1"/>
            <a:r>
              <a:rPr dirty="0" lang="en-US" smtClean="0"/>
              <a:t>Research is a scientific process. This is because the results are verifiable.</a:t>
            </a:r>
          </a:p>
          <a:p>
            <a:pPr eaLnBrk="1" hangingPunct="1"/>
            <a:r>
              <a:rPr dirty="0" lang="en-US" smtClean="0"/>
              <a:t> </a:t>
            </a:r>
            <a:r>
              <a:rPr dirty="0" lang="en-US" err="1" smtClean="0"/>
              <a:t>i</a:t>
            </a:r>
            <a:r>
              <a:rPr dirty="0" lang="en-US" smtClean="0"/>
              <a:t>. It is the process of arriving at dependable solutions to problems through the planned systematic collection, analysis &amp; interpretation of data.</a:t>
            </a:r>
          </a:p>
          <a:p>
            <a:pPr eaLnBrk="1" hangingPunct="1"/>
            <a:r>
              <a:rPr dirty="0" lang="en-US" err="1" smtClean="0"/>
              <a:t>Ii.Its</a:t>
            </a:r>
            <a:r>
              <a:rPr dirty="0" lang="en-US" smtClean="0"/>
              <a:t> also defined as : a systematic attempt to provide answers to questions.</a:t>
            </a:r>
          </a:p>
          <a:p>
            <a:pPr eaLnBrk="1" hangingPunct="1"/>
            <a:r>
              <a:rPr dirty="0" lang="en-US" smtClean="0"/>
              <a:t>Iii. A systematic process of collecting, examining and interpreting data.</a:t>
            </a:r>
          </a:p>
          <a:p>
            <a:pPr eaLnBrk="1" hangingPunct="1"/>
            <a:endParaRPr dirty="0" lang="en-US" smtClean="0"/>
          </a:p>
        </p:txBody>
      </p:sp>
    </p:spTree>
  </p:cSld>
  <p:clrMapOvr>
    <a:masterClrMapping/>
  </p:clrMapOvr>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342" name=""/>
        <p:cNvGrpSpPr/>
        <p:nvPr/>
      </p:nvGrpSpPr>
      <p:grpSpPr>
        <a:xfrm>
          <a:off x="0" y="0"/>
          <a:ext cx="0" cy="0"/>
          <a:chOff x="0" y="0"/>
          <a:chExt cx="0" cy="0"/>
        </a:xfrm>
      </p:grpSpPr>
      <p:sp>
        <p:nvSpPr>
          <p:cNvPr id="1048757" name="Content Placeholder 2"/>
          <p:cNvSpPr>
            <a:spLocks noGrp="1"/>
          </p:cNvSpPr>
          <p:nvPr>
            <p:ph idx="1"/>
          </p:nvPr>
        </p:nvSpPr>
        <p:spPr>
          <a:xfrm>
            <a:off x="0" y="0"/>
            <a:ext cx="9144000" cy="6858000"/>
          </a:xfrm>
        </p:spPr>
        <p:txBody>
          <a:bodyPr/>
          <a:p>
            <a:pPr eaLnBrk="1" hangingPunct="1">
              <a:buFont typeface="Arial" charset="0"/>
              <a:buNone/>
            </a:pPr>
            <a:r>
              <a:rPr dirty="0" lang="en-US" smtClean="0"/>
              <a:t>iv) Concerted efforts must be made to establish</a:t>
            </a:r>
          </a:p>
          <a:p>
            <a:pPr eaLnBrk="1" hangingPunct="1" lvl="1"/>
            <a:r>
              <a:rPr b="1" dirty="0" lang="en-US" smtClean="0"/>
              <a:t>How</a:t>
            </a:r>
            <a:r>
              <a:rPr dirty="0" lang="en-US" smtClean="0"/>
              <a:t> wide spread is the problem? </a:t>
            </a:r>
          </a:p>
          <a:p>
            <a:pPr eaLnBrk="1" hangingPunct="1" lvl="1"/>
            <a:r>
              <a:rPr b="1" dirty="0" lang="en-US" smtClean="0"/>
              <a:t>Who</a:t>
            </a:r>
            <a:r>
              <a:rPr dirty="0" lang="en-US" smtClean="0"/>
              <a:t> is affected by the problem?</a:t>
            </a:r>
          </a:p>
          <a:p>
            <a:pPr eaLnBrk="1" hangingPunct="1" lvl="1"/>
            <a:r>
              <a:rPr b="1" dirty="0" lang="en-US" smtClean="0"/>
              <a:t>What</a:t>
            </a:r>
            <a:r>
              <a:rPr dirty="0" lang="en-US" smtClean="0"/>
              <a:t> is its distribution? </a:t>
            </a:r>
          </a:p>
          <a:p>
            <a:pPr eaLnBrk="1" hangingPunct="1" lvl="1"/>
            <a:r>
              <a:rPr dirty="0" lang="en-US" smtClean="0"/>
              <a:t>How often does the problem occur? </a:t>
            </a:r>
          </a:p>
          <a:p>
            <a:pPr eaLnBrk="1" hangingPunct="1" lvl="1"/>
            <a:r>
              <a:rPr dirty="0" lang="en-US" smtClean="0"/>
              <a:t>What social or cultural practices are associated with the problem? </a:t>
            </a:r>
          </a:p>
          <a:p>
            <a:pPr eaLnBrk="1" hangingPunct="1" lvl="1"/>
            <a:r>
              <a:rPr dirty="0" lang="en-US" smtClean="0"/>
              <a:t>What costs are associated with the problem? </a:t>
            </a:r>
          </a:p>
          <a:p>
            <a:pPr eaLnBrk="1" hangingPunct="1"/>
            <a:endParaRPr dirty="0" lang="en-US" smtClean="0"/>
          </a:p>
        </p:txBody>
      </p:sp>
    </p:spTree>
  </p:cSld>
  <p:clrMapOvr>
    <a:masterClrMapping/>
  </p:clrMapOvr>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345" name=""/>
        <p:cNvGrpSpPr/>
        <p:nvPr/>
      </p:nvGrpSpPr>
      <p:grpSpPr>
        <a:xfrm>
          <a:off x="0" y="0"/>
          <a:ext cx="0" cy="0"/>
          <a:chOff x="0" y="0"/>
          <a:chExt cx="0" cy="0"/>
        </a:xfrm>
      </p:grpSpPr>
      <p:sp>
        <p:nvSpPr>
          <p:cNvPr id="1048761" name="Content Placeholder 2"/>
          <p:cNvSpPr>
            <a:spLocks noGrp="1"/>
          </p:cNvSpPr>
          <p:nvPr>
            <p:ph idx="1"/>
          </p:nvPr>
        </p:nvSpPr>
        <p:spPr>
          <a:xfrm>
            <a:off x="0" y="228600"/>
            <a:ext cx="8915400" cy="5897563"/>
          </a:xfrm>
        </p:spPr>
        <p:txBody>
          <a:bodyPr/>
          <a:p>
            <a:pPr eaLnBrk="1" hangingPunct="1">
              <a:buFont typeface="Arial" charset="0"/>
              <a:buNone/>
            </a:pPr>
            <a:r>
              <a:rPr dirty="0" lang="en-US" smtClean="0"/>
              <a:t>v) A thorough literature review would assist in determining the following:</a:t>
            </a:r>
          </a:p>
          <a:p>
            <a:pPr eaLnBrk="1" hangingPunct="1"/>
            <a:r>
              <a:rPr dirty="0" lang="en-US" smtClean="0"/>
              <a:t>Incidence and prevalence of the problem;</a:t>
            </a:r>
          </a:p>
          <a:p>
            <a:pPr eaLnBrk="1" hangingPunct="1"/>
            <a:r>
              <a:rPr dirty="0" lang="en-US" smtClean="0"/>
              <a:t>Geographic areas affected by the problem;</a:t>
            </a:r>
          </a:p>
          <a:p>
            <a:pPr eaLnBrk="1" hangingPunct="1"/>
            <a:r>
              <a:rPr dirty="0" lang="en-US" smtClean="0"/>
              <a:t>Population affected by the problem;</a:t>
            </a:r>
          </a:p>
          <a:p>
            <a:pPr eaLnBrk="1" hangingPunct="1"/>
            <a:r>
              <a:rPr dirty="0" lang="en-US" smtClean="0"/>
              <a:t>Probable reasons for the problem;</a:t>
            </a:r>
          </a:p>
          <a:p>
            <a:pPr eaLnBrk="1" hangingPunct="1"/>
            <a:r>
              <a:rPr dirty="0" lang="en-US" smtClean="0"/>
              <a:t>Possible solutions;</a:t>
            </a:r>
          </a:p>
          <a:p>
            <a:pPr eaLnBrk="1" hangingPunct="1"/>
            <a:r>
              <a:rPr dirty="0" lang="en-US" smtClean="0"/>
              <a:t>Unanswered questions that need to be researched.</a:t>
            </a:r>
          </a:p>
          <a:p>
            <a:pPr eaLnBrk="1" hangingPunct="1"/>
            <a:endParaRPr dirty="0" lang="en-US" smtClean="0"/>
          </a:p>
        </p:txBody>
      </p:sp>
    </p:spTree>
  </p:cSld>
  <p:clrMapOvr>
    <a:masterClrMapping/>
  </p:clrMapOvr>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348" name=""/>
        <p:cNvGrpSpPr/>
        <p:nvPr/>
      </p:nvGrpSpPr>
      <p:grpSpPr>
        <a:xfrm>
          <a:off x="0" y="0"/>
          <a:ext cx="0" cy="0"/>
          <a:chOff x="0" y="0"/>
          <a:chExt cx="0" cy="0"/>
        </a:xfrm>
      </p:grpSpPr>
      <p:sp>
        <p:nvSpPr>
          <p:cNvPr id="1048765" name="Title 1"/>
          <p:cNvSpPr>
            <a:spLocks noGrp="1"/>
          </p:cNvSpPr>
          <p:nvPr>
            <p:ph type="title"/>
          </p:nvPr>
        </p:nvSpPr>
        <p:spPr>
          <a:xfrm>
            <a:off x="0" y="0"/>
            <a:ext cx="9144000" cy="11430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rgbClr val="7030A0"/>
                </a:solidFill>
              </a:rPr>
              <a:t>SUMMARY OF A WELL STATED PROBLEM</a:t>
            </a:r>
          </a:p>
        </p:txBody>
      </p:sp>
      <p:sp>
        <p:nvSpPr>
          <p:cNvPr id="1048766" name="Content Placeholder 2"/>
          <p:cNvSpPr>
            <a:spLocks noGrp="1"/>
          </p:cNvSpPr>
          <p:nvPr>
            <p:ph idx="1"/>
          </p:nvPr>
        </p:nvSpPr>
        <p:spPr>
          <a:xfrm>
            <a:off x="0" y="1295400"/>
            <a:ext cx="8991600" cy="5562600"/>
          </a:xfrm>
        </p:spPr>
        <p:txBody>
          <a:bodyPr/>
          <a:p>
            <a:pPr eaLnBrk="1" hangingPunct="1">
              <a:buFont typeface="Arial" charset="0"/>
              <a:buNone/>
            </a:pPr>
            <a:r>
              <a:rPr dirty="0" lang="en-US" smtClean="0"/>
              <a:t>A well-defined research problem statement leads naturally to the statement of: </a:t>
            </a:r>
          </a:p>
          <a:p>
            <a:pPr eaLnBrk="1" hangingPunct="1"/>
            <a:r>
              <a:rPr dirty="0" lang="en-US" smtClean="0"/>
              <a:t>research objectives, </a:t>
            </a:r>
          </a:p>
          <a:p>
            <a:pPr eaLnBrk="1" hangingPunct="1"/>
            <a:r>
              <a:rPr dirty="0" lang="en-US" smtClean="0"/>
              <a:t>hypotheses; </a:t>
            </a:r>
          </a:p>
          <a:p>
            <a:pPr eaLnBrk="1" hangingPunct="1"/>
            <a:r>
              <a:rPr dirty="0" lang="en-US" smtClean="0"/>
              <a:t>definition of key variables, and </a:t>
            </a:r>
          </a:p>
          <a:p>
            <a:pPr eaLnBrk="1" hangingPunct="1"/>
            <a:r>
              <a:rPr dirty="0" lang="en-US" smtClean="0"/>
              <a:t>selection of a methodology for measuring the variables</a:t>
            </a:r>
          </a:p>
          <a:p>
            <a:pPr eaLnBrk="1" hangingPunct="1">
              <a:buFont typeface="Arial" charset="0"/>
              <a:buNone/>
            </a:pPr>
            <a:r>
              <a:rPr b="1" dirty="0" lang="en-US" u="sng" smtClean="0"/>
              <a:t>NOTE: </a:t>
            </a:r>
            <a:r>
              <a:rPr dirty="0" lang="en-US" smtClean="0"/>
              <a:t>A poorly defined research problem leads to confusion</a:t>
            </a:r>
          </a:p>
          <a:p>
            <a:pPr eaLnBrk="1" hangingPunct="1">
              <a:buFont typeface="Arial" charset="0"/>
              <a:buNone/>
            </a:pPr>
            <a:endParaRPr dirty="0" lang="en-US" smtClean="0"/>
          </a:p>
          <a:p>
            <a:pPr eaLnBrk="1" hangingPunct="1"/>
            <a:endParaRPr dirty="0" lang="en-US" smtClean="0"/>
          </a:p>
        </p:txBody>
      </p:sp>
    </p:spTree>
  </p:cSld>
  <p:clrMapOvr>
    <a:masterClrMapping/>
  </p:clrMapOvr>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351" name=""/>
        <p:cNvGrpSpPr/>
        <p:nvPr/>
      </p:nvGrpSpPr>
      <p:grpSpPr>
        <a:xfrm>
          <a:off x="0" y="0"/>
          <a:ext cx="0" cy="0"/>
          <a:chOff x="0" y="0"/>
          <a:chExt cx="0" cy="0"/>
        </a:xfrm>
      </p:grpSpPr>
      <p:sp>
        <p:nvSpPr>
          <p:cNvPr id="1048770" name="Title 1"/>
          <p:cNvSpPr>
            <a:spLocks noGrp="1"/>
          </p:cNvSpPr>
          <p:nvPr>
            <p:ph type="title"/>
          </p:nvPr>
        </p:nvSpPr>
        <p:spPr>
          <a:xfrm>
            <a:off x="0" y="0"/>
            <a:ext cx="9144000" cy="1417638"/>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t>Procedure for Identifying and Defining a Research Problem: </a:t>
            </a:r>
            <a:endParaRPr dirty="0" lang="en-US" smtClean="0"/>
          </a:p>
        </p:txBody>
      </p:sp>
      <p:sp>
        <p:nvSpPr>
          <p:cNvPr id="1048771" name="Content Placeholder 2"/>
          <p:cNvSpPr>
            <a:spLocks noGrp="1"/>
          </p:cNvSpPr>
          <p:nvPr>
            <p:ph idx="1"/>
          </p:nvPr>
        </p:nvSpPr>
        <p:spPr>
          <a:xfrm>
            <a:off x="0" y="1295400"/>
            <a:ext cx="9144000" cy="5562600"/>
          </a:xfrm>
        </p:spPr>
        <p:txBody>
          <a:bodyPr/>
          <a:p>
            <a:pPr eaLnBrk="1" hangingPunct="1" lvl="1">
              <a:buNone/>
            </a:pPr>
            <a:endParaRPr dirty="0" lang="en-US" smtClean="0"/>
          </a:p>
          <a:p>
            <a:pPr eaLnBrk="1" hangingPunct="1"/>
            <a:endParaRPr dirty="0" lang="en-US" smtClean="0"/>
          </a:p>
          <a:p>
            <a:pPr eaLnBrk="1" hangingPunct="1"/>
            <a:r>
              <a:rPr dirty="0" lang="en-US" smtClean="0"/>
              <a:t>A) REFLECTION.</a:t>
            </a:r>
          </a:p>
          <a:p>
            <a:pPr eaLnBrk="1" hangingPunct="1"/>
            <a:r>
              <a:rPr dirty="0" lang="en-US" smtClean="0"/>
              <a:t>Starts with an idea that the researcher might have as to what kind of a problem he/ she wants to solve.</a:t>
            </a:r>
          </a:p>
          <a:p>
            <a:pPr eaLnBrk="1" hangingPunct="1"/>
            <a:r>
              <a:rPr dirty="0" lang="en-US" smtClean="0"/>
              <a:t>Every day experiences &amp; practices usually bring up questions the researcher wants to answer.</a:t>
            </a:r>
          </a:p>
          <a:p>
            <a:pPr eaLnBrk="1" hangingPunct="1"/>
            <a:r>
              <a:rPr dirty="0" lang="en-US" smtClean="0"/>
              <a:t>Hence, the researcher writes down some research ideas he/she has been debating based on the </a:t>
            </a:r>
          </a:p>
        </p:txBody>
      </p:sp>
    </p:spTree>
  </p:cSld>
  <p:clrMapOvr>
    <a:masterClrMapping/>
  </p:clrMapOvr>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354" name=""/>
        <p:cNvGrpSpPr/>
        <p:nvPr/>
      </p:nvGrpSpPr>
      <p:grpSpPr>
        <a:xfrm>
          <a:off x="0" y="0"/>
          <a:ext cx="0" cy="0"/>
          <a:chOff x="0" y="0"/>
          <a:chExt cx="0" cy="0"/>
        </a:xfrm>
      </p:grpSpPr>
      <p:sp>
        <p:nvSpPr>
          <p:cNvPr id="1048775" name="Title 1"/>
          <p:cNvSpPr>
            <a:spLocks noGrp="1"/>
          </p:cNvSpPr>
          <p:nvPr>
            <p:ph type="title"/>
          </p:nvPr>
        </p:nvSpPr>
        <p:spPr/>
        <p:txBody>
          <a:bodyPr/>
          <a:p>
            <a:endParaRPr lang="en-US"/>
          </a:p>
        </p:txBody>
      </p:sp>
      <p:sp>
        <p:nvSpPr>
          <p:cNvPr id="1048776" name="Content Placeholder 2"/>
          <p:cNvSpPr>
            <a:spLocks noGrp="1"/>
          </p:cNvSpPr>
          <p:nvPr>
            <p:ph idx="1"/>
          </p:nvPr>
        </p:nvSpPr>
        <p:spPr/>
        <p:txBody>
          <a:bodyPr/>
          <a:p>
            <a:r>
              <a:rPr dirty="0" lang="en-US" smtClean="0"/>
              <a:t>Selected topic.</a:t>
            </a:r>
          </a:p>
          <a:p>
            <a:r>
              <a:rPr dirty="0" lang="en-US" smtClean="0"/>
              <a:t>Identify independent &amp; dependent variables of the study.</a:t>
            </a:r>
          </a:p>
          <a:p>
            <a:r>
              <a:rPr dirty="0" lang="en-US" smtClean="0"/>
              <a:t>B) Identification</a:t>
            </a:r>
          </a:p>
          <a:p>
            <a:r>
              <a:rPr dirty="0" lang="en-US" smtClean="0"/>
              <a:t>After identifying key variables, the researcher identifies the key uncertainties. Attempt to answer the following.</a:t>
            </a:r>
          </a:p>
          <a:p>
            <a:r>
              <a:rPr dirty="0" lang="en-US" smtClean="0"/>
              <a:t>Is there something wrong/ disturbing the</a:t>
            </a:r>
          </a:p>
          <a:p>
            <a:endParaRPr dirty="0"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357" name=""/>
        <p:cNvGrpSpPr/>
        <p:nvPr/>
      </p:nvGrpSpPr>
      <p:grpSpPr>
        <a:xfrm>
          <a:off x="0" y="0"/>
          <a:ext cx="0" cy="0"/>
          <a:chOff x="0" y="0"/>
          <a:chExt cx="0" cy="0"/>
        </a:xfrm>
      </p:grpSpPr>
      <p:sp>
        <p:nvSpPr>
          <p:cNvPr id="1048780" name="Title 1"/>
          <p:cNvSpPr>
            <a:spLocks noGrp="1"/>
          </p:cNvSpPr>
          <p:nvPr>
            <p:ph type="title"/>
          </p:nvPr>
        </p:nvSpPr>
        <p:spPr/>
        <p:txBody>
          <a:bodyPr/>
          <a:p>
            <a:endParaRPr lang="en-US"/>
          </a:p>
        </p:txBody>
      </p:sp>
      <p:sp>
        <p:nvSpPr>
          <p:cNvPr id="1048781" name="Content Placeholder 2"/>
          <p:cNvSpPr>
            <a:spLocks noGrp="1"/>
          </p:cNvSpPr>
          <p:nvPr>
            <p:ph idx="1"/>
          </p:nvPr>
        </p:nvSpPr>
        <p:spPr/>
        <p:txBody>
          <a:bodyPr/>
          <a:p>
            <a:r>
              <a:rPr dirty="0" lang="en-US" smtClean="0"/>
              <a:t>Society, theoretically unclear or in dispute with related to the topic selected?</a:t>
            </a:r>
          </a:p>
          <a:p>
            <a:r>
              <a:rPr dirty="0" lang="en-US" smtClean="0"/>
              <a:t>Why is this a problem?</a:t>
            </a:r>
          </a:p>
          <a:p>
            <a:r>
              <a:rPr dirty="0" lang="en-US" smtClean="0"/>
              <a:t>C) FORMULATION</a:t>
            </a:r>
          </a:p>
          <a:p>
            <a:r>
              <a:rPr dirty="0" lang="en-US" smtClean="0"/>
              <a:t>The researcher formulates the identified problem by clearly explaining why this is a problem &amp; how it affects people/ institutions.</a:t>
            </a:r>
          </a:p>
          <a:p>
            <a:r>
              <a:rPr dirty="0" lang="en-US" smtClean="0"/>
              <a:t>Indicate what you as a researcher know about</a:t>
            </a:r>
          </a:p>
          <a:p>
            <a:endParaRPr dirty="0"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360" name=""/>
        <p:cNvGrpSpPr/>
        <p:nvPr/>
      </p:nvGrpSpPr>
      <p:grpSpPr>
        <a:xfrm>
          <a:off x="0" y="0"/>
          <a:ext cx="0" cy="0"/>
          <a:chOff x="0" y="0"/>
          <a:chExt cx="0" cy="0"/>
        </a:xfrm>
      </p:grpSpPr>
      <p:sp>
        <p:nvSpPr>
          <p:cNvPr id="1048785" name="Title 1"/>
          <p:cNvSpPr>
            <a:spLocks noGrp="1"/>
          </p:cNvSpPr>
          <p:nvPr>
            <p:ph type="title"/>
          </p:nvPr>
        </p:nvSpPr>
        <p:spPr/>
        <p:txBody>
          <a:bodyPr/>
          <a:p>
            <a:endParaRPr lang="en-US"/>
          </a:p>
        </p:txBody>
      </p:sp>
      <p:sp>
        <p:nvSpPr>
          <p:cNvPr id="1048786" name="Content Placeholder 2"/>
          <p:cNvSpPr>
            <a:spLocks noGrp="1"/>
          </p:cNvSpPr>
          <p:nvPr>
            <p:ph idx="1"/>
          </p:nvPr>
        </p:nvSpPr>
        <p:spPr/>
        <p:txBody>
          <a:bodyPr/>
          <a:p>
            <a:r>
              <a:rPr dirty="0" lang="en-US" smtClean="0"/>
              <a:t>The problem, through personal observation &amp; research.</a:t>
            </a:r>
          </a:p>
          <a:p>
            <a:r>
              <a:rPr dirty="0" lang="en-US" smtClean="0"/>
              <a:t>D) JUSTIFICATION.</a:t>
            </a:r>
          </a:p>
          <a:p>
            <a:r>
              <a:rPr dirty="0" lang="en-US" smtClean="0"/>
              <a:t>After stating what the researcher thinks is the problem, he/she should explain briefly the repercussions likely to follow in the long run if not addressed.  So researcher uses the statement of the problem to show that the research is definitely needed.</a:t>
            </a:r>
            <a:endParaRPr dirty="0" lang="en-US"/>
          </a:p>
        </p:txBody>
      </p:sp>
    </p:spTree>
  </p:cSld>
  <p:clrMapOvr>
    <a:masterClrMapping/>
  </p:clrMapOvr>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363" name=""/>
        <p:cNvGrpSpPr/>
        <p:nvPr/>
      </p:nvGrpSpPr>
      <p:grpSpPr>
        <a:xfrm>
          <a:off x="0" y="0"/>
          <a:ext cx="0" cy="0"/>
          <a:chOff x="0" y="0"/>
          <a:chExt cx="0" cy="0"/>
        </a:xfrm>
      </p:grpSpPr>
      <p:sp>
        <p:nvSpPr>
          <p:cNvPr id="1048790" name="Title 2"/>
          <p:cNvSpPr>
            <a:spLocks noGrp="1"/>
          </p:cNvSpPr>
          <p:nvPr>
            <p:ph type="title"/>
          </p:nvPr>
        </p:nvSpPr>
        <p:spPr>
          <a:xfrm>
            <a:off x="0" y="0"/>
            <a:ext cx="9144000" cy="1143000"/>
          </a:xfrm>
          <a:solidFill>
            <a:srgbClr val="7030A0"/>
          </a:solidFill>
          <a:ln>
            <a:noFill/>
          </a:ln>
          <a:effectLst>
            <a:outerShdw algn="ctr" blurRad="107950" dir="5400000" dist="12700">
              <a:srgbClr val="000000"/>
            </a:outerShdw>
          </a:effectLst>
          <a:scene3d>
            <a:camera prst="orthographicFront">
              <a:rot lat="0" lon="0" rev="0"/>
            </a:camera>
            <a:lightRig dir="t" rig="soft">
              <a:rot lat="0" lon="0" rev="0"/>
            </a:lightRig>
          </a:scene3d>
          <a:sp3d contourW="44450" prstMaterial="matte">
            <a:bevelT w="63500" h="63500" prst="artDeco"/>
            <a:contourClr>
              <a:srgbClr val="FFFFFF"/>
            </a:contourClr>
          </a:sp3d>
        </p:spPr>
        <p:txBody>
          <a:bodyPr/>
          <a:p>
            <a:r>
              <a:rPr b="1" dirty="0" lang="en-US" smtClean="0">
                <a:solidFill>
                  <a:schemeClr val="bg1"/>
                </a:solidFill>
              </a:rPr>
              <a:t/>
            </a:r>
            <a:br>
              <a:rPr b="1" dirty="0" lang="en-US" smtClean="0">
                <a:solidFill>
                  <a:schemeClr val="bg1"/>
                </a:solidFill>
              </a:rPr>
            </a:br>
            <a:r>
              <a:rPr b="1" dirty="0" lang="en-US" smtClean="0">
                <a:solidFill>
                  <a:schemeClr val="bg1"/>
                </a:solidFill>
              </a:rPr>
              <a:t>STEP 3: RATIONALE/JUSTIFICATION OF THE RESEARCH PROBLEM</a:t>
            </a:r>
            <a:br>
              <a:rPr b="1" dirty="0" lang="en-US" smtClean="0">
                <a:solidFill>
                  <a:schemeClr val="bg1"/>
                </a:solidFill>
              </a:rPr>
            </a:br>
            <a:endParaRPr dirty="0" lang="en-US">
              <a:solidFill>
                <a:schemeClr val="bg1"/>
              </a:solidFill>
            </a:endParaRPr>
          </a:p>
        </p:txBody>
      </p:sp>
      <p:sp>
        <p:nvSpPr>
          <p:cNvPr id="1048791" name="Content Placeholder 2"/>
          <p:cNvSpPr>
            <a:spLocks noGrp="1"/>
          </p:cNvSpPr>
          <p:nvPr>
            <p:ph idx="1"/>
          </p:nvPr>
        </p:nvSpPr>
        <p:spPr>
          <a:xfrm>
            <a:off x="228600" y="1371600"/>
            <a:ext cx="8229600" cy="4525963"/>
          </a:xfrm>
        </p:spPr>
        <p:txBody>
          <a:bodyPr/>
          <a:p>
            <a:pPr eaLnBrk="1" hangingPunct="1"/>
            <a:r>
              <a:rPr dirty="0" lang="en-US" smtClean="0"/>
              <a:t>After stating the research </a:t>
            </a:r>
            <a:r>
              <a:rPr dirty="0" lang="en-US" err="1" smtClean="0"/>
              <a:t>problem,justify</a:t>
            </a:r>
            <a:r>
              <a:rPr dirty="0" lang="en-US" smtClean="0"/>
              <a:t> why you chose to study this problem. </a:t>
            </a:r>
          </a:p>
          <a:p>
            <a:pPr eaLnBrk="1" hangingPunct="1"/>
            <a:r>
              <a:rPr dirty="0" lang="en-US" smtClean="0"/>
              <a:t>The words ‘rationale’ and ‘justification’ are commonly used interchangeably. </a:t>
            </a:r>
          </a:p>
          <a:p>
            <a:pPr eaLnBrk="1" hangingPunct="1"/>
            <a:r>
              <a:rPr dirty="0" lang="en-US" smtClean="0"/>
              <a:t>This is the section of the study that outlines reasons for carrying out the study. </a:t>
            </a:r>
            <a:endParaRPr b="1" dirty="0" lang="en-US" u="sng" smtClean="0"/>
          </a:p>
          <a:p>
            <a:pPr eaLnBrk="1" hangingPunct="1"/>
            <a:endParaRPr dirty="0" lang="en-US" smtClean="0"/>
          </a:p>
        </p:txBody>
      </p:sp>
    </p:spTree>
  </p:cSld>
  <p:clrMapOvr>
    <a:masterClrMapping/>
  </p:clrMapOvr>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366" name=""/>
        <p:cNvGrpSpPr/>
        <p:nvPr/>
      </p:nvGrpSpPr>
      <p:grpSpPr>
        <a:xfrm>
          <a:off x="0" y="0"/>
          <a:ext cx="0" cy="0"/>
          <a:chOff x="0" y="0"/>
          <a:chExt cx="0" cy="0"/>
        </a:xfrm>
      </p:grpSpPr>
      <p:sp>
        <p:nvSpPr>
          <p:cNvPr id="1048795" name="Content Placeholder 2"/>
          <p:cNvSpPr>
            <a:spLocks noGrp="1"/>
          </p:cNvSpPr>
          <p:nvPr>
            <p:ph idx="1"/>
          </p:nvPr>
        </p:nvSpPr>
        <p:spPr>
          <a:xfrm>
            <a:off x="0" y="381000"/>
            <a:ext cx="9144000" cy="6324600"/>
          </a:xfrm>
        </p:spPr>
        <p:txBody>
          <a:bodyPr/>
          <a:p>
            <a:pPr eaLnBrk="1" hangingPunct="1"/>
            <a:r>
              <a:rPr dirty="0" lang="en-US" smtClean="0"/>
              <a:t>Justifications of the study should address some of the following questions( </a:t>
            </a:r>
            <a:r>
              <a:rPr b="1" dirty="0" lang="en-US" smtClean="0"/>
              <a:t>QUESTIONS THAT YOU MUST ADDRESS):</a:t>
            </a:r>
          </a:p>
          <a:p>
            <a:pPr eaLnBrk="1" hangingPunct="1">
              <a:buFont typeface="Wingdings" pitchFamily="2" charset="2"/>
              <a:buChar char="v"/>
            </a:pPr>
            <a:r>
              <a:rPr dirty="0" lang="en-US" smtClean="0"/>
              <a:t>Is the problem you wish to study a </a:t>
            </a:r>
            <a:r>
              <a:rPr b="1" dirty="0" lang="en-US" smtClean="0"/>
              <a:t>current and timely </a:t>
            </a:r>
            <a:r>
              <a:rPr dirty="0" lang="en-US" smtClean="0"/>
              <a:t>one? Does it exist now? </a:t>
            </a:r>
          </a:p>
          <a:p>
            <a:pPr eaLnBrk="1" hangingPunct="1">
              <a:buFont typeface="Wingdings" pitchFamily="2" charset="2"/>
              <a:buChar char="v"/>
            </a:pPr>
            <a:r>
              <a:rPr dirty="0" lang="en-US" smtClean="0"/>
              <a:t>How widespread is the problem? Are many areas and many people affected? </a:t>
            </a:r>
          </a:p>
          <a:p>
            <a:pPr eaLnBrk="1" hangingPunct="1">
              <a:buFont typeface="Wingdings" pitchFamily="2" charset="2"/>
              <a:buChar char="v"/>
            </a:pPr>
            <a:r>
              <a:rPr dirty="0" lang="en-US" smtClean="0"/>
              <a:t>Does the problem affect key populations such as the adolescents, youth, expectant mothers or children?  </a:t>
            </a:r>
          </a:p>
          <a:p>
            <a:pPr eaLnBrk="1" hangingPunct="1"/>
            <a:endParaRPr dirty="0" lang="en-US" smtClean="0"/>
          </a:p>
        </p:txBody>
      </p:sp>
    </p:spTree>
  </p:cSld>
  <p:clrMapOvr>
    <a:masterClrMapping/>
  </p:clrMapOvr>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369" name=""/>
        <p:cNvGrpSpPr/>
        <p:nvPr/>
      </p:nvGrpSpPr>
      <p:grpSpPr>
        <a:xfrm>
          <a:off x="0" y="0"/>
          <a:ext cx="0" cy="0"/>
          <a:chOff x="0" y="0"/>
          <a:chExt cx="0" cy="0"/>
        </a:xfrm>
      </p:grpSpPr>
      <p:sp>
        <p:nvSpPr>
          <p:cNvPr id="1048799" name="Content Placeholder 2"/>
          <p:cNvSpPr>
            <a:spLocks noGrp="1"/>
          </p:cNvSpPr>
          <p:nvPr>
            <p:ph idx="1"/>
          </p:nvPr>
        </p:nvSpPr>
        <p:spPr>
          <a:xfrm>
            <a:off x="228600" y="0"/>
            <a:ext cx="8458200" cy="6126163"/>
          </a:xfrm>
        </p:spPr>
        <p:txBody>
          <a:bodyPr/>
          <a:p>
            <a:pPr eaLnBrk="1" hangingPunct="1">
              <a:buFont typeface="Wingdings" pitchFamily="2" charset="2"/>
              <a:buChar char="v"/>
            </a:pPr>
            <a:r>
              <a:rPr dirty="0" lang="en-US" smtClean="0"/>
              <a:t>Does the problem relate to ongoing intervention activities? </a:t>
            </a:r>
          </a:p>
          <a:p>
            <a:pPr eaLnBrk="1" hangingPunct="1">
              <a:buFont typeface="Wingdings" pitchFamily="2" charset="2"/>
              <a:buChar char="v"/>
            </a:pPr>
            <a:r>
              <a:rPr dirty="0" lang="en-US" smtClean="0"/>
              <a:t>Does the problem relate to broad social, economic and health issues such as poverty, status of women, or education? </a:t>
            </a:r>
          </a:p>
          <a:p>
            <a:pPr eaLnBrk="1" hangingPunct="1">
              <a:buFont typeface="Wingdings" pitchFamily="2" charset="2"/>
              <a:buChar char="v"/>
            </a:pPr>
            <a:r>
              <a:rPr dirty="0" lang="en-US" smtClean="0"/>
              <a:t>Who else is concerned about the problem? Are top government officials concerned? Are health and other professionals concerned? </a:t>
            </a:r>
          </a:p>
          <a:p>
            <a:pPr eaLnBrk="1" hangingPunct="1">
              <a:buFont typeface="Wingdings" pitchFamily="2" charset="2"/>
              <a:buChar char="v"/>
            </a:pPr>
            <a:r>
              <a:rPr dirty="0" lang="en-US" smtClean="0"/>
              <a:t>What gaps in knowledge do you want to fill in and why is it important to generate information to fill those gaps?</a:t>
            </a:r>
          </a:p>
          <a:p>
            <a:pPr eaLnBrk="1" hangingPunct="1"/>
            <a:endParaRPr dirty="0" lang="en-US" smtClean="0"/>
          </a:p>
        </p:txBody>
      </p:sp>
    </p:spTree>
  </p:cSld>
  <p:clrMapOvr>
    <a:masterClrMapping/>
  </p:clrMapOvr>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64" name=""/>
        <p:cNvGrpSpPr/>
        <p:nvPr/>
      </p:nvGrpSpPr>
      <p:grpSpPr>
        <a:xfrm>
          <a:off x="0" y="0"/>
          <a:ext cx="0" cy="0"/>
          <a:chOff x="0" y="0"/>
          <a:chExt cx="0" cy="0"/>
        </a:xfrm>
      </p:grpSpPr>
      <p:sp>
        <p:nvSpPr>
          <p:cNvPr id="1048634" name="Title 1"/>
          <p:cNvSpPr>
            <a:spLocks noGrp="1"/>
          </p:cNvSpPr>
          <p:nvPr>
            <p:ph type="title"/>
          </p:nvPr>
        </p:nvSpPr>
        <p:spPr/>
        <p:txBody>
          <a:bodyPr/>
          <a:p>
            <a:endParaRPr lang="en-US"/>
          </a:p>
        </p:txBody>
      </p:sp>
      <p:sp>
        <p:nvSpPr>
          <p:cNvPr id="1048635" name="Content Placeholder 2"/>
          <p:cNvSpPr>
            <a:spLocks noGrp="1"/>
          </p:cNvSpPr>
          <p:nvPr>
            <p:ph idx="1"/>
          </p:nvPr>
        </p:nvSpPr>
        <p:spPr/>
        <p:txBody>
          <a:bodyPr/>
          <a:p>
            <a:r>
              <a:rPr dirty="0" lang="en-US" smtClean="0"/>
              <a:t>KEY WORDS IN RESEARCH DEFINITION.</a:t>
            </a:r>
          </a:p>
          <a:p>
            <a:r>
              <a:rPr dirty="0" lang="en-US" smtClean="0"/>
              <a:t>Process.</a:t>
            </a:r>
          </a:p>
          <a:p>
            <a:r>
              <a:rPr dirty="0" lang="en-US" smtClean="0"/>
              <a:t>Systematic.</a:t>
            </a:r>
          </a:p>
          <a:p>
            <a:r>
              <a:rPr dirty="0" lang="en-US" smtClean="0"/>
              <a:t>Collection.</a:t>
            </a:r>
          </a:p>
          <a:p>
            <a:r>
              <a:rPr dirty="0" lang="en-US" smtClean="0"/>
              <a:t>Analysis.</a:t>
            </a:r>
          </a:p>
          <a:p>
            <a:r>
              <a:rPr dirty="0" lang="en-US" smtClean="0"/>
              <a:t>Interpretation.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372" name=""/>
        <p:cNvGrpSpPr/>
        <p:nvPr/>
      </p:nvGrpSpPr>
      <p:grpSpPr>
        <a:xfrm>
          <a:off x="0" y="0"/>
          <a:ext cx="0" cy="0"/>
          <a:chOff x="0" y="0"/>
          <a:chExt cx="0" cy="0"/>
        </a:xfrm>
      </p:grpSpPr>
      <p:sp>
        <p:nvSpPr>
          <p:cNvPr id="1048803" name="Content Placeholder 2"/>
          <p:cNvSpPr>
            <a:spLocks noGrp="1"/>
          </p:cNvSpPr>
          <p:nvPr>
            <p:ph idx="1"/>
          </p:nvPr>
        </p:nvSpPr>
        <p:spPr>
          <a:xfrm>
            <a:off x="152400" y="609600"/>
            <a:ext cx="8839200" cy="6019800"/>
          </a:xfrm>
        </p:spPr>
        <p:txBody>
          <a:bodyPr/>
          <a:p>
            <a:pPr eaLnBrk="1" hangingPunct="1"/>
            <a:r>
              <a:rPr dirty="0" lang="en-US" smtClean="0"/>
              <a:t>It is important to state the justification convincingly so as to rationalize the utilization of resources such as time, money materials and manpower. </a:t>
            </a:r>
          </a:p>
          <a:p>
            <a:pPr eaLnBrk="1" hangingPunct="1"/>
            <a:r>
              <a:rPr dirty="0" lang="en-US" smtClean="0"/>
              <a:t>The rationale of the study should describe the utility and importance of the problem in health care services in general and the nursing profession in particular.</a:t>
            </a:r>
          </a:p>
        </p:txBody>
      </p:sp>
    </p:spTree>
  </p:cSld>
  <p:clrMapOvr>
    <a:masterClrMapping/>
  </p:clrMapOvr>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375" name=""/>
        <p:cNvGrpSpPr/>
        <p:nvPr/>
      </p:nvGrpSpPr>
      <p:grpSpPr>
        <a:xfrm>
          <a:off x="0" y="0"/>
          <a:ext cx="0" cy="0"/>
          <a:chOff x="0" y="0"/>
          <a:chExt cx="0" cy="0"/>
        </a:xfrm>
      </p:grpSpPr>
      <p:sp>
        <p:nvSpPr>
          <p:cNvPr id="1048807" name="Title 1"/>
          <p:cNvSpPr>
            <a:spLocks noGrp="1"/>
          </p:cNvSpPr>
          <p:nvPr>
            <p:ph type="title"/>
          </p:nvPr>
        </p:nvSpPr>
        <p:spPr>
          <a:xfrm>
            <a:off x="0" y="0"/>
            <a:ext cx="9144000" cy="10668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rgbClr val="0000CC"/>
                </a:solidFill>
              </a:rPr>
              <a:t>AREAS YOU NEED TO JUSTIFY</a:t>
            </a:r>
          </a:p>
        </p:txBody>
      </p:sp>
      <p:sp>
        <p:nvSpPr>
          <p:cNvPr id="1048808" name="Content Placeholder 2"/>
          <p:cNvSpPr>
            <a:spLocks noGrp="1"/>
          </p:cNvSpPr>
          <p:nvPr>
            <p:ph idx="1"/>
          </p:nvPr>
        </p:nvSpPr>
        <p:spPr>
          <a:xfrm>
            <a:off x="228600" y="990600"/>
            <a:ext cx="8458200" cy="5135563"/>
          </a:xfrm>
        </p:spPr>
        <p:txBody>
          <a:bodyPr/>
          <a:p>
            <a:pPr eaLnBrk="1" hangingPunct="1"/>
            <a:r>
              <a:rPr dirty="0" lang="en-US" smtClean="0"/>
              <a:t>You will also need to justify the location or site(s) in which to conduct your research. </a:t>
            </a:r>
          </a:p>
          <a:p>
            <a:pPr eaLnBrk="1" hangingPunct="1"/>
            <a:r>
              <a:rPr dirty="0" lang="en-US" smtClean="0"/>
              <a:t>The location or site must be described in some detail, paying attention to its appropriateness to the research proposed.</a:t>
            </a:r>
          </a:p>
          <a:p>
            <a:pPr eaLnBrk="1" hangingPunct="1"/>
            <a:endParaRPr dirty="0" lang="en-US" smtClean="0"/>
          </a:p>
        </p:txBody>
      </p:sp>
    </p:spTree>
  </p:cSld>
  <p:clrMapOvr>
    <a:masterClrMapping/>
  </p:clrMapOvr>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378" name=""/>
        <p:cNvGrpSpPr/>
        <p:nvPr/>
      </p:nvGrpSpPr>
      <p:grpSpPr>
        <a:xfrm>
          <a:off x="0" y="0"/>
          <a:ext cx="0" cy="0"/>
          <a:chOff x="0" y="0"/>
          <a:chExt cx="0" cy="0"/>
        </a:xfrm>
      </p:grpSpPr>
      <p:sp>
        <p:nvSpPr>
          <p:cNvPr id="1048812" name="Title 1"/>
          <p:cNvSpPr>
            <a:spLocks noGrp="1"/>
          </p:cNvSpPr>
          <p:nvPr>
            <p:ph type="title"/>
          </p:nvPr>
        </p:nvSpPr>
        <p:spPr>
          <a:xfrm>
            <a:off x="0" y="0"/>
            <a:ext cx="9144000" cy="1219200"/>
          </a:xfrm>
          <a:solidFill>
            <a:srgbClr val="7030A0"/>
          </a:solidFill>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sz="3200" lang="en-US" smtClean="0">
                <a:solidFill>
                  <a:srgbClr val="FFFF00"/>
                </a:solidFill>
              </a:rPr>
              <a:t>STEP 4: Formulation of Research questions,  Objectives and Hypothesis </a:t>
            </a:r>
          </a:p>
        </p:txBody>
      </p:sp>
      <p:sp>
        <p:nvSpPr>
          <p:cNvPr id="1048813" name="Content Placeholder 3"/>
          <p:cNvSpPr>
            <a:spLocks noGrp="1"/>
          </p:cNvSpPr>
          <p:nvPr>
            <p:ph idx="1"/>
          </p:nvPr>
        </p:nvSpPr>
        <p:spPr>
          <a:xfrm>
            <a:off x="0" y="1143000"/>
            <a:ext cx="9144000" cy="5715000"/>
          </a:xfrm>
        </p:spPr>
        <p:txBody>
          <a:bodyPr/>
          <a:p>
            <a:pPr eaLnBrk="1" hangingPunct="1">
              <a:buFont typeface="Arial" charset="0"/>
              <a:buNone/>
            </a:pPr>
            <a:r>
              <a:rPr b="1" dirty="0" sz="2800" lang="en-US" smtClean="0"/>
              <a:t>What are </a:t>
            </a:r>
            <a:r>
              <a:rPr b="1" dirty="0" sz="2800" lang="en-US" u="sng" smtClean="0">
                <a:solidFill>
                  <a:srgbClr val="0000CC"/>
                </a:solidFill>
              </a:rPr>
              <a:t>RESEARCH QUESTIONS</a:t>
            </a:r>
            <a:r>
              <a:rPr b="1" dirty="0" sz="2800" lang="en-US" smtClean="0">
                <a:solidFill>
                  <a:srgbClr val="0000CC"/>
                </a:solidFill>
              </a:rPr>
              <a:t>?</a:t>
            </a:r>
          </a:p>
          <a:p>
            <a:pPr eaLnBrk="1" hangingPunct="1"/>
            <a:r>
              <a:rPr dirty="0" sz="2800" lang="en-US" smtClean="0"/>
              <a:t>These are questions whose answers should help us come up with a solution to the problem stated. </a:t>
            </a:r>
          </a:p>
          <a:p>
            <a:pPr eaLnBrk="1" hangingPunct="1"/>
            <a:r>
              <a:rPr dirty="0" sz="2800" lang="en-US" smtClean="0"/>
              <a:t>Answers to these questions will be obtained through the research you will conduct</a:t>
            </a:r>
          </a:p>
          <a:p>
            <a:pPr eaLnBrk="1" hangingPunct="1">
              <a:buFont typeface="Arial" charset="0"/>
              <a:buNone/>
            </a:pPr>
            <a:r>
              <a:rPr b="1" dirty="0" sz="2800" lang="en-US" u="sng" smtClean="0"/>
              <a:t>HOW TO FORMULATE RESEARCH QUESTIONS</a:t>
            </a:r>
          </a:p>
          <a:p>
            <a:pPr eaLnBrk="1" hangingPunct="1"/>
            <a:r>
              <a:rPr dirty="0" sz="2800" lang="en-US" smtClean="0"/>
              <a:t>The research question (s) should develop logically from the problem and context you have defined under the introduction and problem statement section and </a:t>
            </a:r>
          </a:p>
          <a:p>
            <a:pPr eaLnBrk="1" hangingPunct="1"/>
            <a:r>
              <a:rPr dirty="0" sz="2800" lang="en-US" smtClean="0"/>
              <a:t>should describe the core objective of your research. </a:t>
            </a:r>
          </a:p>
          <a:p>
            <a:pPr eaLnBrk="1" hangingPunct="1"/>
            <a:r>
              <a:rPr dirty="0" sz="2800" lang="en-US" smtClean="0"/>
              <a:t>These are the most important questions whose answers you are seeking to find through your research </a:t>
            </a:r>
          </a:p>
          <a:p>
            <a:pPr eaLnBrk="1" hangingPunct="1"/>
            <a:endParaRPr dirty="0" sz="2800" lang="en-US" smtClean="0"/>
          </a:p>
        </p:txBody>
      </p:sp>
    </p:spTree>
  </p:cSld>
  <p:clrMapOvr>
    <a:masterClrMapping/>
  </p:clrMapOvr>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381" name=""/>
        <p:cNvGrpSpPr/>
        <p:nvPr/>
      </p:nvGrpSpPr>
      <p:grpSpPr>
        <a:xfrm>
          <a:off x="0" y="0"/>
          <a:ext cx="0" cy="0"/>
          <a:chOff x="0" y="0"/>
          <a:chExt cx="0" cy="0"/>
        </a:xfrm>
      </p:grpSpPr>
      <p:sp>
        <p:nvSpPr>
          <p:cNvPr id="1048817" name="Content Placeholder 2"/>
          <p:cNvSpPr>
            <a:spLocks noGrp="1"/>
          </p:cNvSpPr>
          <p:nvPr>
            <p:ph idx="1"/>
          </p:nvPr>
        </p:nvSpPr>
        <p:spPr>
          <a:xfrm>
            <a:off x="457200" y="914400"/>
            <a:ext cx="8229600" cy="5211763"/>
          </a:xfrm>
        </p:spPr>
        <p:txBody>
          <a:bodyPr/>
          <a:p>
            <a:pPr eaLnBrk="1" fontAlgn="auto" hangingPunct="1">
              <a:spcAft>
                <a:spcPts val="0"/>
              </a:spcAft>
              <a:buFont typeface="Arial" charset="0"/>
              <a:buNone/>
            </a:pPr>
            <a:r>
              <a:rPr dirty="0" lang="en-US" smtClean="0"/>
              <a:t>Research question assists the researcher to: </a:t>
            </a:r>
          </a:p>
          <a:p>
            <a:pPr eaLnBrk="1" fontAlgn="auto" hangingPunct="1" indent="-514350" marL="514350">
              <a:spcAft>
                <a:spcPts val="0"/>
              </a:spcAft>
              <a:buFont typeface="+mj-lt"/>
              <a:buAutoNum type="alphaLcParenR"/>
            </a:pPr>
            <a:r>
              <a:rPr dirty="0" lang="en-US" smtClean="0"/>
              <a:t>Focus on the study by narrowing it down to the essentials</a:t>
            </a:r>
          </a:p>
          <a:p>
            <a:pPr eaLnBrk="1" fontAlgn="auto" hangingPunct="1" indent="-514350" marL="514350">
              <a:spcAft>
                <a:spcPts val="0"/>
              </a:spcAft>
              <a:buFont typeface="+mj-lt"/>
              <a:buAutoNum type="alphaLcParenR"/>
            </a:pPr>
            <a:r>
              <a:rPr dirty="0" lang="en-US" smtClean="0"/>
              <a:t>Avoid collection of data that are not necessary</a:t>
            </a:r>
          </a:p>
          <a:p>
            <a:pPr eaLnBrk="1" fontAlgn="auto" hangingPunct="1" indent="-514350" marL="514350">
              <a:spcAft>
                <a:spcPts val="0"/>
              </a:spcAft>
              <a:buFont typeface="+mj-lt"/>
              <a:buAutoNum type="alphaLcParenR"/>
            </a:pPr>
            <a:r>
              <a:rPr dirty="0" lang="en-US" smtClean="0"/>
              <a:t>Organize the study in clearly defined parts or phases </a:t>
            </a:r>
          </a:p>
          <a:p>
            <a:pPr eaLnBrk="1" hangingPunct="1"/>
            <a:endParaRPr dirty="0" lang="en-US"/>
          </a:p>
        </p:txBody>
      </p:sp>
    </p:spTree>
  </p:cSld>
  <p:clrMapOvr>
    <a:masterClrMapping/>
  </p:clrMapOvr>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384" name=""/>
        <p:cNvGrpSpPr/>
        <p:nvPr/>
      </p:nvGrpSpPr>
      <p:grpSpPr>
        <a:xfrm>
          <a:off x="0" y="0"/>
          <a:ext cx="0" cy="0"/>
          <a:chOff x="0" y="0"/>
          <a:chExt cx="0" cy="0"/>
        </a:xfrm>
      </p:grpSpPr>
      <p:sp>
        <p:nvSpPr>
          <p:cNvPr id="1048821" name="Content Placeholder 2"/>
          <p:cNvSpPr>
            <a:spLocks noGrp="1"/>
          </p:cNvSpPr>
          <p:nvPr>
            <p:ph idx="1"/>
          </p:nvPr>
        </p:nvSpPr>
        <p:spPr>
          <a:xfrm>
            <a:off x="0" y="0"/>
            <a:ext cx="8991600" cy="6781800"/>
          </a:xfrm>
        </p:spPr>
        <p:txBody>
          <a:bodyPr/>
          <a:p>
            <a:pPr eaLnBrk="1" hangingPunct="1">
              <a:buFont typeface="Arial" charset="0"/>
              <a:buNone/>
            </a:pPr>
            <a:r>
              <a:rPr dirty="0" lang="en-US" smtClean="0"/>
              <a:t>Good research questions should be </a:t>
            </a:r>
            <a:r>
              <a:rPr b="1" dirty="0" lang="en-US" smtClean="0"/>
              <a:t>“FINER”</a:t>
            </a:r>
          </a:p>
          <a:p>
            <a:pPr eaLnBrk="1" hangingPunct="1" lvl="1">
              <a:buFont typeface="Arial" charset="0"/>
              <a:buNone/>
            </a:pPr>
            <a:r>
              <a:rPr b="1" dirty="0" lang="en-US" smtClean="0"/>
              <a:t>F</a:t>
            </a:r>
            <a:r>
              <a:rPr dirty="0" lang="en-US" smtClean="0"/>
              <a:t> - Feasible, allowing one to appreciate the practical limitations.</a:t>
            </a:r>
          </a:p>
          <a:p>
            <a:pPr eaLnBrk="1" hangingPunct="1" lvl="1">
              <a:buFont typeface="Arial" charset="0"/>
              <a:buNone/>
            </a:pPr>
            <a:r>
              <a:rPr b="1" dirty="0" lang="en-US" smtClean="0"/>
              <a:t>I</a:t>
            </a:r>
            <a:r>
              <a:rPr dirty="0" lang="en-US" smtClean="0"/>
              <a:t>  - Interesting, sustaining the research process.</a:t>
            </a:r>
          </a:p>
          <a:p>
            <a:pPr eaLnBrk="1" hangingPunct="1" lvl="1">
              <a:buFont typeface="Arial" charset="0"/>
              <a:buNone/>
            </a:pPr>
            <a:r>
              <a:rPr b="1" dirty="0" lang="en-US" smtClean="0"/>
              <a:t>N</a:t>
            </a:r>
            <a:r>
              <a:rPr dirty="0" lang="en-US" smtClean="0"/>
              <a:t> - Novel, able to provide new findings.</a:t>
            </a:r>
          </a:p>
          <a:p>
            <a:pPr eaLnBrk="1" hangingPunct="1" lvl="1">
              <a:buFont typeface="Arial" charset="0"/>
              <a:buNone/>
            </a:pPr>
            <a:r>
              <a:rPr b="1" dirty="0" lang="en-US" smtClean="0"/>
              <a:t>E</a:t>
            </a:r>
            <a:r>
              <a:rPr dirty="0" lang="en-US" smtClean="0"/>
              <a:t> - Ethical.</a:t>
            </a:r>
          </a:p>
          <a:p>
            <a:pPr eaLnBrk="1" hangingPunct="1" lvl="1">
              <a:buFont typeface="Arial" charset="0"/>
              <a:buNone/>
            </a:pPr>
            <a:r>
              <a:rPr b="1" dirty="0" lang="en-US" smtClean="0"/>
              <a:t>R</a:t>
            </a:r>
            <a:r>
              <a:rPr dirty="0" lang="en-US" smtClean="0"/>
              <a:t> - Relevant, advancing science or influencing clinical care, health care policy among others. </a:t>
            </a:r>
          </a:p>
          <a:p>
            <a:pPr eaLnBrk="1" hangingPunct="1"/>
            <a:r>
              <a:rPr b="1" dirty="0" lang="en-US" smtClean="0"/>
              <a:t>Example of a FINER Research Question</a:t>
            </a:r>
            <a:r>
              <a:rPr dirty="0" lang="en-US" smtClean="0"/>
              <a:t> </a:t>
            </a:r>
          </a:p>
          <a:p>
            <a:pPr eaLnBrk="1" hangingPunct="1" lvl="1"/>
            <a:r>
              <a:rPr dirty="0" sz="2400" lang="en-US" smtClean="0"/>
              <a:t>Do nurses in Kalala hospital practice the hand washing procedure as stipulated by the hospital infection control handbook?</a:t>
            </a:r>
            <a:r>
              <a:rPr dirty="0" lang="en-US" smtClean="0"/>
              <a:t>  </a:t>
            </a:r>
          </a:p>
          <a:p>
            <a:pPr eaLnBrk="1" hangingPunct="1"/>
            <a:r>
              <a:rPr b="1" dirty="0" lang="en-US" smtClean="0"/>
              <a:t>Example of a non FINER Research Question</a:t>
            </a:r>
            <a:r>
              <a:rPr dirty="0" lang="en-US" smtClean="0"/>
              <a:t> </a:t>
            </a:r>
          </a:p>
          <a:p>
            <a:pPr eaLnBrk="1" hangingPunct="1" lvl="1"/>
            <a:r>
              <a:rPr dirty="0" sz="2400" lang="en-US" smtClean="0"/>
              <a:t>Are nurses washing hands?</a:t>
            </a:r>
          </a:p>
          <a:p>
            <a:pPr eaLnBrk="1" hangingPunct="1"/>
            <a:endParaRPr dirty="0" lang="en-US" smtClean="0"/>
          </a:p>
        </p:txBody>
      </p:sp>
    </p:spTree>
  </p:cSld>
  <p:clrMapOvr>
    <a:masterClrMapping/>
  </p:clrMapOvr>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387" name=""/>
        <p:cNvGrpSpPr/>
        <p:nvPr/>
      </p:nvGrpSpPr>
      <p:grpSpPr>
        <a:xfrm>
          <a:off x="0" y="0"/>
          <a:ext cx="0" cy="0"/>
          <a:chOff x="0" y="0"/>
          <a:chExt cx="0" cy="0"/>
        </a:xfrm>
      </p:grpSpPr>
      <p:sp>
        <p:nvSpPr>
          <p:cNvPr id="1048825" name="Title 1"/>
          <p:cNvSpPr>
            <a:spLocks noGrp="1"/>
          </p:cNvSpPr>
          <p:nvPr>
            <p:ph type="title"/>
          </p:nvPr>
        </p:nvSpPr>
        <p:spPr>
          <a:xfrm>
            <a:off x="0" y="0"/>
            <a:ext cx="9144000" cy="1143000"/>
          </a:xfrm>
        </p:spPr>
        <p:txBody>
          <a:bodyPr/>
          <a:p>
            <a:pPr eaLnBrk="1" hangingPunct="1"/>
            <a:r>
              <a:rPr b="1" dirty="0" lang="en-US" smtClean="0"/>
              <a:t>Example of a research question</a:t>
            </a:r>
          </a:p>
        </p:txBody>
      </p:sp>
      <p:sp>
        <p:nvSpPr>
          <p:cNvPr id="1048826" name="Content Placeholder 2"/>
          <p:cNvSpPr>
            <a:spLocks noGrp="1"/>
          </p:cNvSpPr>
          <p:nvPr>
            <p:ph idx="1"/>
          </p:nvPr>
        </p:nvSpPr>
        <p:spPr>
          <a:xfrm>
            <a:off x="0" y="990600"/>
            <a:ext cx="9144000" cy="5867400"/>
          </a:xfrm>
        </p:spPr>
        <p:txBody>
          <a:bodyPr/>
          <a:p>
            <a:pPr eaLnBrk="1" hangingPunct="1"/>
            <a:r>
              <a:rPr dirty="0" lang="en-US" smtClean="0"/>
              <a:t>An example of a research question might be? Is the effect on adherence contributed by inadequacy supply of ARV’S?</a:t>
            </a:r>
            <a:endParaRPr b="1" dirty="0" lang="en-US" smtClean="0"/>
          </a:p>
          <a:p>
            <a:pPr eaLnBrk="1" hangingPunct="1"/>
            <a:endParaRPr dirty="0" lang="en-US" smtClean="0"/>
          </a:p>
        </p:txBody>
      </p:sp>
    </p:spTree>
  </p:cSld>
  <p:clrMapOvr>
    <a:masterClrMapping/>
  </p:clrMapOvr>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390" name=""/>
        <p:cNvGrpSpPr/>
        <p:nvPr/>
      </p:nvGrpSpPr>
      <p:grpSpPr>
        <a:xfrm>
          <a:off x="0" y="0"/>
          <a:ext cx="0" cy="0"/>
          <a:chOff x="0" y="0"/>
          <a:chExt cx="0" cy="0"/>
        </a:xfrm>
      </p:grpSpPr>
      <p:sp>
        <p:nvSpPr>
          <p:cNvPr id="1048830" name="Content Placeholder 2"/>
          <p:cNvSpPr>
            <a:spLocks noGrp="1"/>
          </p:cNvSpPr>
          <p:nvPr>
            <p:ph idx="1"/>
          </p:nvPr>
        </p:nvSpPr>
        <p:spPr>
          <a:xfrm>
            <a:off x="0" y="0"/>
            <a:ext cx="9144000" cy="6858000"/>
          </a:xfrm>
        </p:spPr>
        <p:txBody>
          <a:bodyPr/>
          <a:p>
            <a:pPr eaLnBrk="1" hangingPunct="1">
              <a:buFont typeface="Arial" charset="0"/>
              <a:buNone/>
            </a:pPr>
            <a:r>
              <a:rPr b="1" dirty="0" sz="2800" lang="en-US" u="sng" smtClean="0">
                <a:solidFill>
                  <a:srgbClr val="0000CC"/>
                </a:solidFill>
              </a:rPr>
              <a:t>RESEARCH OBJECTIVES</a:t>
            </a:r>
          </a:p>
          <a:p>
            <a:pPr eaLnBrk="1" hangingPunct="1">
              <a:buFont typeface="Arial" charset="0"/>
              <a:buNone/>
            </a:pPr>
            <a:r>
              <a:rPr b="1" dirty="0" sz="2800" lang="en-US" smtClean="0"/>
              <a:t>Def: </a:t>
            </a:r>
            <a:r>
              <a:rPr dirty="0" sz="2800" lang="en-US" smtClean="0"/>
              <a:t>A </a:t>
            </a:r>
            <a:r>
              <a:rPr b="1" dirty="0" sz="2800" lang="en-US" smtClean="0"/>
              <a:t>research objective </a:t>
            </a:r>
            <a:r>
              <a:rPr dirty="0" sz="2800" lang="en-US" smtClean="0"/>
              <a:t>is a clear, concise, declarative, statement expressed to direct a study. It focuses on identification and description of variables and/or determination of the relationships among variables.</a:t>
            </a:r>
          </a:p>
          <a:p>
            <a:pPr eaLnBrk="1" hangingPunct="1"/>
            <a:r>
              <a:rPr dirty="0" sz="2800" lang="en-US" smtClean="0"/>
              <a:t>Objectives describe the expected results arising from the study </a:t>
            </a:r>
          </a:p>
          <a:p>
            <a:pPr eaLnBrk="1" hangingPunct="1"/>
            <a:r>
              <a:rPr dirty="0" sz="2800" lang="en-US" smtClean="0"/>
              <a:t>Usually </a:t>
            </a:r>
            <a:r>
              <a:rPr b="1" dirty="0" sz="2800" lang="en-US" smtClean="0"/>
              <a:t>broad and specific objectives </a:t>
            </a:r>
            <a:r>
              <a:rPr dirty="0" sz="2800" lang="en-US" smtClean="0"/>
              <a:t>are stated</a:t>
            </a:r>
          </a:p>
          <a:p>
            <a:pPr eaLnBrk="1" hangingPunct="1">
              <a:buFont typeface="Arial" charset="0"/>
              <a:buNone/>
            </a:pPr>
            <a:r>
              <a:rPr b="1" dirty="0" sz="2800" i="1" lang="en-US" u="sng" smtClean="0"/>
              <a:t>Importance of research objectives</a:t>
            </a:r>
          </a:p>
          <a:p>
            <a:pPr eaLnBrk="1" hangingPunct="1"/>
            <a:r>
              <a:rPr dirty="0" sz="2800" lang="en-US" smtClean="0"/>
              <a:t>Research objectives help to: </a:t>
            </a:r>
          </a:p>
          <a:p>
            <a:pPr eaLnBrk="1" hangingPunct="1" indent="-514350" lvl="1" marL="971550">
              <a:buFont typeface="Calibri" pitchFamily="34" charset="0"/>
              <a:buAutoNum type="alphaLcParenR"/>
            </a:pPr>
            <a:r>
              <a:rPr dirty="0" lang="en-US" smtClean="0"/>
              <a:t>Bridge the gap between the research purpose and the study design.</a:t>
            </a:r>
          </a:p>
          <a:p>
            <a:pPr eaLnBrk="1" hangingPunct="1" indent="-514350" lvl="1" marL="971550">
              <a:buFont typeface="Calibri" pitchFamily="34" charset="0"/>
              <a:buAutoNum type="alphaLcParenR"/>
            </a:pPr>
            <a:r>
              <a:rPr dirty="0" lang="en-US" smtClean="0"/>
              <a:t>Guide on planning for data collection and analysis.</a:t>
            </a:r>
          </a:p>
          <a:p>
            <a:pPr eaLnBrk="1" hangingPunct="1">
              <a:buFont typeface="Arial" charset="0"/>
              <a:buNone/>
            </a:pPr>
            <a:endParaRPr b="1" dirty="0" sz="2800" i="1" lang="en-US" u="sng" smtClean="0"/>
          </a:p>
        </p:txBody>
      </p:sp>
    </p:spTree>
  </p:cSld>
  <p:clrMapOvr>
    <a:masterClrMapping/>
  </p:clrMapOvr>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393" name=""/>
        <p:cNvGrpSpPr/>
        <p:nvPr/>
      </p:nvGrpSpPr>
      <p:grpSpPr>
        <a:xfrm>
          <a:off x="0" y="0"/>
          <a:ext cx="0" cy="0"/>
          <a:chOff x="0" y="0"/>
          <a:chExt cx="0" cy="0"/>
        </a:xfrm>
      </p:grpSpPr>
      <p:sp>
        <p:nvSpPr>
          <p:cNvPr id="1048834" name="Content Placeholder 2"/>
          <p:cNvSpPr>
            <a:spLocks noGrp="1"/>
          </p:cNvSpPr>
          <p:nvPr>
            <p:ph idx="1"/>
          </p:nvPr>
        </p:nvSpPr>
        <p:spPr>
          <a:xfrm>
            <a:off x="152400" y="381000"/>
            <a:ext cx="8839200" cy="6324600"/>
          </a:xfrm>
        </p:spPr>
        <p:txBody>
          <a:bodyPr/>
          <a:p>
            <a:pPr eaLnBrk="1" hangingPunct="1" indent="-514350" lvl="1" marL="971550">
              <a:buFont typeface="Arial" charset="0"/>
              <a:buNone/>
            </a:pPr>
            <a:r>
              <a:rPr dirty="0" lang="en-US" smtClean="0"/>
              <a:t>c) Summarize what is to be achieved by the study.</a:t>
            </a:r>
          </a:p>
          <a:p>
            <a:pPr eaLnBrk="1" hangingPunct="1" indent="-514350" lvl="1" marL="971550">
              <a:buFont typeface="Arial" charset="0"/>
              <a:buNone/>
            </a:pPr>
            <a:r>
              <a:rPr dirty="0" lang="en-US" smtClean="0"/>
              <a:t>d) Build a close link with the statement of the problem.</a:t>
            </a:r>
          </a:p>
          <a:p>
            <a:pPr eaLnBrk="1" hangingPunct="1" indent="-514350" lvl="1" marL="971550">
              <a:buFont typeface="Arial" charset="0"/>
              <a:buNone/>
            </a:pPr>
            <a:r>
              <a:rPr dirty="0" lang="en-US" smtClean="0"/>
              <a:t>e) Keep the researcher within the scope of study by defining the area of focus.</a:t>
            </a:r>
          </a:p>
          <a:p>
            <a:pPr eaLnBrk="1" hangingPunct="1"/>
            <a:r>
              <a:rPr dirty="0" lang="en-US" smtClean="0"/>
              <a:t>Research objectives are sub-divided into broad and specific objectives. When formulating good research objectives, the objectives should have the following characteristics, using the acronym ‘SMART’</a:t>
            </a:r>
          </a:p>
        </p:txBody>
      </p:sp>
    </p:spTree>
  </p:cSld>
  <p:clrMapOvr>
    <a:masterClrMapping/>
  </p:clrMapOvr>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396" name=""/>
        <p:cNvGrpSpPr/>
        <p:nvPr/>
      </p:nvGrpSpPr>
      <p:grpSpPr>
        <a:xfrm>
          <a:off x="0" y="0"/>
          <a:ext cx="0" cy="0"/>
          <a:chOff x="0" y="0"/>
          <a:chExt cx="0" cy="0"/>
        </a:xfrm>
      </p:grpSpPr>
      <p:sp>
        <p:nvSpPr>
          <p:cNvPr id="1048838" name="Content Placeholder 2"/>
          <p:cNvSpPr>
            <a:spLocks noGrp="1"/>
          </p:cNvSpPr>
          <p:nvPr>
            <p:ph idx="1"/>
          </p:nvPr>
        </p:nvSpPr>
        <p:spPr>
          <a:xfrm>
            <a:off x="152400" y="381000"/>
            <a:ext cx="8763000" cy="6248400"/>
          </a:xfrm>
        </p:spPr>
        <p:txBody>
          <a:bodyPr/>
          <a:p>
            <a:pPr eaLnBrk="1" hangingPunct="1"/>
            <a:r>
              <a:rPr b="1" dirty="0" lang="en-US" smtClean="0"/>
              <a:t>S</a:t>
            </a:r>
            <a:r>
              <a:rPr dirty="0" lang="en-US" smtClean="0"/>
              <a:t> - Specific; clearly identifies the item at hand for investigation. </a:t>
            </a:r>
            <a:br>
              <a:rPr dirty="0" lang="en-US" smtClean="0"/>
            </a:br>
            <a:r>
              <a:rPr b="1" dirty="0" lang="en-US" smtClean="0"/>
              <a:t>M</a:t>
            </a:r>
            <a:r>
              <a:rPr dirty="0" lang="en-US" smtClean="0"/>
              <a:t> - Measurable; being quantifiable</a:t>
            </a:r>
            <a:br>
              <a:rPr dirty="0" lang="en-US" smtClean="0"/>
            </a:br>
            <a:r>
              <a:rPr b="1" dirty="0" lang="en-US" smtClean="0"/>
              <a:t>A</a:t>
            </a:r>
            <a:r>
              <a:rPr dirty="0" lang="en-US" smtClean="0"/>
              <a:t> - Achievable; acquire the set objectives</a:t>
            </a:r>
            <a:br>
              <a:rPr dirty="0" lang="en-US" smtClean="0"/>
            </a:br>
            <a:r>
              <a:rPr b="1" dirty="0" lang="en-US" smtClean="0"/>
              <a:t>R</a:t>
            </a:r>
            <a:r>
              <a:rPr dirty="0" lang="en-US" smtClean="0"/>
              <a:t> - Realistic</a:t>
            </a:r>
            <a:br>
              <a:rPr dirty="0" lang="en-US" smtClean="0"/>
            </a:br>
            <a:r>
              <a:rPr b="1" dirty="0" lang="en-US" smtClean="0"/>
              <a:t>T</a:t>
            </a:r>
            <a:r>
              <a:rPr dirty="0" lang="en-US" smtClean="0"/>
              <a:t> - Time bound; in form of human, financial and material resources</a:t>
            </a:r>
          </a:p>
          <a:p>
            <a:pPr eaLnBrk="1" hangingPunct="1"/>
            <a:r>
              <a:rPr b="1" dirty="0" lang="en-US" smtClean="0"/>
              <a:t>Example of a SMART Objective</a:t>
            </a:r>
          </a:p>
          <a:p>
            <a:pPr eaLnBrk="1" hangingPunct="1" lvl="1"/>
            <a:r>
              <a:rPr dirty="0" lang="en-US" smtClean="0"/>
              <a:t>To establish the number of children born at home within the last two years in Ganga village</a:t>
            </a:r>
          </a:p>
          <a:p>
            <a:pPr eaLnBrk="1" hangingPunct="1"/>
            <a:r>
              <a:rPr b="1" dirty="0" lang="en-US" smtClean="0"/>
              <a:t>Example of a Non SMART Objective</a:t>
            </a:r>
            <a:endParaRPr dirty="0" lang="en-US" smtClean="0"/>
          </a:p>
          <a:p>
            <a:pPr eaLnBrk="1" hangingPunct="1" lvl="1"/>
            <a:r>
              <a:rPr dirty="0" lang="en-US" smtClean="0"/>
              <a:t>To find out the level of home deliveries. </a:t>
            </a:r>
          </a:p>
          <a:p>
            <a:pPr eaLnBrk="1" hangingPunct="1"/>
            <a:endParaRPr dirty="0" lang="en-US" smtClean="0"/>
          </a:p>
        </p:txBody>
      </p:sp>
    </p:spTree>
  </p:cSld>
  <p:clrMapOvr>
    <a:masterClrMapping/>
  </p:clrMapOvr>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399" name=""/>
        <p:cNvGrpSpPr/>
        <p:nvPr/>
      </p:nvGrpSpPr>
      <p:grpSpPr>
        <a:xfrm>
          <a:off x="0" y="0"/>
          <a:ext cx="0" cy="0"/>
          <a:chOff x="0" y="0"/>
          <a:chExt cx="0" cy="0"/>
        </a:xfrm>
      </p:grpSpPr>
      <p:sp>
        <p:nvSpPr>
          <p:cNvPr id="1048842" name="Content Placeholder 2"/>
          <p:cNvSpPr>
            <a:spLocks noGrp="1"/>
          </p:cNvSpPr>
          <p:nvPr>
            <p:ph idx="1"/>
          </p:nvPr>
        </p:nvSpPr>
        <p:spPr/>
        <p:txBody>
          <a:bodyPr/>
          <a:p>
            <a:pPr eaLnBrk="1" hangingPunct="1">
              <a:buFont typeface="Arial" charset="0"/>
              <a:buNone/>
            </a:pPr>
            <a:r>
              <a:rPr b="1" dirty="0" lang="en-US" smtClean="0"/>
              <a:t>Note:</a:t>
            </a:r>
            <a:r>
              <a:rPr dirty="0" lang="en-US" smtClean="0"/>
              <a:t> Your </a:t>
            </a:r>
            <a:r>
              <a:rPr b="1" dirty="0" i="1" lang="en-US" smtClean="0"/>
              <a:t>research objectives should develop logically from your research questions </a:t>
            </a:r>
            <a:r>
              <a:rPr dirty="0" lang="en-US" smtClean="0"/>
              <a:t>and the problem stated</a:t>
            </a:r>
          </a:p>
          <a:p>
            <a:pPr eaLnBrk="1" hangingPunct="1"/>
            <a:endParaRPr dirty="0" lang="en-US" smtClean="0"/>
          </a:p>
        </p:txBody>
      </p:sp>
    </p:spTree>
  </p:cSld>
  <p:clrMapOvr>
    <a:masterClrMapping/>
  </p:clrMapOvr>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67" name=""/>
        <p:cNvGrpSpPr/>
        <p:nvPr/>
      </p:nvGrpSpPr>
      <p:grpSpPr>
        <a:xfrm>
          <a:off x="0" y="0"/>
          <a:ext cx="0" cy="0"/>
          <a:chOff x="0" y="0"/>
          <a:chExt cx="0" cy="0"/>
        </a:xfrm>
      </p:grpSpPr>
      <p:sp>
        <p:nvSpPr>
          <p:cNvPr id="1048639" name="Title 1"/>
          <p:cNvSpPr>
            <a:spLocks noGrp="1"/>
          </p:cNvSpPr>
          <p:nvPr>
            <p:ph type="title"/>
          </p:nvPr>
        </p:nvSpPr>
        <p:spPr/>
        <p:txBody>
          <a:bodyPr/>
          <a:p>
            <a:endParaRPr lang="en-US"/>
          </a:p>
        </p:txBody>
      </p:sp>
      <p:sp>
        <p:nvSpPr>
          <p:cNvPr id="1048640" name="Content Placeholder 2"/>
          <p:cNvSpPr>
            <a:spLocks noGrp="1"/>
          </p:cNvSpPr>
          <p:nvPr>
            <p:ph idx="1"/>
          </p:nvPr>
        </p:nvSpPr>
        <p:spPr/>
        <p:txBody>
          <a:bodyPr/>
          <a:p>
            <a:r>
              <a:rPr dirty="0" lang="en-US" smtClean="0"/>
              <a:t>COMPONENTS OF RESEARCH.</a:t>
            </a:r>
          </a:p>
          <a:p>
            <a:r>
              <a:rPr dirty="0" lang="en-US" smtClean="0"/>
              <a:t>It is systematic: attempts to solve problems whether social, economic, political, cultural / health related in a systematic way. Why systematic?</a:t>
            </a:r>
          </a:p>
          <a:p>
            <a:r>
              <a:rPr dirty="0" lang="en-US" smtClean="0"/>
              <a:t>Involves identification of the problem.</a:t>
            </a:r>
          </a:p>
          <a:p>
            <a:r>
              <a:rPr dirty="0" lang="en-US" smtClean="0"/>
              <a:t>Review of related literature &amp; data collection.</a:t>
            </a:r>
          </a:p>
          <a:p>
            <a:r>
              <a:rPr dirty="0" lang="en-US" smtClean="0"/>
              <a:t>Data collection is done in a proper </a:t>
            </a:r>
          </a:p>
          <a:p>
            <a:endParaRPr dirty="0"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402" name=""/>
        <p:cNvGrpSpPr/>
        <p:nvPr/>
      </p:nvGrpSpPr>
      <p:grpSpPr>
        <a:xfrm>
          <a:off x="0" y="0"/>
          <a:ext cx="0" cy="0"/>
          <a:chOff x="0" y="0"/>
          <a:chExt cx="0" cy="0"/>
        </a:xfrm>
      </p:grpSpPr>
      <p:sp>
        <p:nvSpPr>
          <p:cNvPr id="1048846" name="Title 1"/>
          <p:cNvSpPr>
            <a:spLocks noGrp="1"/>
          </p:cNvSpPr>
          <p:nvPr>
            <p:ph type="title"/>
          </p:nvPr>
        </p:nvSpPr>
        <p:spPr>
          <a:xfrm>
            <a:off x="0" y="0"/>
            <a:ext cx="9144000" cy="1219200"/>
          </a:xfrm>
          <a:ln>
            <a:noFill/>
          </a:ln>
          <a:effectLst>
            <a:outerShdw algn="ctr" blurRad="44450" dir="5400000" dist="27940">
              <a:srgbClr val="000000">
                <a:alpha val="32000"/>
              </a:srgbClr>
            </a:outerShdw>
          </a:effectLst>
          <a:scene3d>
            <a:camera prst="orthographicFront">
              <a:rot lat="0" lon="0" rev="0"/>
            </a:camera>
            <a:lightRig dir="t" rig="balanced">
              <a:rot lat="0" lon="0" rev="8700000"/>
            </a:lightRig>
          </a:scene3d>
          <a:sp3d>
            <a:bevelT w="190500" h="38100"/>
          </a:sp3d>
        </p:spPr>
        <p:txBody>
          <a:bodyPr/>
          <a:p>
            <a:pPr eaLnBrk="1" hangingPunct="1"/>
            <a:r>
              <a:rPr b="1" dirty="0" lang="en-US" smtClean="0">
                <a:solidFill>
                  <a:srgbClr val="0000CC"/>
                </a:solidFill>
              </a:rPr>
              <a:t>CATEGORIES OF RESEARCH OBJECTIVES</a:t>
            </a:r>
          </a:p>
        </p:txBody>
      </p:sp>
      <p:sp>
        <p:nvSpPr>
          <p:cNvPr id="1048847" name="Content Placeholder 2"/>
          <p:cNvSpPr>
            <a:spLocks noGrp="1"/>
          </p:cNvSpPr>
          <p:nvPr>
            <p:ph idx="1"/>
          </p:nvPr>
        </p:nvSpPr>
        <p:spPr>
          <a:xfrm>
            <a:off x="0" y="1295400"/>
            <a:ext cx="8991600" cy="5562600"/>
          </a:xfrm>
        </p:spPr>
        <p:txBody>
          <a:bodyPr/>
          <a:p>
            <a:pPr eaLnBrk="1" hangingPunct="1"/>
            <a:r>
              <a:rPr dirty="0" lang="en-US" smtClean="0"/>
              <a:t>Broad</a:t>
            </a:r>
          </a:p>
          <a:p>
            <a:pPr eaLnBrk="1" hangingPunct="1"/>
            <a:r>
              <a:rPr dirty="0" lang="en-US" smtClean="0"/>
              <a:t>Specific</a:t>
            </a:r>
          </a:p>
          <a:p>
            <a:pPr eaLnBrk="1" hangingPunct="1">
              <a:buFont typeface="Arial" charset="0"/>
              <a:buNone/>
            </a:pPr>
            <a:r>
              <a:rPr b="1" dirty="0" lang="en-US" u="sng" smtClean="0"/>
              <a:t>Broad Objectives</a:t>
            </a:r>
          </a:p>
          <a:p>
            <a:pPr eaLnBrk="1" hangingPunct="1"/>
            <a:r>
              <a:rPr dirty="0" lang="en-US" smtClean="0"/>
              <a:t>describe the expected contributions arising from the study. </a:t>
            </a:r>
          </a:p>
          <a:p>
            <a:pPr eaLnBrk="1" hangingPunct="1"/>
            <a:r>
              <a:rPr dirty="0" lang="en-US" smtClean="0"/>
              <a:t>relate the reasonable and expected contributions of the study to broad social, economic, or health concerns</a:t>
            </a:r>
          </a:p>
          <a:p>
            <a:pPr eaLnBrk="1" hangingPunct="1"/>
            <a:r>
              <a:rPr dirty="0" lang="en-US" smtClean="0"/>
              <a:t>contribute to the justification of why research on the problem is required </a:t>
            </a:r>
          </a:p>
          <a:p>
            <a:pPr eaLnBrk="1" hangingPunct="1">
              <a:buFont typeface="Arial" charset="0"/>
              <a:buNone/>
            </a:pPr>
            <a:endParaRPr dirty="0" lang="en-US" smtClean="0"/>
          </a:p>
          <a:p>
            <a:pPr eaLnBrk="1" hangingPunct="1"/>
            <a:endParaRPr dirty="0" lang="en-US" smtClean="0"/>
          </a:p>
        </p:txBody>
      </p:sp>
    </p:spTree>
  </p:cSld>
  <p:clrMapOvr>
    <a:masterClrMapping/>
  </p:clrMapOvr>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405" name=""/>
        <p:cNvGrpSpPr/>
        <p:nvPr/>
      </p:nvGrpSpPr>
      <p:grpSpPr>
        <a:xfrm>
          <a:off x="0" y="0"/>
          <a:ext cx="0" cy="0"/>
          <a:chOff x="0" y="0"/>
          <a:chExt cx="0" cy="0"/>
        </a:xfrm>
      </p:grpSpPr>
      <p:sp>
        <p:nvSpPr>
          <p:cNvPr id="1048851" name="Content Placeholder 2"/>
          <p:cNvSpPr>
            <a:spLocks noGrp="1"/>
          </p:cNvSpPr>
          <p:nvPr>
            <p:ph idx="1"/>
          </p:nvPr>
        </p:nvSpPr>
        <p:spPr>
          <a:xfrm>
            <a:off x="457200" y="533400"/>
            <a:ext cx="8229600" cy="5592763"/>
          </a:xfrm>
        </p:spPr>
        <p:txBody>
          <a:bodyPr/>
          <a:p>
            <a:pPr eaLnBrk="1" hangingPunct="1">
              <a:buFont typeface="Arial" charset="0"/>
              <a:buNone/>
            </a:pPr>
            <a:r>
              <a:rPr b="1" dirty="0" lang="en-US" smtClean="0"/>
              <a:t>NOTE</a:t>
            </a:r>
          </a:p>
          <a:p>
            <a:pPr eaLnBrk="1" hangingPunct="1"/>
            <a:r>
              <a:rPr dirty="0" lang="en-US" smtClean="0"/>
              <a:t>Note that broad objectives are the expected contributions. </a:t>
            </a:r>
          </a:p>
          <a:p>
            <a:pPr eaLnBrk="1" hangingPunct="1"/>
            <a:r>
              <a:rPr dirty="0" lang="en-US" smtClean="0"/>
              <a:t>The investigator does not promise that the contribution will occur and therefore, usually does not try to measure them.</a:t>
            </a:r>
          </a:p>
          <a:p>
            <a:pPr eaLnBrk="1" hangingPunct="1"/>
            <a:endParaRPr dirty="0" lang="en-US" smtClean="0"/>
          </a:p>
        </p:txBody>
      </p:sp>
    </p:spTree>
  </p:cSld>
  <p:clrMapOvr>
    <a:masterClrMapping/>
  </p:clrMapOvr>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252" name=""/>
        <p:cNvGrpSpPr/>
        <p:nvPr/>
      </p:nvGrpSpPr>
      <p:grpSpPr>
        <a:xfrm>
          <a:off x="0" y="0"/>
          <a:ext cx="0" cy="0"/>
          <a:chOff x="0" y="0"/>
          <a:chExt cx="0" cy="0"/>
        </a:xfrm>
      </p:grpSpPr>
      <p:sp>
        <p:nvSpPr>
          <p:cNvPr id="1048615" name="Title 1"/>
          <p:cNvSpPr>
            <a:spLocks noGrp="1"/>
          </p:cNvSpPr>
          <p:nvPr>
            <p:ph type="title"/>
          </p:nvPr>
        </p:nvSpPr>
        <p:spPr>
          <a:xfrm>
            <a:off x="0" y="152400"/>
            <a:ext cx="9144000" cy="11430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rgbClr val="0000CC"/>
                </a:solidFill>
              </a:rPr>
              <a:t>Guidelines for writing research objectives</a:t>
            </a:r>
          </a:p>
        </p:txBody>
      </p:sp>
      <p:sp>
        <p:nvSpPr>
          <p:cNvPr id="1048616" name="Content Placeholder 2"/>
          <p:cNvSpPr>
            <a:spLocks noGrp="1"/>
          </p:cNvSpPr>
          <p:nvPr>
            <p:ph idx="1"/>
          </p:nvPr>
        </p:nvSpPr>
        <p:spPr>
          <a:xfrm>
            <a:off x="0" y="1447800"/>
            <a:ext cx="9144000" cy="5410200"/>
          </a:xfrm>
        </p:spPr>
        <p:txBody>
          <a:bodyPr/>
          <a:p>
            <a:pPr eaLnBrk="1" hangingPunct="1">
              <a:buFont typeface="Arial" charset="0"/>
              <a:buNone/>
            </a:pPr>
            <a:r>
              <a:rPr dirty="0" lang="en-US" smtClean="0"/>
              <a:t>The writing of the broad objectives will be guided by the following questions: </a:t>
            </a:r>
          </a:p>
          <a:p>
            <a:pPr eaLnBrk="1" hangingPunct="1"/>
            <a:r>
              <a:rPr dirty="0" lang="en-US" smtClean="0"/>
              <a:t>How will the results from the study help improve service delivery, improve training programs, or assist in the design of educational materials? </a:t>
            </a:r>
          </a:p>
          <a:p>
            <a:pPr eaLnBrk="1" hangingPunct="1"/>
            <a:r>
              <a:rPr dirty="0" lang="en-US" smtClean="0"/>
              <a:t>In other words, what are the anticipated contributions of the study </a:t>
            </a:r>
          </a:p>
        </p:txBody>
      </p:sp>
    </p:spTree>
  </p:cSld>
  <p:clrMapOvr>
    <a:masterClrMapping/>
  </p:clrMapOvr>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246" name=""/>
        <p:cNvGrpSpPr/>
        <p:nvPr/>
      </p:nvGrpSpPr>
      <p:grpSpPr>
        <a:xfrm>
          <a:off x="0" y="0"/>
          <a:ext cx="0" cy="0"/>
          <a:chOff x="0" y="0"/>
          <a:chExt cx="0" cy="0"/>
        </a:xfrm>
      </p:grpSpPr>
      <p:sp>
        <p:nvSpPr>
          <p:cNvPr id="1048605" name="Title 1"/>
          <p:cNvSpPr>
            <a:spLocks noGrp="1"/>
          </p:cNvSpPr>
          <p:nvPr>
            <p:ph type="title"/>
          </p:nvPr>
        </p:nvSpPr>
        <p:spPr>
          <a:xfrm>
            <a:off x="457200" y="0"/>
            <a:ext cx="8229600" cy="9906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rgbClr val="0000CC"/>
                </a:solidFill>
              </a:rPr>
              <a:t>EXAMPLES OF BROAD OBJECTIVES</a:t>
            </a:r>
          </a:p>
        </p:txBody>
      </p:sp>
      <p:sp>
        <p:nvSpPr>
          <p:cNvPr id="1048606" name="Content Placeholder 2"/>
          <p:cNvSpPr>
            <a:spLocks noGrp="1"/>
          </p:cNvSpPr>
          <p:nvPr>
            <p:ph idx="1"/>
          </p:nvPr>
        </p:nvSpPr>
        <p:spPr>
          <a:xfrm>
            <a:off x="0" y="990600"/>
            <a:ext cx="8991600" cy="5867400"/>
          </a:xfrm>
        </p:spPr>
        <p:txBody>
          <a:bodyPr/>
          <a:p>
            <a:pPr eaLnBrk="1" hangingPunct="1"/>
            <a:r>
              <a:rPr dirty="0" lang="en-US" smtClean="0"/>
              <a:t>The broad objective of this study is to contribute towards increasing utilization of RH services among Kenyan adolescents. </a:t>
            </a:r>
          </a:p>
          <a:p>
            <a:pPr eaLnBrk="1" hangingPunct="1"/>
            <a:r>
              <a:rPr dirty="0" lang="en-US" smtClean="0"/>
              <a:t>The broad objective of this study is to contribute towards reduction of the prevalence of Malaria among the study population.</a:t>
            </a:r>
          </a:p>
          <a:p>
            <a:pPr eaLnBrk="1" hangingPunct="1"/>
            <a:r>
              <a:rPr dirty="0" lang="en-US" smtClean="0"/>
              <a:t>The broad objective of this study is to contribute to a better understanding of the factors that affect the use of maternal health care services in the study area</a:t>
            </a:r>
          </a:p>
          <a:p>
            <a:pPr eaLnBrk="1" hangingPunct="1"/>
            <a:endParaRPr dirty="0" lang="en-US" smtClean="0"/>
          </a:p>
          <a:p>
            <a:pPr eaLnBrk="1" hangingPunct="1"/>
            <a:endParaRPr dirty="0" lang="en-US" smtClean="0"/>
          </a:p>
        </p:txBody>
      </p:sp>
    </p:spTree>
  </p:cSld>
  <p:clrMapOvr>
    <a:masterClrMapping/>
  </p:clrMapOvr>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240" name=""/>
        <p:cNvGrpSpPr/>
        <p:nvPr/>
      </p:nvGrpSpPr>
      <p:grpSpPr>
        <a:xfrm>
          <a:off x="0" y="0"/>
          <a:ext cx="0" cy="0"/>
          <a:chOff x="0" y="0"/>
          <a:chExt cx="0" cy="0"/>
        </a:xfrm>
      </p:grpSpPr>
      <p:sp>
        <p:nvSpPr>
          <p:cNvPr id="1048595" name="Title 1"/>
          <p:cNvSpPr>
            <a:spLocks noGrp="1"/>
          </p:cNvSpPr>
          <p:nvPr>
            <p:ph type="title"/>
          </p:nvPr>
        </p:nvSpPr>
        <p:spPr>
          <a:xfrm>
            <a:off x="0" y="0"/>
            <a:ext cx="9144000" cy="10668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rgbClr val="0000CC"/>
                </a:solidFill>
              </a:rPr>
              <a:t>SPECIFIC OBJECTIVES</a:t>
            </a:r>
            <a:br>
              <a:rPr b="1" dirty="0" lang="en-US" smtClean="0">
                <a:solidFill>
                  <a:srgbClr val="0000CC"/>
                </a:solidFill>
              </a:rPr>
            </a:br>
            <a:endParaRPr dirty="0" lang="en-US" smtClean="0">
              <a:solidFill>
                <a:srgbClr val="0000CC"/>
              </a:solidFill>
            </a:endParaRPr>
          </a:p>
        </p:txBody>
      </p:sp>
      <p:sp>
        <p:nvSpPr>
          <p:cNvPr id="1048596" name="Content Placeholder 2"/>
          <p:cNvSpPr>
            <a:spLocks noGrp="1"/>
          </p:cNvSpPr>
          <p:nvPr>
            <p:ph idx="1"/>
          </p:nvPr>
        </p:nvSpPr>
        <p:spPr>
          <a:xfrm>
            <a:off x="152400" y="609600"/>
            <a:ext cx="8839200" cy="6248400"/>
          </a:xfrm>
        </p:spPr>
        <p:txBody>
          <a:bodyPr/>
          <a:p>
            <a:pPr eaLnBrk="1" hangingPunct="1"/>
            <a:r>
              <a:rPr dirty="0" lang="en-US" smtClean="0"/>
              <a:t>In contrast to broad objectives that state what is expected to happen, specific objectives relate directly to the research problem situation. </a:t>
            </a:r>
          </a:p>
          <a:p>
            <a:pPr eaLnBrk="1" hangingPunct="1"/>
            <a:r>
              <a:rPr dirty="0" lang="en-US" smtClean="0"/>
              <a:t>These are the outputs or deliverables of the study for which the researcher is responsible</a:t>
            </a:r>
          </a:p>
          <a:p>
            <a:pPr eaLnBrk="1" hangingPunct="1"/>
            <a:r>
              <a:rPr dirty="0" lang="en-US" smtClean="0"/>
              <a:t>They indicate the variables that will be examined and measured. </a:t>
            </a:r>
          </a:p>
          <a:p>
            <a:pPr eaLnBrk="1" hangingPunct="1"/>
            <a:r>
              <a:rPr dirty="0" lang="en-US" smtClean="0"/>
              <a:t>An immediate objective represents a promise by the investigator that certain specific variables will be examined</a:t>
            </a:r>
          </a:p>
          <a:p>
            <a:pPr eaLnBrk="1" hangingPunct="1"/>
            <a:r>
              <a:rPr dirty="0" lang="en-US" smtClean="0"/>
              <a:t>Specific objectives are expressed in </a:t>
            </a:r>
            <a:r>
              <a:rPr b="1" dirty="0" lang="en-US" smtClean="0"/>
              <a:t>measurable terms</a:t>
            </a:r>
          </a:p>
          <a:p>
            <a:pPr eaLnBrk="1" hangingPunct="1"/>
            <a:endParaRPr dirty="0" lang="en-US" smtClean="0"/>
          </a:p>
          <a:p>
            <a:pPr eaLnBrk="1" hangingPunct="1"/>
            <a:endParaRPr dirty="0" lang="en-US" smtClean="0"/>
          </a:p>
          <a:p>
            <a:pPr eaLnBrk="1" hangingPunct="1"/>
            <a:endParaRPr dirty="0" lang="en-US" smtClean="0"/>
          </a:p>
          <a:p>
            <a:pPr eaLnBrk="1" hangingPunct="1"/>
            <a:endParaRPr dirty="0" lang="en-US" smtClean="0"/>
          </a:p>
        </p:txBody>
      </p:sp>
    </p:spTree>
  </p:cSld>
  <p:clrMapOvr>
    <a:masterClrMapping/>
  </p:clrMapOvr>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79" name=""/>
        <p:cNvGrpSpPr/>
        <p:nvPr/>
      </p:nvGrpSpPr>
      <p:grpSpPr>
        <a:xfrm>
          <a:off x="0" y="0"/>
          <a:ext cx="0" cy="0"/>
          <a:chOff x="0" y="0"/>
          <a:chExt cx="0" cy="0"/>
        </a:xfrm>
      </p:grpSpPr>
      <p:sp>
        <p:nvSpPr>
          <p:cNvPr id="1048586" name="Title 1"/>
          <p:cNvSpPr>
            <a:spLocks noGrp="1"/>
          </p:cNvSpPr>
          <p:nvPr>
            <p:ph type="title"/>
          </p:nvPr>
        </p:nvSpPr>
        <p:spPr>
          <a:xfrm>
            <a:off x="0" y="0"/>
            <a:ext cx="9144000" cy="1066800"/>
          </a:xfrm>
        </p:spPr>
        <p:txBody>
          <a:bodyPr/>
          <a:p>
            <a:pPr eaLnBrk="1" hangingPunct="1"/>
            <a:r>
              <a:rPr b="1" dirty="0" lang="en-US" smtClean="0"/>
              <a:t>EXAMPLES OF SPECIFIC OBJECTIVES</a:t>
            </a:r>
          </a:p>
        </p:txBody>
      </p:sp>
      <p:sp>
        <p:nvSpPr>
          <p:cNvPr id="1048587" name="Content Placeholder 2"/>
          <p:cNvSpPr>
            <a:spLocks noGrp="1"/>
          </p:cNvSpPr>
          <p:nvPr>
            <p:ph idx="1"/>
          </p:nvPr>
        </p:nvSpPr>
        <p:spPr>
          <a:xfrm>
            <a:off x="0" y="914400"/>
            <a:ext cx="9144000" cy="5943600"/>
          </a:xfrm>
        </p:spPr>
        <p:txBody>
          <a:bodyPr/>
          <a:p>
            <a:pPr eaLnBrk="1" hangingPunct="1"/>
            <a:r>
              <a:rPr dirty="0" lang="en-US" smtClean="0"/>
              <a:t>To establish the influence of education on the use of treated mosquito nets in the study area. </a:t>
            </a:r>
          </a:p>
          <a:p>
            <a:pPr eaLnBrk="1" hangingPunct="1"/>
            <a:r>
              <a:rPr dirty="0" lang="en-US" smtClean="0"/>
              <a:t>To establish the association between the attitude of health workers and client satisfaction in the study area.</a:t>
            </a:r>
          </a:p>
          <a:p>
            <a:pPr eaLnBrk="1" hangingPunct="1"/>
            <a:r>
              <a:rPr dirty="0" lang="en-US" smtClean="0"/>
              <a:t>To identify the effect of public health education campaign on the uptake of modern maternal health care services.</a:t>
            </a:r>
          </a:p>
          <a:p>
            <a:pPr eaLnBrk="1" hangingPunct="1"/>
            <a:endParaRPr dirty="0" lang="en-US" smtClean="0"/>
          </a:p>
          <a:p>
            <a:pPr eaLnBrk="1" hangingPunct="1"/>
            <a:endParaRPr dirty="0" lang="en-US" smtClean="0"/>
          </a:p>
        </p:txBody>
      </p:sp>
    </p:spTree>
  </p:cSld>
  <p:clrMapOvr>
    <a:masterClrMapping/>
  </p:clrMapOvr>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237" name=""/>
        <p:cNvGrpSpPr/>
        <p:nvPr/>
      </p:nvGrpSpPr>
      <p:grpSpPr>
        <a:xfrm>
          <a:off x="0" y="0"/>
          <a:ext cx="0" cy="0"/>
          <a:chOff x="0" y="0"/>
          <a:chExt cx="0" cy="0"/>
        </a:xfrm>
      </p:grpSpPr>
      <p:sp>
        <p:nvSpPr>
          <p:cNvPr id="1048591" name="Content Placeholder 2"/>
          <p:cNvSpPr>
            <a:spLocks noGrp="1"/>
          </p:cNvSpPr>
          <p:nvPr>
            <p:ph idx="1"/>
          </p:nvPr>
        </p:nvSpPr>
        <p:spPr>
          <a:xfrm>
            <a:off x="152400" y="228600"/>
            <a:ext cx="8839200" cy="6477000"/>
          </a:xfrm>
        </p:spPr>
        <p:txBody>
          <a:bodyPr rtlCol="0">
            <a:normAutofit/>
          </a:bodyPr>
          <a:p>
            <a:pPr eaLnBrk="1" fontAlgn="auto" hangingPunct="1" indent="-514350" marL="514350">
              <a:spcAft>
                <a:spcPts val="0"/>
              </a:spcAft>
              <a:buFont typeface="Arial" charset="0"/>
              <a:buNone/>
            </a:pPr>
            <a:r>
              <a:rPr b="1" dirty="0" lang="en-US" u="sng" smtClean="0">
                <a:solidFill>
                  <a:srgbClr val="0000CC"/>
                </a:solidFill>
              </a:rPr>
              <a:t>HYPOTHESIS OF THE STUDY</a:t>
            </a:r>
            <a:endParaRPr dirty="0" lang="en-US" u="sng" smtClean="0">
              <a:solidFill>
                <a:srgbClr val="0000CC"/>
              </a:solidFill>
            </a:endParaRPr>
          </a:p>
          <a:p>
            <a:pPr eaLnBrk="1" fontAlgn="auto" hangingPunct="1">
              <a:spcAft>
                <a:spcPts val="0"/>
              </a:spcAft>
              <a:buFont typeface="Arial" charset="0"/>
              <a:buNone/>
            </a:pPr>
            <a:r>
              <a:rPr b="1" dirty="0" lang="en-US" smtClean="0"/>
              <a:t>Description:</a:t>
            </a:r>
          </a:p>
          <a:p>
            <a:pPr eaLnBrk="1" fontAlgn="auto" hangingPunct="1">
              <a:spcAft>
                <a:spcPts val="0"/>
              </a:spcAft>
            </a:pPr>
            <a:r>
              <a:rPr dirty="0" lang="en-US" smtClean="0"/>
              <a:t>This is a statement about an expected relationship between two or more variables that permits empirical testing</a:t>
            </a:r>
            <a:endParaRPr b="1" dirty="0" lang="en-US" smtClean="0"/>
          </a:p>
          <a:p>
            <a:pPr eaLnBrk="1" fontAlgn="auto" hangingPunct="1">
              <a:spcAft>
                <a:spcPts val="0"/>
              </a:spcAft>
            </a:pPr>
            <a:r>
              <a:rPr dirty="0" lang="en-US" smtClean="0"/>
              <a:t>It is the researcher’s prediction or explanation of the relationships between two variables. E.g.</a:t>
            </a:r>
          </a:p>
          <a:p>
            <a:pPr eaLnBrk="1" fontAlgn="auto" hangingPunct="1">
              <a:spcAft>
                <a:spcPts val="0"/>
              </a:spcAft>
              <a:buFont typeface="Arial" charset="0"/>
              <a:buNone/>
            </a:pPr>
            <a:r>
              <a:rPr dirty="0" lang="en-US" smtClean="0"/>
              <a:t>	-</a:t>
            </a:r>
            <a:r>
              <a:rPr dirty="0" sz="2800" lang="en-US" smtClean="0"/>
              <a:t>Persons with Type II diabetes mellitus who have greater knowledge of their diseases will have a higher rate of adherence to treatment regimen than those with less knowledge</a:t>
            </a:r>
            <a:r>
              <a:rPr dirty="0" lang="en-US" smtClean="0"/>
              <a:t>.</a:t>
            </a:r>
            <a:endParaRPr dirty="0" lang="en-US"/>
          </a:p>
        </p:txBody>
      </p:sp>
    </p:spTree>
  </p:cSld>
  <p:clrMapOvr>
    <a:masterClrMapping/>
  </p:clrMapOvr>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243" name=""/>
        <p:cNvGrpSpPr/>
        <p:nvPr/>
      </p:nvGrpSpPr>
      <p:grpSpPr>
        <a:xfrm>
          <a:off x="0" y="0"/>
          <a:ext cx="0" cy="0"/>
          <a:chOff x="0" y="0"/>
          <a:chExt cx="0" cy="0"/>
        </a:xfrm>
      </p:grpSpPr>
      <p:sp>
        <p:nvSpPr>
          <p:cNvPr id="1048600" name="Title 1"/>
          <p:cNvSpPr>
            <a:spLocks noGrp="1"/>
          </p:cNvSpPr>
          <p:nvPr>
            <p:ph type="title"/>
          </p:nvPr>
        </p:nvSpPr>
        <p:spPr>
          <a:xfrm>
            <a:off x="0" y="228600"/>
            <a:ext cx="9144000" cy="12954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rgbClr val="0000CC"/>
                </a:solidFill>
              </a:rPr>
              <a:t>Difference between Specific objectives, Broad objectives and hypothesis</a:t>
            </a:r>
          </a:p>
        </p:txBody>
      </p:sp>
      <p:sp>
        <p:nvSpPr>
          <p:cNvPr id="1048601" name="Content Placeholder 2"/>
          <p:cNvSpPr>
            <a:spLocks noGrp="1"/>
          </p:cNvSpPr>
          <p:nvPr>
            <p:ph idx="1"/>
          </p:nvPr>
        </p:nvSpPr>
        <p:spPr>
          <a:xfrm>
            <a:off x="0" y="1752600"/>
            <a:ext cx="9144000" cy="5105400"/>
          </a:xfrm>
        </p:spPr>
        <p:txBody>
          <a:bodyPr/>
          <a:p>
            <a:pPr eaLnBrk="1" hangingPunct="1"/>
            <a:r>
              <a:rPr dirty="0" sz="2800" lang="en-US" smtClean="0"/>
              <a:t>While broad objectives identify the </a:t>
            </a:r>
            <a:r>
              <a:rPr b="1" dirty="0" sz="2800" lang="en-US" smtClean="0"/>
              <a:t>anticipated contributions </a:t>
            </a:r>
            <a:r>
              <a:rPr dirty="0" sz="2800" lang="en-US" smtClean="0"/>
              <a:t>arising from a study, </a:t>
            </a:r>
          </a:p>
          <a:p>
            <a:pPr eaLnBrk="1" hangingPunct="1"/>
            <a:r>
              <a:rPr dirty="0" sz="2800" lang="en-US" smtClean="0"/>
              <a:t>and specific objectives </a:t>
            </a:r>
            <a:r>
              <a:rPr b="1" dirty="0" sz="2800" lang="en-US" smtClean="0"/>
              <a:t>specify what will be done or measured </a:t>
            </a:r>
            <a:r>
              <a:rPr dirty="0" sz="2800" lang="en-US" smtClean="0"/>
              <a:t>in the study, </a:t>
            </a:r>
          </a:p>
          <a:p>
            <a:pPr eaLnBrk="1" hangingPunct="1"/>
            <a:r>
              <a:rPr dirty="0" sz="2800" lang="en-US" smtClean="0"/>
              <a:t>hypotheses specify the </a:t>
            </a:r>
            <a:r>
              <a:rPr b="1" dirty="0" sz="2800" lang="en-US" smtClean="0"/>
              <a:t>expected relationship </a:t>
            </a:r>
            <a:r>
              <a:rPr dirty="0" sz="2800" lang="en-US" smtClean="0"/>
              <a:t>among the variables </a:t>
            </a:r>
          </a:p>
          <a:p>
            <a:pPr eaLnBrk="1" hangingPunct="1"/>
            <a:endParaRPr dirty="0" sz="2800" lang="en-US" smtClean="0"/>
          </a:p>
        </p:txBody>
      </p:sp>
    </p:spTree>
  </p:cSld>
  <p:clrMapOvr>
    <a:masterClrMapping/>
  </p:clrMapOvr>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249" name=""/>
        <p:cNvGrpSpPr/>
        <p:nvPr/>
      </p:nvGrpSpPr>
      <p:grpSpPr>
        <a:xfrm>
          <a:off x="0" y="0"/>
          <a:ext cx="0" cy="0"/>
          <a:chOff x="0" y="0"/>
          <a:chExt cx="0" cy="0"/>
        </a:xfrm>
      </p:grpSpPr>
      <p:sp>
        <p:nvSpPr>
          <p:cNvPr id="1048610" name="Title 1"/>
          <p:cNvSpPr>
            <a:spLocks noGrp="1"/>
          </p:cNvSpPr>
          <p:nvPr>
            <p:ph type="title"/>
          </p:nvPr>
        </p:nvSpPr>
        <p:spPr>
          <a:xfrm>
            <a:off x="0" y="0"/>
            <a:ext cx="9144000" cy="10668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t>Where are hypothesis required?</a:t>
            </a:r>
          </a:p>
        </p:txBody>
      </p:sp>
      <p:sp>
        <p:nvSpPr>
          <p:cNvPr id="1048611" name="Content Placeholder 2"/>
          <p:cNvSpPr>
            <a:spLocks noGrp="1"/>
          </p:cNvSpPr>
          <p:nvPr>
            <p:ph idx="1"/>
          </p:nvPr>
        </p:nvSpPr>
        <p:spPr>
          <a:xfrm>
            <a:off x="457200" y="990600"/>
            <a:ext cx="8229600" cy="5135563"/>
          </a:xfrm>
        </p:spPr>
        <p:txBody>
          <a:bodyPr/>
          <a:p>
            <a:pPr eaLnBrk="1" hangingPunct="1"/>
            <a:r>
              <a:rPr dirty="0" lang="en-US" smtClean="0"/>
              <a:t>They are most appropriate for field intervention or evaluative studies. </a:t>
            </a:r>
          </a:p>
          <a:p>
            <a:pPr eaLnBrk="1" hangingPunct="1"/>
            <a:r>
              <a:rPr dirty="0" lang="en-US" smtClean="0"/>
              <a:t>Diagnostic or exploratory studies </a:t>
            </a:r>
            <a:r>
              <a:rPr b="1" dirty="0" lang="en-US" smtClean="0"/>
              <a:t>do not normally require hypotheses because they generally do not test relationships between variables.</a:t>
            </a:r>
          </a:p>
          <a:p>
            <a:pPr eaLnBrk="1" hangingPunct="1"/>
            <a:endParaRPr dirty="0" lang="en-US" smtClean="0"/>
          </a:p>
        </p:txBody>
      </p:sp>
    </p:spTree>
  </p:cSld>
  <p:clrMapOvr>
    <a:masterClrMapping/>
  </p:clrMapOvr>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408" name=""/>
        <p:cNvGrpSpPr/>
        <p:nvPr/>
      </p:nvGrpSpPr>
      <p:grpSpPr>
        <a:xfrm>
          <a:off x="0" y="0"/>
          <a:ext cx="0" cy="0"/>
          <a:chOff x="0" y="0"/>
          <a:chExt cx="0" cy="0"/>
        </a:xfrm>
      </p:grpSpPr>
      <p:sp>
        <p:nvSpPr>
          <p:cNvPr id="1048855" name="Title 1"/>
          <p:cNvSpPr>
            <a:spLocks noGrp="1"/>
          </p:cNvSpPr>
          <p:nvPr>
            <p:ph type="title"/>
          </p:nvPr>
        </p:nvSpPr>
        <p:spPr>
          <a:xfrm>
            <a:off x="0" y="0"/>
            <a:ext cx="8991600" cy="11430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t>WHY HYPOTHESES ARE IMPORTANT?</a:t>
            </a:r>
          </a:p>
        </p:txBody>
      </p:sp>
      <p:sp>
        <p:nvSpPr>
          <p:cNvPr id="1048856" name="Content Placeholder 2"/>
          <p:cNvSpPr>
            <a:spLocks noGrp="1"/>
          </p:cNvSpPr>
          <p:nvPr>
            <p:ph idx="1"/>
          </p:nvPr>
        </p:nvSpPr>
        <p:spPr>
          <a:xfrm>
            <a:off x="0" y="990600"/>
            <a:ext cx="8915400" cy="5562600"/>
          </a:xfrm>
        </p:spPr>
        <p:txBody>
          <a:bodyPr/>
          <a:p>
            <a:pPr eaLnBrk="1" hangingPunct="1"/>
            <a:r>
              <a:rPr dirty="0" lang="en-US" smtClean="0"/>
              <a:t>Study hypotheses serve to direct and guide the research. </a:t>
            </a:r>
          </a:p>
          <a:p>
            <a:pPr eaLnBrk="1" hangingPunct="1"/>
            <a:r>
              <a:rPr dirty="0" lang="en-US" smtClean="0"/>
              <a:t>They indicate the major independent and dependent variables of interest. </a:t>
            </a:r>
          </a:p>
          <a:p>
            <a:pPr eaLnBrk="1" hangingPunct="1"/>
            <a:r>
              <a:rPr dirty="0" lang="en-US" smtClean="0"/>
              <a:t>They suggest the type of data that must be collected and the type of analysis that must be conducted in order to measure the relationship among the variables</a:t>
            </a:r>
          </a:p>
          <a:p>
            <a:pPr eaLnBrk="1" hangingPunct="1"/>
            <a:endParaRPr dirty="0" lang="en-US" smtClean="0"/>
          </a:p>
        </p:txBody>
      </p:sp>
    </p:spTree>
  </p:cSld>
  <p:clrMapOvr>
    <a:masterClrMapping/>
  </p:clrMapOvr>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0" name=""/>
        <p:cNvGrpSpPr/>
        <p:nvPr/>
      </p:nvGrpSpPr>
      <p:grpSpPr>
        <a:xfrm>
          <a:off x="0" y="0"/>
          <a:ext cx="0" cy="0"/>
          <a:chOff x="0" y="0"/>
          <a:chExt cx="0" cy="0"/>
        </a:xfrm>
      </p:grpSpPr>
      <p:sp>
        <p:nvSpPr>
          <p:cNvPr id="1048644" name="Title 1"/>
          <p:cNvSpPr>
            <a:spLocks noGrp="1"/>
          </p:cNvSpPr>
          <p:nvPr>
            <p:ph type="title"/>
          </p:nvPr>
        </p:nvSpPr>
        <p:spPr/>
        <p:txBody>
          <a:bodyPr/>
          <a:p>
            <a:endParaRPr lang="en-US"/>
          </a:p>
        </p:txBody>
      </p:sp>
      <p:sp>
        <p:nvSpPr>
          <p:cNvPr id="1048645" name="Content Placeholder 2"/>
          <p:cNvSpPr>
            <a:spLocks noGrp="1"/>
          </p:cNvSpPr>
          <p:nvPr>
            <p:ph idx="1"/>
          </p:nvPr>
        </p:nvSpPr>
        <p:spPr/>
        <p:txBody>
          <a:bodyPr/>
          <a:p>
            <a:r>
              <a:rPr dirty="0" lang="en-US" smtClean="0"/>
              <a:t>Organization &amp; control so that the data will enable valid decisions to be made about the research problem at hand. Then followed by data analysis, conclusions &amp; recommendations.</a:t>
            </a:r>
          </a:p>
          <a:p>
            <a:r>
              <a:rPr dirty="0" lang="en-US" smtClean="0"/>
              <a:t>B) It is objective: attempts to find an objective.</a:t>
            </a:r>
          </a:p>
          <a:p>
            <a:r>
              <a:rPr dirty="0" lang="en-US" smtClean="0"/>
              <a:t>Unbiased solution to the problem. Involves gathering data &amp; trying to find solution.</a:t>
            </a:r>
            <a:endParaRPr dirty="0"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411" name=""/>
        <p:cNvGrpSpPr/>
        <p:nvPr/>
      </p:nvGrpSpPr>
      <p:grpSpPr>
        <a:xfrm>
          <a:off x="0" y="0"/>
          <a:ext cx="0" cy="0"/>
          <a:chOff x="0" y="0"/>
          <a:chExt cx="0" cy="0"/>
        </a:xfrm>
      </p:grpSpPr>
      <p:sp>
        <p:nvSpPr>
          <p:cNvPr id="1048860" name="Title 1"/>
          <p:cNvSpPr>
            <a:spLocks noGrp="1"/>
          </p:cNvSpPr>
          <p:nvPr>
            <p:ph type="title"/>
          </p:nvPr>
        </p:nvSpPr>
        <p:spPr>
          <a:xfrm>
            <a:off x="457200" y="0"/>
            <a:ext cx="8229600" cy="457200"/>
          </a:xfrm>
        </p:spPr>
        <p:txBody>
          <a:bodyPr rtlCol="0">
            <a:normAutofit fontScale="90000"/>
          </a:bodyPr>
          <a:p>
            <a:pPr eaLnBrk="1" fontAlgn="auto" hangingPunct="1">
              <a:spcAft>
                <a:spcPts val="0"/>
              </a:spcAft>
            </a:pPr>
            <a:r>
              <a:rPr b="1" dirty="0" lang="en-US" u="sng" smtClean="0"/>
              <a:t>TYPES OF HYPOTHESES</a:t>
            </a:r>
          </a:p>
        </p:txBody>
      </p:sp>
      <p:sp>
        <p:nvSpPr>
          <p:cNvPr id="1048861" name="Content Placeholder 2"/>
          <p:cNvSpPr>
            <a:spLocks noGrp="1"/>
          </p:cNvSpPr>
          <p:nvPr>
            <p:ph idx="1"/>
          </p:nvPr>
        </p:nvSpPr>
        <p:spPr>
          <a:xfrm>
            <a:off x="152400" y="457200"/>
            <a:ext cx="8839200" cy="6248400"/>
          </a:xfrm>
        </p:spPr>
        <p:txBody>
          <a:bodyPr rtlCol="0">
            <a:normAutofit fontScale="96429" lnSpcReduction="10000"/>
          </a:bodyPr>
          <a:p>
            <a:pPr eaLnBrk="1" fontAlgn="auto" hangingPunct="1" indent="-514350" marL="514350">
              <a:spcAft>
                <a:spcPts val="0"/>
              </a:spcAft>
              <a:buFont typeface="+mj-lt"/>
              <a:buAutoNum type="arabicPeriod"/>
            </a:pPr>
            <a:r>
              <a:rPr b="1" dirty="0" lang="en-US" smtClean="0"/>
              <a:t>Directional Hypothesis: </a:t>
            </a:r>
            <a:r>
              <a:rPr dirty="0" lang="en-US" smtClean="0"/>
              <a:t>it predicts an outcome in a specific direction. Example;</a:t>
            </a:r>
            <a:br>
              <a:rPr dirty="0" lang="en-US" smtClean="0"/>
            </a:br>
            <a:r>
              <a:rPr dirty="0" sz="2800" i="1" lang="en-US" smtClean="0"/>
              <a:t>Persons with Type II diabetes mellitus and have greater knowledge of their diseases will have a higher rate of adherence to treatment regimen than those with less knowledge.</a:t>
            </a:r>
          </a:p>
          <a:p>
            <a:pPr eaLnBrk="1" fontAlgn="auto" hangingPunct="1" indent="-514350" marL="514350">
              <a:spcAft>
                <a:spcPts val="0"/>
              </a:spcAft>
              <a:buFont typeface="+mj-lt"/>
              <a:buAutoNum type="arabicPeriod"/>
            </a:pPr>
            <a:r>
              <a:rPr b="1" dirty="0" lang="en-US" smtClean="0"/>
              <a:t>Non Directional Hypothesis: </a:t>
            </a:r>
            <a:r>
              <a:rPr dirty="0" lang="en-US" smtClean="0"/>
              <a:t>it indicates there is a difference or correlation but does not specify which. For example: </a:t>
            </a:r>
          </a:p>
          <a:p>
            <a:pPr eaLnBrk="1" fontAlgn="auto" hangingPunct="1" indent="-514350" marL="514350">
              <a:spcAft>
                <a:spcPts val="0"/>
              </a:spcAft>
              <a:buFont typeface="Arial" charset="0"/>
              <a:buNone/>
            </a:pPr>
            <a:r>
              <a:rPr dirty="0" lang="en-US" smtClean="0"/>
              <a:t>	</a:t>
            </a:r>
            <a:r>
              <a:rPr dirty="0" sz="2800" i="1" lang="en-US" smtClean="0"/>
              <a:t>Persons with Type II diabetes mellitus who follow a structured programme on their condition have a higher rate of adherence to treatment.</a:t>
            </a:r>
          </a:p>
          <a:p>
            <a:pPr eaLnBrk="1" fontAlgn="auto" hangingPunct="1">
              <a:spcAft>
                <a:spcPts val="0"/>
              </a:spcAft>
              <a:buFont typeface="Arial" pitchFamily="34" charset="0"/>
              <a:buChar char="•"/>
            </a:pPr>
            <a:r>
              <a:rPr dirty="0" sz="2800" lang="en-US" smtClean="0"/>
              <a:t>This does not indicate a directional relationship</a:t>
            </a:r>
            <a:r>
              <a:rPr dirty="0" lang="en-US" smtClean="0"/>
              <a:t>.</a:t>
            </a:r>
          </a:p>
          <a:p>
            <a:pPr eaLnBrk="1" fontAlgn="auto" hangingPunct="1">
              <a:spcAft>
                <a:spcPts val="0"/>
              </a:spcAft>
              <a:buFont typeface="Arial" pitchFamily="34" charset="0"/>
              <a:buChar char="•"/>
            </a:pPr>
            <a:endParaRPr dirty="0" lang="en-US"/>
          </a:p>
        </p:txBody>
      </p:sp>
    </p:spTree>
  </p:cSld>
  <p:clrMapOvr>
    <a:masterClrMapping/>
  </p:clrMapOvr>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414" name=""/>
        <p:cNvGrpSpPr/>
        <p:nvPr/>
      </p:nvGrpSpPr>
      <p:grpSpPr>
        <a:xfrm>
          <a:off x="0" y="0"/>
          <a:ext cx="0" cy="0"/>
          <a:chOff x="0" y="0"/>
          <a:chExt cx="0" cy="0"/>
        </a:xfrm>
      </p:grpSpPr>
      <p:sp>
        <p:nvSpPr>
          <p:cNvPr id="1048865" name="Content Placeholder 2"/>
          <p:cNvSpPr>
            <a:spLocks noGrp="1"/>
          </p:cNvSpPr>
          <p:nvPr>
            <p:ph idx="1"/>
          </p:nvPr>
        </p:nvSpPr>
        <p:spPr>
          <a:xfrm>
            <a:off x="152400" y="381000"/>
            <a:ext cx="8839200" cy="6324600"/>
          </a:xfrm>
        </p:spPr>
        <p:txBody>
          <a:bodyPr/>
          <a:p>
            <a:pPr eaLnBrk="1" hangingPunct="1"/>
            <a:r>
              <a:rPr b="1" dirty="0" lang="en-US" smtClean="0"/>
              <a:t>Null Hypothesis and Alternative Hypothesis</a:t>
            </a:r>
            <a:br>
              <a:rPr b="1" dirty="0" lang="en-US" smtClean="0"/>
            </a:br>
            <a:r>
              <a:rPr dirty="0" lang="en-US" smtClean="0"/>
              <a:t>1) Null hypothesis (denoted as H</a:t>
            </a:r>
            <a:r>
              <a:rPr baseline="-25000" dirty="0" lang="en-US" smtClean="0"/>
              <a:t>0</a:t>
            </a:r>
            <a:r>
              <a:rPr dirty="0" lang="en-US" smtClean="0"/>
              <a:t>): The null (statistical) hypothesis is used for statistical testing and interpretation. It states no difference exists between groups or no correlations between variables. Example;</a:t>
            </a:r>
          </a:p>
          <a:p>
            <a:pPr eaLnBrk="1" hangingPunct="1">
              <a:buFont typeface="Arial" charset="0"/>
              <a:buNone/>
            </a:pPr>
            <a:r>
              <a:rPr dirty="0" lang="en-US" smtClean="0"/>
              <a:t>	</a:t>
            </a:r>
            <a:r>
              <a:rPr dirty="0" sz="2800" i="1" lang="en-US" smtClean="0"/>
              <a:t>There is no difference in performance of national examinations between standard eight pupils from rural primary schools and standard eight students from urban primary school in Kenya</a:t>
            </a:r>
            <a:r>
              <a:rPr dirty="0" lang="en-US" smtClean="0"/>
              <a:t>.</a:t>
            </a:r>
          </a:p>
          <a:p>
            <a:pPr eaLnBrk="1" hangingPunct="1">
              <a:buFont typeface="Arial" charset="0"/>
              <a:buNone/>
            </a:pPr>
            <a:r>
              <a:rPr dirty="0" lang="en-US" smtClean="0"/>
              <a:t>	2) Alternative hypothesis (denoted as H</a:t>
            </a:r>
            <a:r>
              <a:rPr baseline="-25000" dirty="0" lang="en-US" smtClean="0"/>
              <a:t>1</a:t>
            </a:r>
            <a:r>
              <a:rPr dirty="0" lang="en-US" smtClean="0"/>
              <a:t>): It states that there is a difference or correlation. </a:t>
            </a:r>
          </a:p>
          <a:p>
            <a:pPr eaLnBrk="1" hangingPunct="1"/>
            <a:endParaRPr dirty="0" lang="en-US" smtClean="0"/>
          </a:p>
        </p:txBody>
      </p:sp>
    </p:spTree>
  </p:cSld>
  <p:clrMapOvr>
    <a:masterClrMapping/>
  </p:clrMapOvr>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417" name=""/>
        <p:cNvGrpSpPr/>
        <p:nvPr/>
      </p:nvGrpSpPr>
      <p:grpSpPr>
        <a:xfrm>
          <a:off x="0" y="0"/>
          <a:ext cx="0" cy="0"/>
          <a:chOff x="0" y="0"/>
          <a:chExt cx="0" cy="0"/>
        </a:xfrm>
      </p:grpSpPr>
      <p:sp>
        <p:nvSpPr>
          <p:cNvPr id="1048869" name="Title 1"/>
          <p:cNvSpPr>
            <a:spLocks noGrp="1"/>
          </p:cNvSpPr>
          <p:nvPr>
            <p:ph type="title"/>
          </p:nvPr>
        </p:nvSpPr>
        <p:spPr>
          <a:xfrm>
            <a:off x="0" y="0"/>
            <a:ext cx="9144000" cy="1143000"/>
          </a:xfrm>
          <a:ln>
            <a:noFill/>
          </a:ln>
          <a:effectLst>
            <a:outerShdw algn="ctr" blurRad="190500" dir="2700000" dist="228600">
              <a:srgbClr val="000000">
                <a:alpha val="30000"/>
              </a:srgbClr>
            </a:outerShdw>
          </a:effectLst>
          <a:scene3d>
            <a:camera prst="orthographicFront">
              <a:rot lat="0" lon="0" rev="0"/>
            </a:camera>
            <a:lightRig dir="t" rig="glow">
              <a:rot lat="0" lon="0" rev="4800000"/>
            </a:lightRig>
          </a:scene3d>
          <a:sp3d prstMaterial="matte">
            <a:bevelT w="127000" h="63500"/>
          </a:sp3d>
        </p:spPr>
        <p:txBody>
          <a:bodyPr/>
          <a:p>
            <a:pPr eaLnBrk="1" hangingPunct="1"/>
            <a:r>
              <a:rPr b="1" dirty="0" lang="en-US" smtClean="0">
                <a:solidFill>
                  <a:srgbClr val="0000CC"/>
                </a:solidFill>
              </a:rPr>
              <a:t>Considerations in Writing the Hypothesis </a:t>
            </a:r>
            <a:endParaRPr dirty="0" lang="en-US" smtClean="0">
              <a:solidFill>
                <a:srgbClr val="0000CC"/>
              </a:solidFill>
            </a:endParaRPr>
          </a:p>
        </p:txBody>
      </p:sp>
      <p:sp>
        <p:nvSpPr>
          <p:cNvPr id="1048870" name="Content Placeholder 2"/>
          <p:cNvSpPr>
            <a:spLocks noGrp="1"/>
          </p:cNvSpPr>
          <p:nvPr>
            <p:ph idx="1"/>
          </p:nvPr>
        </p:nvSpPr>
        <p:spPr>
          <a:xfrm>
            <a:off x="0" y="1066800"/>
            <a:ext cx="9144000" cy="5791200"/>
          </a:xfrm>
        </p:spPr>
        <p:txBody>
          <a:bodyPr/>
          <a:p>
            <a:pPr eaLnBrk="1" hangingPunct="1"/>
            <a:r>
              <a:rPr dirty="0" lang="en-US" smtClean="0"/>
              <a:t>In writing study hypotheses, always think in terms of the expected relationship between variables </a:t>
            </a:r>
          </a:p>
          <a:p>
            <a:pPr eaLnBrk="1" hangingPunct="1">
              <a:buFont typeface="Arial" charset="0"/>
              <a:buNone/>
            </a:pPr>
            <a:r>
              <a:rPr b="1" dirty="0" lang="en-US" u="sng" smtClean="0"/>
              <a:t>HOW TO WRITE A HYPOTHESIS</a:t>
            </a:r>
          </a:p>
          <a:p>
            <a:pPr eaLnBrk="1" hangingPunct="1"/>
            <a:r>
              <a:rPr dirty="0" lang="en-US" smtClean="0"/>
              <a:t>Think first about the central problem your study will address (the dependent variable).</a:t>
            </a:r>
          </a:p>
          <a:p>
            <a:pPr eaLnBrk="1" hangingPunct="1"/>
            <a:r>
              <a:rPr dirty="0" lang="en-US" smtClean="0"/>
              <a:t>Next, consider what factor or factors (the independent variables) might cause, determine, or influence the dependent variable</a:t>
            </a:r>
          </a:p>
          <a:p>
            <a:pPr eaLnBrk="1" hangingPunct="1"/>
            <a:r>
              <a:rPr dirty="0" lang="en-US" smtClean="0"/>
              <a:t> Finally, ask yourself if the relationship between the independent and dependent variables is direct or indirect through a set of intervening variables.</a:t>
            </a:r>
          </a:p>
          <a:p>
            <a:pPr eaLnBrk="1" hangingPunct="1"/>
            <a:endParaRPr dirty="0" lang="en-US" smtClean="0"/>
          </a:p>
          <a:p>
            <a:pPr eaLnBrk="1" hangingPunct="1">
              <a:buFont typeface="Arial" charset="0"/>
              <a:buNone/>
            </a:pPr>
            <a:endParaRPr b="1" dirty="0" lang="en-US" u="sng" smtClean="0"/>
          </a:p>
        </p:txBody>
      </p:sp>
    </p:spTree>
  </p:cSld>
  <p:clrMapOvr>
    <a:masterClrMapping/>
  </p:clrMapOvr>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420" name=""/>
        <p:cNvGrpSpPr/>
        <p:nvPr/>
      </p:nvGrpSpPr>
      <p:grpSpPr>
        <a:xfrm>
          <a:off x="0" y="0"/>
          <a:ext cx="0" cy="0"/>
          <a:chOff x="0" y="0"/>
          <a:chExt cx="0" cy="0"/>
        </a:xfrm>
      </p:grpSpPr>
      <p:sp>
        <p:nvSpPr>
          <p:cNvPr id="1048874" name="Content Placeholder 2"/>
          <p:cNvSpPr>
            <a:spLocks noGrp="1"/>
          </p:cNvSpPr>
          <p:nvPr>
            <p:ph idx="1"/>
          </p:nvPr>
        </p:nvSpPr>
        <p:spPr>
          <a:xfrm>
            <a:off x="0" y="152400"/>
            <a:ext cx="9144000" cy="6477000"/>
          </a:xfrm>
        </p:spPr>
        <p:txBody>
          <a:bodyPr rtlCol="0">
            <a:normAutofit fontScale="84375" lnSpcReduction="10000"/>
          </a:bodyPr>
          <a:p>
            <a:pPr eaLnBrk="1" fontAlgn="auto" hangingPunct="1">
              <a:spcAft>
                <a:spcPts val="0"/>
              </a:spcAft>
              <a:buFont typeface="Arial" charset="0"/>
              <a:buNone/>
            </a:pPr>
            <a:r>
              <a:rPr b="1" dirty="0" lang="en-US" u="sng" smtClean="0"/>
              <a:t>VARIABLES</a:t>
            </a:r>
          </a:p>
          <a:p>
            <a:pPr eaLnBrk="1" fontAlgn="auto" hangingPunct="1">
              <a:spcAft>
                <a:spcPts val="0"/>
              </a:spcAft>
              <a:buFont typeface="Arial" charset="0"/>
              <a:buNone/>
            </a:pPr>
            <a:r>
              <a:rPr b="1" dirty="0" lang="en-US" smtClean="0"/>
              <a:t>Def: </a:t>
            </a:r>
            <a:r>
              <a:rPr dirty="0" lang="en-US" smtClean="0"/>
              <a:t>Variables are defined as quality, properties or characteristics of persons, things or situation that change or vary/ assume different values. For example: sex (male and female) age (20–25, 26–30 years) academic success, stress and pain.</a:t>
            </a:r>
          </a:p>
          <a:p>
            <a:pPr eaLnBrk="1" fontAlgn="auto" hangingPunct="1">
              <a:spcAft>
                <a:spcPts val="0"/>
              </a:spcAft>
              <a:buFont typeface="Arial" charset="0"/>
              <a:buNone/>
            </a:pPr>
            <a:r>
              <a:rPr b="1" dirty="0" i="1" lang="en-US" u="sng" smtClean="0"/>
              <a:t>Types of variables</a:t>
            </a:r>
          </a:p>
          <a:p>
            <a:pPr eaLnBrk="1" fontAlgn="auto" hangingPunct="1" indent="-514350" marL="514350">
              <a:spcAft>
                <a:spcPts val="0"/>
              </a:spcAft>
              <a:buFont typeface="+mj-lt"/>
              <a:buAutoNum type="arabicParenR"/>
            </a:pPr>
            <a:r>
              <a:rPr b="1" dirty="0" lang="en-US" smtClean="0"/>
              <a:t>Independent Variable(treatment/experimental) I</a:t>
            </a:r>
            <a:r>
              <a:rPr dirty="0" lang="en-US" smtClean="0"/>
              <a:t>t’s a variable that influences other variables. </a:t>
            </a:r>
          </a:p>
          <a:p>
            <a:pPr eaLnBrk="1" fontAlgn="auto" hangingPunct="1" indent="-514350" marL="514350">
              <a:spcAft>
                <a:spcPts val="0"/>
              </a:spcAft>
              <a:buFont typeface="Arial" charset="0"/>
              <a:buNone/>
            </a:pPr>
            <a:r>
              <a:rPr dirty="0" lang="en-US" smtClean="0"/>
              <a:t>	It is perceived as contributing to or enabling a particular outcome. </a:t>
            </a:r>
          </a:p>
          <a:p>
            <a:pPr eaLnBrk="1" fontAlgn="auto" hangingPunct="1" indent="-514350" marL="514350">
              <a:spcAft>
                <a:spcPts val="0"/>
              </a:spcAft>
            </a:pPr>
            <a:r>
              <a:rPr dirty="0" lang="en-US" smtClean="0"/>
              <a:t>Independent variables usually describe what the researcher </a:t>
            </a:r>
            <a:r>
              <a:rPr b="1" dirty="0" lang="en-US" smtClean="0"/>
              <a:t>wishes to measure </a:t>
            </a:r>
            <a:r>
              <a:rPr dirty="0" lang="en-US" smtClean="0"/>
              <a:t>in order to determine its effect on an observed phenomenon (the dependent variable)</a:t>
            </a:r>
          </a:p>
          <a:p>
            <a:pPr eaLnBrk="1" fontAlgn="auto" hangingPunct="1" indent="-514350" marL="514350">
              <a:spcAft>
                <a:spcPts val="0"/>
              </a:spcAft>
              <a:buFont typeface="Arial" charset="0"/>
              <a:buNone/>
            </a:pPr>
            <a:r>
              <a:rPr dirty="0" lang="en-US" smtClean="0"/>
              <a:t>	</a:t>
            </a:r>
          </a:p>
          <a:p>
            <a:pPr eaLnBrk="1" fontAlgn="auto" hangingPunct="1">
              <a:spcAft>
                <a:spcPts val="0"/>
              </a:spcAft>
              <a:buFont typeface="Arial" charset="0"/>
              <a:buNone/>
            </a:pPr>
            <a:endParaRPr dirty="0" lang="en-US"/>
          </a:p>
        </p:txBody>
      </p:sp>
    </p:spTree>
  </p:cSld>
  <p:clrMapOvr>
    <a:masterClrMapping/>
  </p:clrMapOvr>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423" name=""/>
        <p:cNvGrpSpPr/>
        <p:nvPr/>
      </p:nvGrpSpPr>
      <p:grpSpPr>
        <a:xfrm>
          <a:off x="0" y="0"/>
          <a:ext cx="0" cy="0"/>
          <a:chOff x="0" y="0"/>
          <a:chExt cx="0" cy="0"/>
        </a:xfrm>
      </p:grpSpPr>
      <p:sp>
        <p:nvSpPr>
          <p:cNvPr id="1048878" name="Content Placeholder 2"/>
          <p:cNvSpPr>
            <a:spLocks noGrp="1"/>
          </p:cNvSpPr>
          <p:nvPr>
            <p:ph idx="1"/>
          </p:nvPr>
        </p:nvSpPr>
        <p:spPr>
          <a:xfrm>
            <a:off x="152400" y="152400"/>
            <a:ext cx="8839200" cy="6477000"/>
          </a:xfrm>
        </p:spPr>
        <p:txBody>
          <a:bodyPr rtlCol="0">
            <a:normAutofit fontScale="96875" lnSpcReduction="20000"/>
          </a:bodyPr>
          <a:p>
            <a:pPr eaLnBrk="1" fontAlgn="auto" hangingPunct="1" lvl="1">
              <a:spcAft>
                <a:spcPts val="0"/>
              </a:spcAft>
              <a:buFont typeface="Arial" pitchFamily="34" charset="0"/>
              <a:buChar char="–"/>
            </a:pPr>
            <a:r>
              <a:rPr dirty="0" sz="3200" lang="en-US" smtClean="0"/>
              <a:t>It is the </a:t>
            </a:r>
            <a:r>
              <a:rPr b="1" dirty="0" sz="3200" lang="en-US" smtClean="0"/>
              <a:t>intervention</a:t>
            </a:r>
            <a:r>
              <a:rPr dirty="0" sz="3200" lang="en-US" smtClean="0"/>
              <a:t> or treatment that the researcher performs to see the resulting change in the dependant variable. It is also referred to as the input.</a:t>
            </a:r>
          </a:p>
          <a:p>
            <a:pPr eaLnBrk="1" fontAlgn="auto" hangingPunct="1">
              <a:spcAft>
                <a:spcPts val="0"/>
              </a:spcAft>
              <a:buFont typeface="Arial" charset="0"/>
              <a:buNone/>
            </a:pPr>
            <a:r>
              <a:rPr b="1" dirty="0" lang="en-US" smtClean="0"/>
              <a:t>2) Dependent Variable:</a:t>
            </a:r>
            <a:r>
              <a:rPr dirty="0" lang="en-US" smtClean="0"/>
              <a:t> This is the </a:t>
            </a:r>
            <a:r>
              <a:rPr b="1" dirty="0" lang="en-US" smtClean="0"/>
              <a:t>outcome</a:t>
            </a:r>
            <a:r>
              <a:rPr dirty="0" lang="en-US" smtClean="0"/>
              <a:t> variable. It reflects the effects (outcome) or response to the independent variable. </a:t>
            </a:r>
          </a:p>
          <a:p>
            <a:pPr eaLnBrk="1" fontAlgn="auto" hangingPunct="1">
              <a:spcAft>
                <a:spcPts val="0"/>
              </a:spcAft>
              <a:buFont typeface="Arial" charset="0"/>
              <a:buNone/>
            </a:pPr>
            <a:r>
              <a:rPr dirty="0" lang="en-US" smtClean="0"/>
              <a:t>	It is the variable that appears, disappears, diminishes or increases.</a:t>
            </a:r>
          </a:p>
          <a:p>
            <a:pPr eaLnBrk="1" fontAlgn="auto" hangingPunct="1">
              <a:spcAft>
                <a:spcPts val="0"/>
              </a:spcAft>
              <a:buFont typeface="Arial" charset="0"/>
              <a:buNone/>
            </a:pPr>
            <a:r>
              <a:rPr dirty="0" lang="en-US" smtClean="0"/>
              <a:t>	it describes the </a:t>
            </a:r>
            <a:r>
              <a:rPr b="1" dirty="0" lang="en-US" smtClean="0"/>
              <a:t>problem under study </a:t>
            </a:r>
          </a:p>
          <a:p>
            <a:pPr eaLnBrk="1" fontAlgn="auto" hangingPunct="1">
              <a:spcAft>
                <a:spcPts val="0"/>
              </a:spcAft>
              <a:buFont typeface="Arial" charset="0"/>
              <a:buNone/>
            </a:pPr>
            <a:r>
              <a:rPr b="1" dirty="0" lang="en-US" smtClean="0"/>
              <a:t>For example</a:t>
            </a:r>
            <a:r>
              <a:rPr dirty="0" lang="en-US" smtClean="0"/>
              <a:t>, to determine the effects of salt intake on </a:t>
            </a:r>
            <a:r>
              <a:rPr b="1" dirty="0" lang="en-US" smtClean="0"/>
              <a:t>hypertension</a:t>
            </a:r>
            <a:r>
              <a:rPr dirty="0" lang="en-US" smtClean="0"/>
              <a:t>, the </a:t>
            </a:r>
            <a:r>
              <a:rPr dirty="0" lang="en-US" u="sng" smtClean="0"/>
              <a:t>blood pressure is the dependant variable</a:t>
            </a:r>
            <a:r>
              <a:rPr dirty="0" lang="en-US" smtClean="0"/>
              <a:t> and </a:t>
            </a:r>
            <a:r>
              <a:rPr dirty="0" lang="en-US" u="sng" smtClean="0"/>
              <a:t>salt intake is the independent variable.</a:t>
            </a:r>
          </a:p>
          <a:p>
            <a:pPr eaLnBrk="1" fontAlgn="auto" hangingPunct="1">
              <a:spcAft>
                <a:spcPts val="0"/>
              </a:spcAft>
              <a:buFont typeface="Arial" pitchFamily="34" charset="0"/>
              <a:buChar char="•"/>
            </a:pPr>
            <a:endParaRPr dirty="0" lang="en-US" smtClean="0"/>
          </a:p>
        </p:txBody>
      </p:sp>
    </p:spTree>
  </p:cSld>
  <p:clrMapOvr>
    <a:masterClrMapping/>
  </p:clrMapOvr>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426" name=""/>
        <p:cNvGrpSpPr/>
        <p:nvPr/>
      </p:nvGrpSpPr>
      <p:grpSpPr>
        <a:xfrm>
          <a:off x="0" y="0"/>
          <a:ext cx="0" cy="0"/>
          <a:chOff x="0" y="0"/>
          <a:chExt cx="0" cy="0"/>
        </a:xfrm>
      </p:grpSpPr>
      <p:sp>
        <p:nvSpPr>
          <p:cNvPr id="1048882" name="Content Placeholder 2"/>
          <p:cNvSpPr>
            <a:spLocks noGrp="1"/>
          </p:cNvSpPr>
          <p:nvPr>
            <p:ph idx="1"/>
          </p:nvPr>
        </p:nvSpPr>
        <p:spPr>
          <a:xfrm>
            <a:off x="152400" y="304800"/>
            <a:ext cx="8839200" cy="6553200"/>
          </a:xfrm>
        </p:spPr>
        <p:txBody>
          <a:bodyPr rtlCol="0">
            <a:normAutofit lnSpcReduction="10000"/>
          </a:bodyPr>
          <a:p>
            <a:pPr eaLnBrk="1" fontAlgn="auto" hangingPunct="1">
              <a:spcAft>
                <a:spcPts val="0"/>
              </a:spcAft>
              <a:buFont typeface="Arial" charset="0"/>
              <a:buNone/>
            </a:pPr>
            <a:r>
              <a:rPr b="1" dirty="0" lang="en-US" smtClean="0"/>
              <a:t>3) Extraneous Variables:</a:t>
            </a:r>
            <a:r>
              <a:rPr dirty="0" lang="en-US" smtClean="0"/>
              <a:t> These are uncontrolled variables that influence the findings of the research study.</a:t>
            </a:r>
          </a:p>
          <a:p>
            <a:pPr eaLnBrk="1" fontAlgn="auto" hangingPunct="1">
              <a:spcAft>
                <a:spcPts val="0"/>
              </a:spcAft>
              <a:buFont typeface="Arial" charset="0"/>
              <a:buNone/>
            </a:pPr>
            <a:r>
              <a:rPr dirty="0" lang="en-US" smtClean="0"/>
              <a:t>	They influence both the dependent and independent variables. These are called threats to internal and external validity of the study and may bias the selection, the time factor, and the instrument used.</a:t>
            </a:r>
          </a:p>
          <a:p>
            <a:pPr eaLnBrk="1" fontAlgn="auto" hangingPunct="1">
              <a:spcAft>
                <a:spcPts val="0"/>
              </a:spcAft>
              <a:buFont typeface="Arial" charset="0"/>
              <a:buNone/>
            </a:pPr>
            <a:r>
              <a:rPr b="1" dirty="0" lang="en-US" smtClean="0"/>
              <a:t>4) Demographic Variables</a:t>
            </a:r>
            <a:r>
              <a:rPr dirty="0" lang="en-US" smtClean="0"/>
              <a:t> :These are demographic attributes. They are variables that cannot be manipulated or influenced by the researcher, for example, age, sex religious beliefs or educational level</a:t>
            </a:r>
          </a:p>
          <a:p>
            <a:pPr eaLnBrk="1" fontAlgn="auto" hangingPunct="1">
              <a:spcAft>
                <a:spcPts val="0"/>
              </a:spcAft>
              <a:buFont typeface="Arial" charset="0"/>
              <a:buNone/>
            </a:pPr>
            <a:endParaRPr dirty="0" lang="en-US" smtClean="0"/>
          </a:p>
          <a:p>
            <a:pPr eaLnBrk="1" fontAlgn="auto" hangingPunct="1">
              <a:spcAft>
                <a:spcPts val="0"/>
              </a:spcAft>
              <a:buFont typeface="Arial" pitchFamily="34" charset="0"/>
              <a:buChar char="•"/>
            </a:pPr>
            <a:endParaRPr dirty="0" lang="en-US" smtClean="0"/>
          </a:p>
        </p:txBody>
      </p:sp>
    </p:spTree>
  </p:cSld>
  <p:clrMapOvr>
    <a:masterClrMapping/>
  </p:clrMapOvr>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429" name=""/>
        <p:cNvGrpSpPr/>
        <p:nvPr/>
      </p:nvGrpSpPr>
      <p:grpSpPr>
        <a:xfrm>
          <a:off x="0" y="0"/>
          <a:ext cx="0" cy="0"/>
          <a:chOff x="0" y="0"/>
          <a:chExt cx="0" cy="0"/>
        </a:xfrm>
      </p:grpSpPr>
      <p:sp>
        <p:nvSpPr>
          <p:cNvPr id="1048886" name="Content Placeholder 2"/>
          <p:cNvSpPr>
            <a:spLocks noGrp="1"/>
          </p:cNvSpPr>
          <p:nvPr>
            <p:ph idx="1"/>
          </p:nvPr>
        </p:nvSpPr>
        <p:spPr>
          <a:xfrm>
            <a:off x="0" y="304800"/>
            <a:ext cx="9144000" cy="6400800"/>
          </a:xfrm>
        </p:spPr>
        <p:txBody>
          <a:bodyPr/>
          <a:p>
            <a:pPr eaLnBrk="1" hangingPunct="1">
              <a:buFont typeface="Arial" charset="0"/>
              <a:buNone/>
            </a:pPr>
            <a:r>
              <a:rPr b="1" dirty="0" lang="en-US" smtClean="0"/>
              <a:t>5) Control variables</a:t>
            </a:r>
            <a:r>
              <a:rPr dirty="0" lang="en-US" smtClean="0"/>
              <a:t>: If a researcher suspects that a certain variable is likely to influence the research results, he or she should control for that variable (the extraneous) in </a:t>
            </a:r>
            <a:r>
              <a:rPr lang="en-US" smtClean="0"/>
              <a:t>the study.</a:t>
            </a:r>
            <a:endParaRPr dirty="0" lang="en-US" smtClean="0"/>
          </a:p>
          <a:p>
            <a:pPr eaLnBrk="1" hangingPunct="1">
              <a:buFont typeface="Arial" charset="0"/>
              <a:buNone/>
            </a:pPr>
            <a:r>
              <a:rPr dirty="0" lang="en-US" smtClean="0"/>
              <a:t>The introduction of a control variable in research study increases the validity of the data and therefore it leads to more convincing generalizations.</a:t>
            </a:r>
          </a:p>
        </p:txBody>
      </p:sp>
    </p:spTree>
  </p:cSld>
  <p:clrMapOvr>
    <a:masterClrMapping/>
  </p:clrMapOvr>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432" name=""/>
        <p:cNvGrpSpPr/>
        <p:nvPr/>
      </p:nvGrpSpPr>
      <p:grpSpPr>
        <a:xfrm>
          <a:off x="0" y="0"/>
          <a:ext cx="0" cy="0"/>
          <a:chOff x="0" y="0"/>
          <a:chExt cx="0" cy="0"/>
        </a:xfrm>
      </p:grpSpPr>
      <p:sp>
        <p:nvSpPr>
          <p:cNvPr id="1048890" name="Content Placeholder 2"/>
          <p:cNvSpPr>
            <a:spLocks noGrp="1"/>
          </p:cNvSpPr>
          <p:nvPr>
            <p:ph idx="1"/>
          </p:nvPr>
        </p:nvSpPr>
        <p:spPr>
          <a:xfrm>
            <a:off x="0" y="304800"/>
            <a:ext cx="8991600" cy="6400800"/>
          </a:xfrm>
        </p:spPr>
        <p:txBody>
          <a:bodyPr rtlCol="0">
            <a:normAutofit/>
          </a:bodyPr>
          <a:p>
            <a:pPr eaLnBrk="1" fontAlgn="auto" hangingPunct="1">
              <a:spcAft>
                <a:spcPts val="0"/>
              </a:spcAft>
              <a:buFont typeface="Arial" charset="0"/>
              <a:buNone/>
            </a:pPr>
            <a:endParaRPr dirty="0" lang="en-US" smtClean="0"/>
          </a:p>
          <a:p>
            <a:pPr eaLnBrk="1" fontAlgn="auto" hangingPunct="1">
              <a:spcAft>
                <a:spcPts val="0"/>
              </a:spcAft>
              <a:buFont typeface="Arial" charset="0"/>
              <a:buNone/>
            </a:pPr>
            <a:r>
              <a:rPr b="1" dirty="0" lang="en-US" smtClean="0"/>
              <a:t>6) Intervening variable: </a:t>
            </a:r>
            <a:r>
              <a:rPr dirty="0" lang="en-US" smtClean="0"/>
              <a:t>The logical status of an intervening variable is that it is recognized as being caused by the independent variable and as being a determinant of the dependent variable. i.e.</a:t>
            </a:r>
          </a:p>
          <a:p>
            <a:pPr eaLnBrk="1" fontAlgn="auto" hangingPunct="1">
              <a:spcAft>
                <a:spcPts val="0"/>
              </a:spcAft>
              <a:buFont typeface="Arial" charset="0"/>
              <a:buNone/>
            </a:pPr>
            <a:r>
              <a:rPr dirty="0" lang="en-US" smtClean="0"/>
              <a:t>Independent              intervening                 dependent</a:t>
            </a:r>
          </a:p>
          <a:p>
            <a:pPr eaLnBrk="1" fontAlgn="auto" hangingPunct="1">
              <a:spcAft>
                <a:spcPts val="0"/>
              </a:spcAft>
              <a:buFont typeface="Arial" charset="0"/>
              <a:buNone/>
            </a:pPr>
            <a:r>
              <a:rPr dirty="0" lang="en-US" smtClean="0"/>
              <a:t>	variable			variable			variable </a:t>
            </a:r>
          </a:p>
          <a:p>
            <a:pPr eaLnBrk="1" fontAlgn="auto" hangingPunct="1">
              <a:spcAft>
                <a:spcPts val="0"/>
              </a:spcAft>
              <a:buFont typeface="Arial" pitchFamily="34" charset="0"/>
              <a:buChar char="•"/>
            </a:pPr>
            <a:r>
              <a:rPr dirty="0" lang="en-US" smtClean="0"/>
              <a:t>An intervening variable comes in between the independent and the dependent variables. </a:t>
            </a:r>
          </a:p>
          <a:p>
            <a:pPr eaLnBrk="1" fontAlgn="auto" hangingPunct="1">
              <a:spcAft>
                <a:spcPts val="0"/>
              </a:spcAft>
              <a:buFont typeface="Arial" pitchFamily="34" charset="0"/>
              <a:buChar char="•"/>
            </a:pPr>
            <a:endParaRPr dirty="0" lang="en-US" smtClean="0"/>
          </a:p>
        </p:txBody>
      </p:sp>
      <p:cxnSp>
        <p:nvCxnSpPr>
          <p:cNvPr id="3145728" name="Straight Arrow Connector 4"/>
          <p:cNvCxnSpPr>
            <a:cxnSpLocks/>
          </p:cNvCxnSpPr>
          <p:nvPr/>
        </p:nvCxnSpPr>
        <p:spPr>
          <a:xfrm>
            <a:off x="2209800" y="4876800"/>
            <a:ext cx="1219200" cy="0"/>
          </a:xfrm>
          <a:prstGeom prst="straightConnector1"/>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45729" name="Straight Arrow Connector 6"/>
          <p:cNvCxnSpPr>
            <a:cxnSpLocks/>
          </p:cNvCxnSpPr>
          <p:nvPr/>
        </p:nvCxnSpPr>
        <p:spPr>
          <a:xfrm>
            <a:off x="5334000" y="4876800"/>
            <a:ext cx="1524000" cy="0"/>
          </a:xfrm>
          <a:prstGeom prst="straightConnector1"/>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435" name=""/>
        <p:cNvGrpSpPr/>
        <p:nvPr/>
      </p:nvGrpSpPr>
      <p:grpSpPr>
        <a:xfrm>
          <a:off x="0" y="0"/>
          <a:ext cx="0" cy="0"/>
          <a:chOff x="0" y="0"/>
          <a:chExt cx="0" cy="0"/>
        </a:xfrm>
      </p:grpSpPr>
      <p:sp>
        <p:nvSpPr>
          <p:cNvPr id="1048894" name="Content Placeholder 2"/>
          <p:cNvSpPr>
            <a:spLocks noGrp="1"/>
          </p:cNvSpPr>
          <p:nvPr>
            <p:ph idx="1"/>
          </p:nvPr>
        </p:nvSpPr>
        <p:spPr>
          <a:xfrm>
            <a:off x="0" y="304800"/>
            <a:ext cx="8991600" cy="6400800"/>
          </a:xfrm>
        </p:spPr>
        <p:txBody>
          <a:bodyPr/>
          <a:p>
            <a:pPr eaLnBrk="1" hangingPunct="1"/>
            <a:r>
              <a:rPr dirty="0" lang="en-US" smtClean="0"/>
              <a:t>When intervening variable are used as control variables, one must establish the dominant direction of influence. </a:t>
            </a:r>
          </a:p>
          <a:p>
            <a:pPr eaLnBrk="1" hangingPunct="1"/>
            <a:r>
              <a:rPr dirty="0" lang="en-US" smtClean="0"/>
              <a:t>The independent variable influences the intervening variable and the intervening variable influences the dependent variable.</a:t>
            </a:r>
          </a:p>
        </p:txBody>
      </p:sp>
    </p:spTree>
  </p:cSld>
  <p:clrMapOvr>
    <a:masterClrMapping/>
  </p:clrMapOvr>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438" name=""/>
        <p:cNvGrpSpPr/>
        <p:nvPr/>
      </p:nvGrpSpPr>
      <p:grpSpPr>
        <a:xfrm>
          <a:off x="0" y="0"/>
          <a:ext cx="0" cy="0"/>
          <a:chOff x="0" y="0"/>
          <a:chExt cx="0" cy="0"/>
        </a:xfrm>
      </p:grpSpPr>
      <p:sp>
        <p:nvSpPr>
          <p:cNvPr id="1048898" name="Title 1"/>
          <p:cNvSpPr>
            <a:spLocks noGrp="1"/>
          </p:cNvSpPr>
          <p:nvPr>
            <p:ph type="title"/>
          </p:nvPr>
        </p:nvSpPr>
        <p:spPr>
          <a:xfrm>
            <a:off x="0" y="0"/>
            <a:ext cx="9144000" cy="1219200"/>
          </a:xfrm>
          <a:solidFill>
            <a:srgbClr val="00B050"/>
          </a:solidFill>
          <a:ln>
            <a:noFill/>
          </a:ln>
          <a:effectLst>
            <a:outerShdw algn="ctr" blurRad="44450" dir="5400000" dist="27940">
              <a:srgbClr val="000000">
                <a:alpha val="32000"/>
              </a:srgbClr>
            </a:outerShdw>
          </a:effectLst>
          <a:scene3d>
            <a:camera prst="orthographicFront">
              <a:rot lat="0" lon="0" rev="0"/>
            </a:camera>
            <a:lightRig dir="t" rig="balanced">
              <a:rot lat="0" lon="0" rev="8700000"/>
            </a:lightRig>
          </a:scene3d>
          <a:sp3d>
            <a:bevelT w="190500" h="38100"/>
          </a:sp3d>
        </p:spPr>
        <p:txBody>
          <a:bodyPr/>
          <a:p>
            <a:pPr eaLnBrk="1" hangingPunct="1"/>
            <a:r>
              <a:rPr b="1" dirty="0" lang="en-US" smtClean="0">
                <a:solidFill>
                  <a:schemeClr val="bg1"/>
                </a:solidFill>
              </a:rPr>
              <a:t>STEP 5: LITERATURE REVIEW</a:t>
            </a:r>
            <a:br>
              <a:rPr b="1" dirty="0" lang="en-US" smtClean="0">
                <a:solidFill>
                  <a:schemeClr val="bg1"/>
                </a:solidFill>
              </a:rPr>
            </a:br>
            <a:endParaRPr dirty="0" lang="en-US" smtClean="0">
              <a:solidFill>
                <a:schemeClr val="bg1"/>
              </a:solidFill>
            </a:endParaRPr>
          </a:p>
        </p:txBody>
      </p:sp>
      <p:sp>
        <p:nvSpPr>
          <p:cNvPr id="1048899" name="Content Placeholder 2"/>
          <p:cNvSpPr>
            <a:spLocks noGrp="1"/>
          </p:cNvSpPr>
          <p:nvPr>
            <p:ph idx="1"/>
          </p:nvPr>
        </p:nvSpPr>
        <p:spPr>
          <a:xfrm>
            <a:off x="0" y="1219200"/>
            <a:ext cx="9144000" cy="5486400"/>
          </a:xfrm>
        </p:spPr>
        <p:txBody>
          <a:bodyPr/>
          <a:p>
            <a:pPr eaLnBrk="1" hangingPunct="1">
              <a:buFont typeface="Arial" charset="0"/>
              <a:buNone/>
            </a:pPr>
            <a:r>
              <a:rPr b="1" dirty="0" sz="2800" lang="en-US" u="sng" smtClean="0"/>
              <a:t>Description:</a:t>
            </a:r>
            <a:r>
              <a:rPr b="1" dirty="0" sz="2800" lang="en-US" smtClean="0"/>
              <a:t> </a:t>
            </a:r>
            <a:r>
              <a:rPr dirty="0" sz="2800" lang="en-US" smtClean="0"/>
              <a:t>is a summary of theoretical and empirical sources to generate a picture of what is known and not known about a particular problem.</a:t>
            </a:r>
          </a:p>
          <a:p>
            <a:pPr eaLnBrk="1" hangingPunct="1"/>
            <a:r>
              <a:rPr dirty="0" sz="2800" lang="en-US" smtClean="0"/>
              <a:t>This is a systematic review of existing information (literature) about a specific subject or topic. </a:t>
            </a:r>
          </a:p>
          <a:p>
            <a:pPr eaLnBrk="1" hangingPunct="1"/>
            <a:r>
              <a:rPr dirty="0" sz="2800" lang="en-US" smtClean="0"/>
              <a:t>The information could be published such as journal articles and books or unpublished such as research reports or monographs.</a:t>
            </a:r>
          </a:p>
          <a:p>
            <a:pPr eaLnBrk="1" hangingPunct="1"/>
            <a:endParaRPr dirty="0" sz="2800" lang="en-US" smtClean="0"/>
          </a:p>
          <a:p>
            <a:pPr eaLnBrk="1" hangingPunct="1">
              <a:buFont typeface="Arial" charset="0"/>
              <a:buNone/>
            </a:pPr>
            <a:endParaRPr b="1" dirty="0" sz="2800" lang="en-US" u="sng" smtClean="0"/>
          </a:p>
          <a:p>
            <a:pPr eaLnBrk="1" hangingPunct="1"/>
            <a:endParaRPr dirty="0" sz="2800" lang="en-US" smtClean="0"/>
          </a:p>
        </p:txBody>
      </p:sp>
    </p:spTree>
  </p:cSld>
  <p:clrMapOvr>
    <a:masterClrMapping/>
  </p:clrMapOvr>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3" name=""/>
        <p:cNvGrpSpPr/>
        <p:nvPr/>
      </p:nvGrpSpPr>
      <p:grpSpPr>
        <a:xfrm>
          <a:off x="0" y="0"/>
          <a:ext cx="0" cy="0"/>
          <a:chOff x="0" y="0"/>
          <a:chExt cx="0" cy="0"/>
        </a:xfrm>
      </p:grpSpPr>
      <p:sp>
        <p:nvSpPr>
          <p:cNvPr id="1048649" name="Title 1"/>
          <p:cNvSpPr>
            <a:spLocks noGrp="1"/>
          </p:cNvSpPr>
          <p:nvPr>
            <p:ph type="title"/>
          </p:nvPr>
        </p:nvSpPr>
        <p:spPr/>
        <p:txBody>
          <a:bodyPr/>
          <a:p>
            <a:endParaRPr lang="en-US"/>
          </a:p>
        </p:txBody>
      </p:sp>
      <p:sp>
        <p:nvSpPr>
          <p:cNvPr id="1048650" name="Content Placeholder 2"/>
          <p:cNvSpPr>
            <a:spLocks noGrp="1"/>
          </p:cNvSpPr>
          <p:nvPr>
            <p:ph idx="1"/>
          </p:nvPr>
        </p:nvSpPr>
        <p:spPr/>
        <p:txBody>
          <a:bodyPr/>
          <a:p>
            <a:r>
              <a:rPr dirty="0" lang="en-US" smtClean="0"/>
              <a:t>C) It’s based on an observable experience. Demands accurate observation &amp; description.</a:t>
            </a:r>
          </a:p>
          <a:p>
            <a:r>
              <a:rPr dirty="0" lang="en-US" smtClean="0"/>
              <a:t>D) employs carefully designed procedures &amp; rigorous analysis.</a:t>
            </a:r>
            <a:endParaRPr dirty="0"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441" name=""/>
        <p:cNvGrpSpPr/>
        <p:nvPr/>
      </p:nvGrpSpPr>
      <p:grpSpPr>
        <a:xfrm>
          <a:off x="0" y="0"/>
          <a:ext cx="0" cy="0"/>
          <a:chOff x="0" y="0"/>
          <a:chExt cx="0" cy="0"/>
        </a:xfrm>
      </p:grpSpPr>
      <p:sp>
        <p:nvSpPr>
          <p:cNvPr id="1048903" name="Content Placeholder 2"/>
          <p:cNvSpPr>
            <a:spLocks noGrp="1"/>
          </p:cNvSpPr>
          <p:nvPr>
            <p:ph idx="1"/>
          </p:nvPr>
        </p:nvSpPr>
        <p:spPr>
          <a:xfrm>
            <a:off x="152400" y="381000"/>
            <a:ext cx="8839200" cy="6324600"/>
          </a:xfrm>
        </p:spPr>
        <p:txBody>
          <a:bodyPr/>
          <a:p>
            <a:pPr eaLnBrk="1" hangingPunct="1">
              <a:buFont typeface="Arial" charset="0"/>
              <a:buNone/>
            </a:pPr>
            <a:r>
              <a:rPr b="1" dirty="0" sz="2800" lang="en-US" u="sng" smtClean="0"/>
              <a:t>Literature review entails</a:t>
            </a:r>
            <a:r>
              <a:rPr dirty="0" sz="2800" lang="en-US" u="sng" smtClean="0"/>
              <a:t>; </a:t>
            </a:r>
          </a:p>
          <a:p>
            <a:pPr eaLnBrk="1" hangingPunct="1"/>
            <a:r>
              <a:rPr dirty="0" sz="2800" lang="en-US" smtClean="0"/>
              <a:t>The history of the problem</a:t>
            </a:r>
          </a:p>
          <a:p>
            <a:pPr eaLnBrk="1" hangingPunct="1"/>
            <a:r>
              <a:rPr dirty="0" sz="2800" lang="en-US" smtClean="0"/>
              <a:t>The magnitude &amp; distribution of the problem, including the population being affected</a:t>
            </a:r>
          </a:p>
          <a:p>
            <a:pPr eaLnBrk="1" hangingPunct="1"/>
            <a:r>
              <a:rPr dirty="0" sz="2800" lang="en-US" smtClean="0"/>
              <a:t>The severity of the problem</a:t>
            </a:r>
          </a:p>
          <a:p>
            <a:pPr eaLnBrk="1" hangingPunct="1"/>
            <a:r>
              <a:rPr dirty="0" sz="2800" lang="en-US" smtClean="0"/>
              <a:t> Methodology (ies) used in the previous studies</a:t>
            </a:r>
          </a:p>
          <a:p>
            <a:pPr eaLnBrk="1" hangingPunct="1"/>
            <a:r>
              <a:rPr dirty="0" sz="2800" lang="en-US" smtClean="0"/>
              <a:t>Theoretical and analytical frameworks used</a:t>
            </a:r>
          </a:p>
          <a:p>
            <a:pPr eaLnBrk="1" hangingPunct="1"/>
            <a:r>
              <a:rPr dirty="0" sz="2800" lang="en-US" smtClean="0"/>
              <a:t>Hypotheses and variables used and their measurements</a:t>
            </a:r>
          </a:p>
          <a:p>
            <a:pPr eaLnBrk="1" hangingPunct="1"/>
            <a:r>
              <a:rPr dirty="0" sz="2800" lang="en-US" smtClean="0"/>
              <a:t>Research Designs used</a:t>
            </a:r>
          </a:p>
          <a:p>
            <a:pPr eaLnBrk="1" hangingPunct="1"/>
            <a:r>
              <a:rPr dirty="0" sz="2800" lang="en-US" smtClean="0"/>
              <a:t>Methods of data collection used</a:t>
            </a:r>
          </a:p>
          <a:p>
            <a:pPr eaLnBrk="1" hangingPunct="1"/>
            <a:r>
              <a:rPr dirty="0" sz="2800" lang="en-US" smtClean="0"/>
              <a:t>Sampling procedures and sample sizes used</a:t>
            </a:r>
          </a:p>
          <a:p>
            <a:pPr eaLnBrk="1" hangingPunct="1"/>
            <a:r>
              <a:rPr dirty="0" sz="2800" lang="en-US" smtClean="0"/>
              <a:t>Methods of data analysis used</a:t>
            </a:r>
          </a:p>
          <a:p>
            <a:pPr eaLnBrk="1" hangingPunct="1"/>
            <a:endParaRPr dirty="0" sz="2800" lang="en-US" smtClean="0"/>
          </a:p>
          <a:p>
            <a:pPr eaLnBrk="1" hangingPunct="1"/>
            <a:endParaRPr dirty="0" sz="2800" lang="en-US" smtClean="0"/>
          </a:p>
        </p:txBody>
      </p:sp>
    </p:spTree>
  </p:cSld>
  <p:clrMapOvr>
    <a:masterClrMapping/>
  </p:clrMapOvr>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444" name=""/>
        <p:cNvGrpSpPr/>
        <p:nvPr/>
      </p:nvGrpSpPr>
      <p:grpSpPr>
        <a:xfrm>
          <a:off x="0" y="0"/>
          <a:ext cx="0" cy="0"/>
          <a:chOff x="0" y="0"/>
          <a:chExt cx="0" cy="0"/>
        </a:xfrm>
      </p:grpSpPr>
      <p:sp>
        <p:nvSpPr>
          <p:cNvPr id="1048907" name="Content Placeholder 2"/>
          <p:cNvSpPr>
            <a:spLocks noGrp="1"/>
          </p:cNvSpPr>
          <p:nvPr>
            <p:ph idx="1"/>
          </p:nvPr>
        </p:nvSpPr>
        <p:spPr>
          <a:xfrm>
            <a:off x="0" y="304800"/>
            <a:ext cx="8686800" cy="5821363"/>
          </a:xfrm>
        </p:spPr>
        <p:txBody>
          <a:bodyPr/>
          <a:p>
            <a:pPr eaLnBrk="1" hangingPunct="1">
              <a:buFont typeface="Arial" charset="0"/>
              <a:buNone/>
            </a:pPr>
            <a:r>
              <a:rPr b="1" dirty="0" lang="en-US" smtClean="0"/>
              <a:t>LITERURE REVIEW ENTAILS CNTD’</a:t>
            </a:r>
          </a:p>
          <a:p>
            <a:pPr eaLnBrk="1" hangingPunct="1"/>
            <a:r>
              <a:rPr dirty="0" lang="en-US" smtClean="0"/>
              <a:t>Main findings of the previous researches or studies</a:t>
            </a:r>
          </a:p>
          <a:p>
            <a:pPr eaLnBrk="1" hangingPunct="1"/>
            <a:r>
              <a:rPr dirty="0" lang="en-US" smtClean="0"/>
              <a:t>Main conclusions and recommendations of previous studies</a:t>
            </a:r>
          </a:p>
          <a:p>
            <a:pPr eaLnBrk="1" hangingPunct="1"/>
            <a:r>
              <a:rPr dirty="0" lang="en-US" smtClean="0"/>
              <a:t>Past efforts to solve the problem</a:t>
            </a:r>
          </a:p>
          <a:p>
            <a:pPr eaLnBrk="1" hangingPunct="1"/>
            <a:endParaRPr dirty="0" lang="en-US" smtClean="0"/>
          </a:p>
        </p:txBody>
      </p:sp>
    </p:spTree>
  </p:cSld>
  <p:clrMapOvr>
    <a:masterClrMapping/>
  </p:clrMapOvr>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447" name=""/>
        <p:cNvGrpSpPr/>
        <p:nvPr/>
      </p:nvGrpSpPr>
      <p:grpSpPr>
        <a:xfrm>
          <a:off x="0" y="0"/>
          <a:ext cx="0" cy="0"/>
          <a:chOff x="0" y="0"/>
          <a:chExt cx="0" cy="0"/>
        </a:xfrm>
      </p:grpSpPr>
      <p:sp>
        <p:nvSpPr>
          <p:cNvPr id="1048911" name="Content Placeholder 2"/>
          <p:cNvSpPr>
            <a:spLocks noGrp="1"/>
          </p:cNvSpPr>
          <p:nvPr>
            <p:ph idx="1"/>
          </p:nvPr>
        </p:nvSpPr>
        <p:spPr>
          <a:xfrm>
            <a:off x="0" y="0"/>
            <a:ext cx="9144000" cy="6858000"/>
          </a:xfrm>
        </p:spPr>
        <p:txBody>
          <a:bodyPr/>
          <a:p>
            <a:pPr eaLnBrk="1" hangingPunct="1">
              <a:buFont typeface="Arial" charset="0"/>
              <a:buNone/>
            </a:pPr>
            <a:r>
              <a:rPr b="1" dirty="0" lang="en-US" u="sng" smtClean="0">
                <a:solidFill>
                  <a:srgbClr val="0000CC"/>
                </a:solidFill>
              </a:rPr>
              <a:t>THE MAIN PURPOSES OF LITERATURE REVIEW ARE TO</a:t>
            </a:r>
            <a:r>
              <a:rPr dirty="0" lang="en-US" smtClean="0">
                <a:solidFill>
                  <a:srgbClr val="0000CC"/>
                </a:solidFill>
              </a:rPr>
              <a:t>: </a:t>
            </a:r>
          </a:p>
          <a:p>
            <a:pPr eaLnBrk="1" hangingPunct="1" indent="-514350" marL="571500">
              <a:buFont typeface="Calibri" pitchFamily="34" charset="0"/>
              <a:buAutoNum type="arabicPeriod"/>
            </a:pPr>
            <a:r>
              <a:rPr dirty="0" lang="en-US" smtClean="0"/>
              <a:t>Determine what has been done already as regards the research problem under investigation.</a:t>
            </a:r>
          </a:p>
          <a:p>
            <a:pPr eaLnBrk="1" hangingPunct="1" indent="-514350" marL="571500">
              <a:buFont typeface="Calibri" pitchFamily="34" charset="0"/>
              <a:buAutoNum type="arabicPeriod"/>
            </a:pPr>
            <a:r>
              <a:rPr dirty="0" lang="en-US" smtClean="0"/>
              <a:t>Identify strategies, procedures and measuring instruments that have been found useful in the investigation of the research problem.</a:t>
            </a:r>
          </a:p>
          <a:p>
            <a:pPr eaLnBrk="1" hangingPunct="1" indent="-514350" marL="571500">
              <a:buFont typeface="Calibri" pitchFamily="34" charset="0"/>
              <a:buAutoNum type="arabicPeriod"/>
            </a:pPr>
            <a:r>
              <a:rPr dirty="0" lang="en-US" smtClean="0"/>
              <a:t>Help make the researcher familiar with previous studies and thus facilitate the interpretation of the study.</a:t>
            </a:r>
          </a:p>
          <a:p>
            <a:pPr eaLnBrk="1" hangingPunct="1" indent="-514350" marL="571500">
              <a:buFont typeface="Calibri" pitchFamily="34" charset="0"/>
              <a:buAutoNum type="arabicPeriod"/>
            </a:pPr>
            <a:r>
              <a:rPr dirty="0" lang="en-US" smtClean="0"/>
              <a:t>Help the researcher to narrow the research topic.</a:t>
            </a:r>
          </a:p>
          <a:p>
            <a:pPr eaLnBrk="1" hangingPunct="1" indent="-514350" marL="571500">
              <a:buFont typeface="Calibri" pitchFamily="34" charset="0"/>
              <a:buAutoNum type="arabicPeriod"/>
            </a:pPr>
            <a:r>
              <a:rPr dirty="0" lang="en-US" smtClean="0"/>
              <a:t>Help determine new approaches and stimulate new ideas</a:t>
            </a:r>
          </a:p>
          <a:p>
            <a:pPr eaLnBrk="1" hangingPunct="1" indent="-514350" lvl="1" marL="971550">
              <a:buFont typeface="Calibri" pitchFamily="34" charset="0"/>
              <a:buAutoNum type="arabicPeriod"/>
            </a:pPr>
            <a:endParaRPr dirty="0" lang="en-US" smtClean="0"/>
          </a:p>
          <a:p>
            <a:pPr eaLnBrk="1" hangingPunct="1"/>
            <a:endParaRPr dirty="0" lang="en-US" smtClean="0"/>
          </a:p>
        </p:txBody>
      </p:sp>
    </p:spTree>
  </p:cSld>
  <p:clrMapOvr>
    <a:masterClrMapping/>
  </p:clrMapOvr>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450" name=""/>
        <p:cNvGrpSpPr/>
        <p:nvPr/>
      </p:nvGrpSpPr>
      <p:grpSpPr>
        <a:xfrm>
          <a:off x="0" y="0"/>
          <a:ext cx="0" cy="0"/>
          <a:chOff x="0" y="0"/>
          <a:chExt cx="0" cy="0"/>
        </a:xfrm>
      </p:grpSpPr>
      <p:sp>
        <p:nvSpPr>
          <p:cNvPr id="1048915" name="Content Placeholder 2"/>
          <p:cNvSpPr>
            <a:spLocks noGrp="1"/>
          </p:cNvSpPr>
          <p:nvPr>
            <p:ph idx="1"/>
          </p:nvPr>
        </p:nvSpPr>
        <p:spPr>
          <a:xfrm>
            <a:off x="152400" y="304800"/>
            <a:ext cx="8839200" cy="6400800"/>
          </a:xfrm>
        </p:spPr>
        <p:txBody>
          <a:bodyPr rtlCol="0">
            <a:normAutofit fontScale="96429" lnSpcReduction="20000"/>
          </a:bodyPr>
          <a:p>
            <a:pPr eaLnBrk="1" fontAlgn="auto" hangingPunct="1" indent="-514350" lvl="1" marL="971550">
              <a:spcAft>
                <a:spcPts val="0"/>
              </a:spcAft>
              <a:buFont typeface="Arial" charset="0"/>
              <a:buNone/>
            </a:pPr>
            <a:r>
              <a:rPr dirty="0" lang="en-US" smtClean="0"/>
              <a:t>When reviewing any literature, the researcher needs to: </a:t>
            </a:r>
          </a:p>
          <a:p>
            <a:pPr eaLnBrk="1" fontAlgn="auto" hangingPunct="1" indent="-514350" lvl="1" marL="971550">
              <a:spcAft>
                <a:spcPts val="0"/>
              </a:spcAft>
              <a:buFont typeface="+mj-lt"/>
              <a:buAutoNum type="arabicPeriod"/>
            </a:pPr>
            <a:r>
              <a:rPr dirty="0" lang="en-US" smtClean="0"/>
              <a:t>Assess the strengths and weaknesses of past work on the subject</a:t>
            </a:r>
          </a:p>
          <a:p>
            <a:pPr eaLnBrk="1" fontAlgn="auto" hangingPunct="1" indent="-514350" lvl="1" marL="971550">
              <a:spcAft>
                <a:spcPts val="0"/>
              </a:spcAft>
              <a:buFont typeface="+mj-lt"/>
              <a:buAutoNum type="arabicPeriod"/>
            </a:pPr>
            <a:r>
              <a:rPr dirty="0" lang="en-US" smtClean="0"/>
              <a:t>Report any inconsistent findings</a:t>
            </a:r>
          </a:p>
          <a:p>
            <a:pPr eaLnBrk="1" fontAlgn="auto" hangingPunct="1" indent="-514350" lvl="1" marL="971550">
              <a:spcAft>
                <a:spcPts val="0"/>
              </a:spcAft>
              <a:buFont typeface="+mj-lt"/>
              <a:buAutoNum type="arabicPeriod"/>
            </a:pPr>
            <a:r>
              <a:rPr dirty="0" lang="en-US" smtClean="0"/>
              <a:t>Identify gaps in the knowledge</a:t>
            </a:r>
          </a:p>
          <a:p>
            <a:pPr eaLnBrk="1" fontAlgn="auto" hangingPunct="1" indent="-514350" lvl="1" marL="971550">
              <a:spcAft>
                <a:spcPts val="0"/>
              </a:spcAft>
              <a:buFont typeface="+mj-lt"/>
              <a:buAutoNum type="arabicPeriod"/>
            </a:pPr>
            <a:r>
              <a:rPr dirty="0" lang="en-US" smtClean="0"/>
              <a:t>Determine the contribution of proposed study</a:t>
            </a:r>
          </a:p>
          <a:p>
            <a:pPr eaLnBrk="1" fontAlgn="auto" hangingPunct="1" indent="-514350" lvl="1" marL="971550">
              <a:spcAft>
                <a:spcPts val="0"/>
              </a:spcAft>
              <a:buFont typeface="+mj-lt"/>
              <a:buAutoNum type="arabicPeriod"/>
            </a:pPr>
            <a:r>
              <a:rPr dirty="0" lang="en-US" smtClean="0"/>
              <a:t>Consider the possibility of unintentional duplication</a:t>
            </a:r>
          </a:p>
          <a:p>
            <a:pPr eaLnBrk="1" fontAlgn="auto" hangingPunct="1" indent="-514350" lvl="1" marL="971550">
              <a:spcAft>
                <a:spcPts val="0"/>
              </a:spcAft>
              <a:buFont typeface="Arial" charset="0"/>
              <a:buNone/>
            </a:pPr>
            <a:r>
              <a:rPr b="1" dirty="0" lang="en-US" u="sng" smtClean="0"/>
              <a:t>Steps in carrying a Literature Review</a:t>
            </a:r>
          </a:p>
          <a:p>
            <a:pPr eaLnBrk="1" hangingPunct="1"/>
            <a:r>
              <a:rPr dirty="0" lang="en-US" smtClean="0"/>
              <a:t>Be familiar with the library</a:t>
            </a:r>
          </a:p>
          <a:p>
            <a:pPr eaLnBrk="1" hangingPunct="1"/>
            <a:r>
              <a:rPr dirty="0" lang="en-US" smtClean="0"/>
              <a:t>Make a list of key words or phrases to guide the review</a:t>
            </a:r>
          </a:p>
          <a:p>
            <a:pPr eaLnBrk="1" fontAlgn="auto" hangingPunct="1" indent="-514350" lvl="1" marL="971550">
              <a:spcAft>
                <a:spcPts val="0"/>
              </a:spcAft>
              <a:buFont typeface="Arial" charset="0"/>
              <a:buNone/>
            </a:pPr>
            <a:endParaRPr b="1" dirty="0" lang="en-US" u="sng" smtClean="0"/>
          </a:p>
        </p:txBody>
      </p:sp>
    </p:spTree>
  </p:cSld>
  <p:clrMapOvr>
    <a:masterClrMapping/>
  </p:clrMapOvr>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453" name=""/>
        <p:cNvGrpSpPr/>
        <p:nvPr/>
      </p:nvGrpSpPr>
      <p:grpSpPr>
        <a:xfrm>
          <a:off x="0" y="0"/>
          <a:ext cx="0" cy="0"/>
          <a:chOff x="0" y="0"/>
          <a:chExt cx="0" cy="0"/>
        </a:xfrm>
      </p:grpSpPr>
      <p:sp>
        <p:nvSpPr>
          <p:cNvPr id="1048919" name="Content Placeholder 2"/>
          <p:cNvSpPr>
            <a:spLocks noGrp="1"/>
          </p:cNvSpPr>
          <p:nvPr>
            <p:ph idx="1"/>
          </p:nvPr>
        </p:nvSpPr>
        <p:spPr>
          <a:xfrm>
            <a:off x="0" y="0"/>
            <a:ext cx="9144000" cy="6858000"/>
          </a:xfrm>
        </p:spPr>
        <p:txBody>
          <a:bodyPr/>
          <a:p>
            <a:pPr eaLnBrk="1" hangingPunct="1"/>
            <a:r>
              <a:rPr dirty="0" lang="en-US" smtClean="0"/>
              <a:t>With the key words/ phrases go to the computer internet and do a search</a:t>
            </a:r>
          </a:p>
          <a:p>
            <a:pPr eaLnBrk="1" hangingPunct="1"/>
            <a:r>
              <a:rPr dirty="0" lang="en-US" smtClean="0"/>
              <a:t>Summarize references on cards for easy organization</a:t>
            </a:r>
          </a:p>
          <a:p>
            <a:pPr eaLnBrk="1" hangingPunct="1"/>
            <a:r>
              <a:rPr dirty="0" lang="en-US" smtClean="0"/>
              <a:t>Analyze, organize and report in an orderly manner</a:t>
            </a:r>
          </a:p>
          <a:p>
            <a:pPr eaLnBrk="1" hangingPunct="1"/>
            <a:r>
              <a:rPr dirty="0" lang="en-US" smtClean="0"/>
              <a:t>Make an outline of main topics/ themes, headlines and sub-titles</a:t>
            </a:r>
          </a:p>
          <a:p>
            <a:pPr eaLnBrk="1" hangingPunct="1"/>
            <a:r>
              <a:rPr dirty="0" lang="en-US" smtClean="0"/>
              <a:t>Studies with contrary views should not be ignored. Attempt to account for the differences in opinion</a:t>
            </a:r>
          </a:p>
          <a:p>
            <a:pPr eaLnBrk="1" hangingPunct="1"/>
            <a:r>
              <a:rPr dirty="0" lang="en-US" smtClean="0"/>
              <a:t>The more general literature should be covered first before narrowing to what is more specific to the research problem –this paves way for identifying testable hypotheses</a:t>
            </a:r>
          </a:p>
          <a:p>
            <a:pPr eaLnBrk="1" hangingPunct="1"/>
            <a:endParaRPr dirty="0" lang="en-US" smtClean="0"/>
          </a:p>
          <a:p>
            <a:pPr eaLnBrk="1" hangingPunct="1"/>
            <a:endParaRPr dirty="0" lang="en-US" smtClean="0"/>
          </a:p>
        </p:txBody>
      </p:sp>
    </p:spTree>
  </p:cSld>
  <p:clrMapOvr>
    <a:masterClrMapping/>
  </p:clrMapOvr>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456" name=""/>
        <p:cNvGrpSpPr/>
        <p:nvPr/>
      </p:nvGrpSpPr>
      <p:grpSpPr>
        <a:xfrm>
          <a:off x="0" y="0"/>
          <a:ext cx="0" cy="0"/>
          <a:chOff x="0" y="0"/>
          <a:chExt cx="0" cy="0"/>
        </a:xfrm>
      </p:grpSpPr>
      <p:sp>
        <p:nvSpPr>
          <p:cNvPr id="1048923" name="Content Placeholder 2"/>
          <p:cNvSpPr>
            <a:spLocks noGrp="1"/>
          </p:cNvSpPr>
          <p:nvPr>
            <p:ph idx="1"/>
          </p:nvPr>
        </p:nvSpPr>
        <p:spPr/>
        <p:txBody>
          <a:bodyPr/>
          <a:p>
            <a:pPr eaLnBrk="1" hangingPunct="1"/>
            <a:r>
              <a:rPr dirty="0" lang="en-US" smtClean="0"/>
              <a:t>2 major sources of information. </a:t>
            </a:r>
          </a:p>
          <a:p>
            <a:pPr eaLnBrk="1" hangingPunct="1" lvl="1"/>
            <a:r>
              <a:rPr dirty="0" lang="en-US" smtClean="0"/>
              <a:t>primary and secondary sources. </a:t>
            </a:r>
          </a:p>
          <a:p>
            <a:pPr eaLnBrk="1" hangingPunct="1"/>
            <a:endParaRPr dirty="0" lang="en-US" smtClean="0"/>
          </a:p>
        </p:txBody>
      </p:sp>
    </p:spTree>
  </p:cSld>
  <p:clrMapOvr>
    <a:masterClrMapping/>
  </p:clrMapOvr>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459" name=""/>
        <p:cNvGrpSpPr/>
        <p:nvPr/>
      </p:nvGrpSpPr>
      <p:grpSpPr>
        <a:xfrm>
          <a:off x="0" y="0"/>
          <a:ext cx="0" cy="0"/>
          <a:chOff x="0" y="0"/>
          <a:chExt cx="0" cy="0"/>
        </a:xfrm>
      </p:grpSpPr>
      <p:sp>
        <p:nvSpPr>
          <p:cNvPr id="1048927" name="Content Placeholder 2"/>
          <p:cNvSpPr>
            <a:spLocks noGrp="1"/>
          </p:cNvSpPr>
          <p:nvPr>
            <p:ph idx="1"/>
          </p:nvPr>
        </p:nvSpPr>
        <p:spPr>
          <a:xfrm>
            <a:off x="152400" y="381000"/>
            <a:ext cx="8839200" cy="6324600"/>
          </a:xfrm>
        </p:spPr>
        <p:txBody>
          <a:bodyPr/>
          <a:p>
            <a:pPr eaLnBrk="1" hangingPunct="1">
              <a:buFont typeface="Arial" charset="0"/>
              <a:buNone/>
            </a:pPr>
            <a:r>
              <a:rPr b="1" dirty="0" lang="en-US" smtClean="0"/>
              <a:t>Primary Source</a:t>
            </a:r>
            <a:r>
              <a:rPr dirty="0" lang="en-US" smtClean="0"/>
              <a:t> This is the work written by the person who is actually involved in, or is responsible for, the generation of the </a:t>
            </a:r>
            <a:br>
              <a:rPr dirty="0" lang="en-US" smtClean="0"/>
            </a:br>
            <a:r>
              <a:rPr dirty="0" lang="en-US" smtClean="0"/>
              <a:t>idea published.</a:t>
            </a:r>
          </a:p>
          <a:p>
            <a:pPr eaLnBrk="1" hangingPunct="1"/>
            <a:r>
              <a:rPr dirty="0" lang="en-US" smtClean="0"/>
              <a:t>It can also be information from a person who actually observed or witnessed the occurrence </a:t>
            </a:r>
            <a:br>
              <a:rPr dirty="0" lang="en-US" smtClean="0"/>
            </a:br>
            <a:r>
              <a:rPr dirty="0" lang="en-US" smtClean="0"/>
              <a:t>under investigation. </a:t>
            </a:r>
          </a:p>
          <a:p>
            <a:pPr eaLnBrk="1" hangingPunct="1">
              <a:buFont typeface="Arial" charset="0"/>
              <a:buNone/>
            </a:pPr>
            <a:r>
              <a:rPr b="1" dirty="0" lang="en-US" smtClean="0"/>
              <a:t>Secondary Source</a:t>
            </a:r>
            <a:r>
              <a:rPr dirty="0" lang="en-US" smtClean="0"/>
              <a:t> :involves summaries or quoted content from a primary source. </a:t>
            </a:r>
          </a:p>
          <a:p>
            <a:pPr eaLnBrk="1" hangingPunct="1"/>
            <a:endParaRPr dirty="0" lang="en-US" smtClean="0"/>
          </a:p>
          <a:p>
            <a:pPr eaLnBrk="1" hangingPunct="1"/>
            <a:endParaRPr dirty="0" lang="en-US" smtClean="0"/>
          </a:p>
        </p:txBody>
      </p:sp>
    </p:spTree>
  </p:cSld>
  <p:clrMapOvr>
    <a:masterClrMapping/>
  </p:clrMapOvr>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462" name=""/>
        <p:cNvGrpSpPr/>
        <p:nvPr/>
      </p:nvGrpSpPr>
      <p:grpSpPr>
        <a:xfrm>
          <a:off x="0" y="0"/>
          <a:ext cx="0" cy="0"/>
          <a:chOff x="0" y="0"/>
          <a:chExt cx="0" cy="0"/>
        </a:xfrm>
      </p:grpSpPr>
      <p:sp>
        <p:nvSpPr>
          <p:cNvPr id="1048931" name="Content Placeholder 2"/>
          <p:cNvSpPr>
            <a:spLocks noGrp="1"/>
          </p:cNvSpPr>
          <p:nvPr>
            <p:ph idx="1"/>
          </p:nvPr>
        </p:nvSpPr>
        <p:spPr>
          <a:xfrm>
            <a:off x="152400" y="304800"/>
            <a:ext cx="8839200" cy="6553200"/>
          </a:xfrm>
        </p:spPr>
        <p:txBody>
          <a:bodyPr/>
          <a:p>
            <a:pPr eaLnBrk="1" hangingPunct="1">
              <a:buNone/>
            </a:pPr>
            <a:endParaRPr dirty="0" lang="en-US" smtClean="0"/>
          </a:p>
          <a:p>
            <a:pPr eaLnBrk="1" hangingPunct="1"/>
            <a:r>
              <a:rPr dirty="0" lang="en-US" smtClean="0"/>
              <a:t>It is usually information given by someone who was not a direct observer or participant of the events described.</a:t>
            </a:r>
          </a:p>
          <a:p>
            <a:pPr eaLnBrk="1" hangingPunct="1">
              <a:buFont typeface="Arial" charset="0"/>
              <a:buNone/>
            </a:pPr>
            <a:r>
              <a:rPr b="1" dirty="0" i="1" lang="en-US" u="sng" smtClean="0"/>
              <a:t>Sources of secondary information</a:t>
            </a:r>
          </a:p>
          <a:p>
            <a:pPr eaLnBrk="1" hangingPunct="1" indent="-514350" lvl="1" marL="971550">
              <a:buFont typeface="Calibri" pitchFamily="34" charset="0"/>
              <a:buAutoNum type="arabicPeriod"/>
            </a:pPr>
            <a:r>
              <a:rPr dirty="0" lang="en-US" smtClean="0"/>
              <a:t>Scholarly Journals</a:t>
            </a:r>
          </a:p>
          <a:p>
            <a:pPr eaLnBrk="1" hangingPunct="1" indent="-514350" lvl="1" marL="971550">
              <a:buFont typeface="Calibri" pitchFamily="34" charset="0"/>
              <a:buAutoNum type="arabicPeriod"/>
            </a:pPr>
            <a:r>
              <a:rPr dirty="0" lang="en-US" smtClean="0"/>
              <a:t>Theses and Dissertations: research projects written by Masters and PhD students. </a:t>
            </a:r>
          </a:p>
          <a:p>
            <a:pPr eaLnBrk="1" hangingPunct="1" indent="-514350" lvl="1" marL="971550">
              <a:buFont typeface="Calibri" pitchFamily="34" charset="0"/>
              <a:buAutoNum type="arabicPeriod"/>
            </a:pPr>
            <a:r>
              <a:rPr dirty="0" lang="en-US" smtClean="0"/>
              <a:t>Govt. Documents; i.e. policy papers, research reports owned by the govt., annual reports of hospitals and government ministries</a:t>
            </a:r>
          </a:p>
          <a:p>
            <a:pPr eaLnBrk="1" hangingPunct="1">
              <a:buFont typeface="Arial" charset="0"/>
              <a:buNone/>
            </a:pPr>
            <a:endParaRPr dirty="0" lang="en-US" smtClean="0"/>
          </a:p>
          <a:p>
            <a:pPr eaLnBrk="1" hangingPunct="1">
              <a:buFont typeface="Arial" charset="0"/>
              <a:buNone/>
            </a:pPr>
            <a:endParaRPr dirty="0" i="1" lang="en-US" u="sng" smtClean="0"/>
          </a:p>
        </p:txBody>
      </p:sp>
    </p:spTree>
  </p:cSld>
  <p:clrMapOvr>
    <a:masterClrMapping/>
  </p:clrMapOvr>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465" name=""/>
        <p:cNvGrpSpPr/>
        <p:nvPr/>
      </p:nvGrpSpPr>
      <p:grpSpPr>
        <a:xfrm>
          <a:off x="0" y="0"/>
          <a:ext cx="0" cy="0"/>
          <a:chOff x="0" y="0"/>
          <a:chExt cx="0" cy="0"/>
        </a:xfrm>
      </p:grpSpPr>
      <p:sp>
        <p:nvSpPr>
          <p:cNvPr id="1048935" name="Content Placeholder 2"/>
          <p:cNvSpPr>
            <a:spLocks noGrp="1"/>
          </p:cNvSpPr>
          <p:nvPr>
            <p:ph idx="1"/>
          </p:nvPr>
        </p:nvSpPr>
        <p:spPr>
          <a:xfrm>
            <a:off x="0" y="0"/>
            <a:ext cx="8991600" cy="6858000"/>
          </a:xfrm>
        </p:spPr>
        <p:txBody>
          <a:bodyPr/>
          <a:p>
            <a:pPr eaLnBrk="1" hangingPunct="1" indent="-514350" lvl="1" marL="971550">
              <a:buFont typeface="Arial" charset="0"/>
              <a:buNone/>
            </a:pPr>
            <a:r>
              <a:rPr dirty="0" lang="en-US" smtClean="0"/>
              <a:t>4. Papers Presented at Conferences</a:t>
            </a:r>
          </a:p>
          <a:p>
            <a:pPr eaLnBrk="1" hangingPunct="1" indent="-514350" lvl="1" marL="971550">
              <a:buFont typeface="Arial" charset="0"/>
              <a:buNone/>
            </a:pPr>
            <a:r>
              <a:rPr dirty="0" lang="en-US" smtClean="0"/>
              <a:t>5. Books</a:t>
            </a:r>
          </a:p>
          <a:p>
            <a:pPr eaLnBrk="1" hangingPunct="1" indent="-514350" lvl="1" marL="971550">
              <a:buFont typeface="Arial" charset="0"/>
              <a:buNone/>
            </a:pPr>
            <a:r>
              <a:rPr dirty="0" lang="en-US" smtClean="0"/>
              <a:t>6. Computers: Computers also have databases prepared for literature search. Examples of such databases are MEDLINE or INDEX MEDICUS, Pub Med</a:t>
            </a:r>
          </a:p>
          <a:p>
            <a:pPr eaLnBrk="1" hangingPunct="1" indent="-514350" lvl="1" marL="971550">
              <a:buFont typeface="Arial" charset="0"/>
              <a:buNone/>
            </a:pPr>
            <a:endParaRPr dirty="0" lang="en-US" smtClean="0"/>
          </a:p>
          <a:p>
            <a:pPr eaLnBrk="1" hangingPunct="1"/>
            <a:endParaRPr dirty="0" lang="en-US" smtClean="0"/>
          </a:p>
          <a:p>
            <a:pPr eaLnBrk="1" hangingPunct="1" indent="-514350" lvl="1" marL="971550">
              <a:buFont typeface="Arial" charset="0"/>
              <a:buNone/>
            </a:pPr>
            <a:endParaRPr b="1" dirty="0" lang="en-US" u="sng" smtClean="0"/>
          </a:p>
          <a:p>
            <a:pPr eaLnBrk="1" hangingPunct="1"/>
            <a:endParaRPr b="1" dirty="0" lang="en-US" u="sng" smtClean="0"/>
          </a:p>
        </p:txBody>
      </p:sp>
    </p:spTree>
  </p:cSld>
  <p:clrMapOvr>
    <a:masterClrMapping/>
  </p:clrMapOvr>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468" name=""/>
        <p:cNvGrpSpPr/>
        <p:nvPr/>
      </p:nvGrpSpPr>
      <p:grpSpPr>
        <a:xfrm>
          <a:off x="0" y="0"/>
          <a:ext cx="0" cy="0"/>
          <a:chOff x="0" y="0"/>
          <a:chExt cx="0" cy="0"/>
        </a:xfrm>
      </p:grpSpPr>
      <p:sp>
        <p:nvSpPr>
          <p:cNvPr id="1048939" name="Title 1"/>
          <p:cNvSpPr>
            <a:spLocks noGrp="1"/>
          </p:cNvSpPr>
          <p:nvPr>
            <p:ph type="title"/>
          </p:nvPr>
        </p:nvSpPr>
        <p:spPr>
          <a:xfrm>
            <a:off x="0" y="0"/>
            <a:ext cx="9144000" cy="990600"/>
          </a:xfrm>
          <a:ln>
            <a:noFill/>
          </a:ln>
          <a:effectLst>
            <a:outerShdw algn="ctr" blurRad="44450" dir="5400000" dist="27940">
              <a:srgbClr val="000000">
                <a:alpha val="32000"/>
              </a:srgbClr>
            </a:outerShdw>
          </a:effectLst>
          <a:scene3d>
            <a:camera prst="orthographicFront">
              <a:rot lat="0" lon="0" rev="0"/>
            </a:camera>
            <a:lightRig dir="t" rig="balanced">
              <a:rot lat="0" lon="0" rev="8700000"/>
            </a:lightRig>
          </a:scene3d>
          <a:sp3d>
            <a:bevelT w="190500" h="38100"/>
          </a:sp3d>
        </p:spPr>
        <p:txBody>
          <a:bodyPr/>
          <a:p>
            <a:pPr eaLnBrk="1" hangingPunct="1"/>
            <a:r>
              <a:rPr b="1" dirty="0" lang="en-US" smtClean="0">
                <a:solidFill>
                  <a:srgbClr val="0000CC"/>
                </a:solidFill>
              </a:rPr>
              <a:t>PLAGIARISM </a:t>
            </a:r>
          </a:p>
        </p:txBody>
      </p:sp>
      <p:sp>
        <p:nvSpPr>
          <p:cNvPr id="1048940" name="Content Placeholder 2"/>
          <p:cNvSpPr>
            <a:spLocks noGrp="1"/>
          </p:cNvSpPr>
          <p:nvPr>
            <p:ph idx="1"/>
          </p:nvPr>
        </p:nvSpPr>
        <p:spPr>
          <a:xfrm>
            <a:off x="0" y="914400"/>
            <a:ext cx="9144000" cy="5943600"/>
          </a:xfrm>
        </p:spPr>
        <p:txBody>
          <a:bodyPr/>
          <a:p>
            <a:pPr eaLnBrk="1" hangingPunct="1"/>
            <a:r>
              <a:rPr dirty="0" lang="en-US" smtClean="0"/>
              <a:t>“The substantial use, without acknowledgement and with intend to deceive the examiners or knowing that the examiners might be deceived, representing, whether by copying or paraphrase, the ideas or discoveries of another or of others as one's own work submitted for assessment.</a:t>
            </a:r>
          </a:p>
          <a:p>
            <a:pPr eaLnBrk="1" hangingPunct="1"/>
            <a:endParaRPr dirty="0" lang="en-US" smtClean="0"/>
          </a:p>
          <a:p>
            <a:pPr eaLnBrk="1" hangingPunct="1"/>
            <a:endParaRPr dirty="0" lang="en-US" smtClean="0"/>
          </a:p>
        </p:txBody>
      </p:sp>
    </p:spTree>
  </p:cSld>
  <p:clrMapOvr>
    <a:masterClrMapping/>
  </p:clrMapOvr>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76" name=""/>
        <p:cNvGrpSpPr/>
        <p:nvPr/>
      </p:nvGrpSpPr>
      <p:grpSpPr>
        <a:xfrm>
          <a:off x="0" y="0"/>
          <a:ext cx="0" cy="0"/>
          <a:chOff x="0" y="0"/>
          <a:chExt cx="0" cy="0"/>
        </a:xfrm>
      </p:grpSpPr>
      <p:sp>
        <p:nvSpPr>
          <p:cNvPr id="1048654" name="Title 1"/>
          <p:cNvSpPr>
            <a:spLocks noGrp="1"/>
          </p:cNvSpPr>
          <p:nvPr>
            <p:ph type="title"/>
          </p:nvPr>
        </p:nvSpPr>
        <p:spPr/>
        <p:txBody>
          <a:bodyPr/>
          <a:p>
            <a:endParaRPr lang="en-US"/>
          </a:p>
        </p:txBody>
      </p:sp>
      <p:sp>
        <p:nvSpPr>
          <p:cNvPr id="1048655" name="Content Placeholder 2"/>
          <p:cNvSpPr>
            <a:spLocks noGrp="1"/>
          </p:cNvSpPr>
          <p:nvPr>
            <p:ph idx="1"/>
          </p:nvPr>
        </p:nvSpPr>
        <p:spPr/>
        <p:txBody>
          <a:bodyPr/>
          <a:p>
            <a:r>
              <a:rPr b="1" dirty="0" lang="en-US" smtClean="0"/>
              <a:t>Nursing research </a:t>
            </a:r>
            <a:r>
              <a:rPr dirty="0" lang="en-US" smtClean="0"/>
              <a:t>is a process in which the researcher scientifically collects data to be used in the clinical, administrative / instructional area in order to be used in clinical, administrative, / instructional area in order to find solutions to nursing problems, evaluate nursing procedures, policies or curriculum, assess the needs of patients, staff / students &amp; / make decisions to change /</a:t>
            </a:r>
          </a:p>
          <a:p>
            <a:endParaRPr dirty="0"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471" name=""/>
        <p:cNvGrpSpPr/>
        <p:nvPr/>
      </p:nvGrpSpPr>
      <p:grpSpPr>
        <a:xfrm>
          <a:off x="0" y="0"/>
          <a:ext cx="0" cy="0"/>
          <a:chOff x="0" y="0"/>
          <a:chExt cx="0" cy="0"/>
        </a:xfrm>
      </p:grpSpPr>
      <p:sp>
        <p:nvSpPr>
          <p:cNvPr id="1048944" name="Title 1"/>
          <p:cNvSpPr>
            <a:spLocks noGrp="1"/>
          </p:cNvSpPr>
          <p:nvPr>
            <p:ph type="title"/>
          </p:nvPr>
        </p:nvSpPr>
        <p:spPr>
          <a:xfrm>
            <a:off x="0" y="0"/>
            <a:ext cx="9144000" cy="1066800"/>
          </a:xfrm>
        </p:spPr>
        <p:txBody>
          <a:bodyPr/>
          <a:p>
            <a:pPr eaLnBrk="1" hangingPunct="1"/>
            <a:r>
              <a:rPr b="1" dirty="0" lang="en-US" smtClean="0"/>
              <a:t>HOW TO AVOID PLAGIARISM</a:t>
            </a:r>
          </a:p>
        </p:txBody>
      </p:sp>
      <p:sp>
        <p:nvSpPr>
          <p:cNvPr id="1048945" name="Content Placeholder 2"/>
          <p:cNvSpPr>
            <a:spLocks noGrp="1"/>
          </p:cNvSpPr>
          <p:nvPr>
            <p:ph idx="1"/>
          </p:nvPr>
        </p:nvSpPr>
        <p:spPr>
          <a:xfrm>
            <a:off x="0" y="838200"/>
            <a:ext cx="8991600" cy="6019800"/>
          </a:xfrm>
        </p:spPr>
        <p:txBody>
          <a:bodyPr/>
          <a:p>
            <a:pPr eaLnBrk="1" hangingPunct="1"/>
            <a:r>
              <a:rPr dirty="0" lang="en-US" smtClean="0"/>
              <a:t>Summarize- In your own words and cite reference</a:t>
            </a:r>
          </a:p>
          <a:p>
            <a:pPr eaLnBrk="1" hangingPunct="1"/>
            <a:r>
              <a:rPr dirty="0" lang="en-US" smtClean="0"/>
              <a:t>Paraphrase- Translate source into your own words and cite reference</a:t>
            </a:r>
          </a:p>
          <a:p>
            <a:pPr eaLnBrk="1" hangingPunct="1"/>
            <a:r>
              <a:rPr dirty="0" lang="en-US" smtClean="0"/>
              <a:t>Quotation- Word-for-word and cite reference (using quotation marks- “……”)</a:t>
            </a:r>
          </a:p>
          <a:p>
            <a:pPr eaLnBrk="1" hangingPunct="1"/>
            <a:endParaRPr dirty="0" lang="en-US" smtClean="0"/>
          </a:p>
        </p:txBody>
      </p:sp>
    </p:spTree>
  </p:cSld>
  <p:clrMapOvr>
    <a:masterClrMapping/>
  </p:clrMapOvr>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474" name=""/>
        <p:cNvGrpSpPr/>
        <p:nvPr/>
      </p:nvGrpSpPr>
      <p:grpSpPr>
        <a:xfrm>
          <a:off x="0" y="0"/>
          <a:ext cx="0" cy="0"/>
          <a:chOff x="0" y="0"/>
          <a:chExt cx="0" cy="0"/>
        </a:xfrm>
      </p:grpSpPr>
      <p:sp>
        <p:nvSpPr>
          <p:cNvPr id="1048949" name="Title 1"/>
          <p:cNvSpPr>
            <a:spLocks noGrp="1"/>
          </p:cNvSpPr>
          <p:nvPr>
            <p:ph type="title"/>
          </p:nvPr>
        </p:nvSpPr>
        <p:spPr>
          <a:xfrm>
            <a:off x="0" y="0"/>
            <a:ext cx="9144000" cy="1143000"/>
          </a:xfrm>
          <a:solidFill>
            <a:srgbClr val="FF0000"/>
          </a:solidFill>
          <a:ln>
            <a:noFill/>
          </a:ln>
          <a:effectLst>
            <a:outerShdw algn="ctr" blurRad="44450" dir="5400000" dist="27940">
              <a:srgbClr val="000000">
                <a:alpha val="32000"/>
              </a:srgbClr>
            </a:outerShdw>
          </a:effectLst>
          <a:scene3d>
            <a:camera prst="orthographicFront">
              <a:rot lat="0" lon="0" rev="0"/>
            </a:camera>
            <a:lightRig dir="t" rig="balanced">
              <a:rot lat="0" lon="0" rev="8700000"/>
            </a:lightRig>
          </a:scene3d>
          <a:sp3d>
            <a:bevelT w="190500" h="38100"/>
          </a:sp3d>
        </p:spPr>
        <p:txBody>
          <a:bodyPr/>
          <a:p>
            <a:pPr eaLnBrk="1" hangingPunct="1"/>
            <a:r>
              <a:rPr b="1" dirty="0" lang="en-US" smtClean="0">
                <a:solidFill>
                  <a:schemeClr val="bg1"/>
                </a:solidFill>
              </a:rPr>
              <a:t>STEP 6: RESEARCH METHODOLOGY</a:t>
            </a:r>
            <a:br>
              <a:rPr b="1" dirty="0" lang="en-US" smtClean="0">
                <a:solidFill>
                  <a:schemeClr val="bg1"/>
                </a:solidFill>
              </a:rPr>
            </a:br>
            <a:endParaRPr dirty="0" lang="en-US" smtClean="0">
              <a:solidFill>
                <a:schemeClr val="bg1"/>
              </a:solidFill>
            </a:endParaRPr>
          </a:p>
        </p:txBody>
      </p:sp>
      <p:sp>
        <p:nvSpPr>
          <p:cNvPr id="1048950" name="Content Placeholder 2"/>
          <p:cNvSpPr>
            <a:spLocks noGrp="1"/>
          </p:cNvSpPr>
          <p:nvPr>
            <p:ph idx="1"/>
          </p:nvPr>
        </p:nvSpPr>
        <p:spPr>
          <a:xfrm>
            <a:off x="0" y="1066800"/>
            <a:ext cx="9144000" cy="5562600"/>
          </a:xfrm>
        </p:spPr>
        <p:txBody>
          <a:bodyPr/>
          <a:p>
            <a:pPr eaLnBrk="1" hangingPunct="1"/>
            <a:r>
              <a:rPr dirty="0" sz="2800" lang="en-US" smtClean="0"/>
              <a:t>Every researcher has to identify an appropriate research design for use in the study. Identification of a specific study design will depend on </a:t>
            </a:r>
            <a:r>
              <a:rPr dirty="0" lang="en-US" smtClean="0"/>
              <a:t>:</a:t>
            </a:r>
          </a:p>
          <a:p>
            <a:pPr eaLnBrk="1" hangingPunct="1" lvl="1">
              <a:buNone/>
            </a:pPr>
            <a:r>
              <a:rPr dirty="0" lang="en-US" smtClean="0"/>
              <a:t>A research design is the plan, structure &amp; strategy of investigations of answering the research question.</a:t>
            </a:r>
          </a:p>
          <a:p>
            <a:pPr eaLnBrk="1" hangingPunct="1"/>
            <a:endParaRPr dirty="0" lang="en-US" smtClean="0"/>
          </a:p>
        </p:txBody>
      </p:sp>
    </p:spTree>
  </p:cSld>
  <p:clrMapOvr>
    <a:masterClrMapping/>
  </p:clrMapOvr>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477" name=""/>
        <p:cNvGrpSpPr/>
        <p:nvPr/>
      </p:nvGrpSpPr>
      <p:grpSpPr>
        <a:xfrm>
          <a:off x="0" y="0"/>
          <a:ext cx="0" cy="0"/>
          <a:chOff x="0" y="0"/>
          <a:chExt cx="0" cy="0"/>
        </a:xfrm>
      </p:grpSpPr>
      <p:sp>
        <p:nvSpPr>
          <p:cNvPr id="1048954" name="Title 1"/>
          <p:cNvSpPr>
            <a:spLocks noGrp="1"/>
          </p:cNvSpPr>
          <p:nvPr>
            <p:ph type="title"/>
          </p:nvPr>
        </p:nvSpPr>
        <p:spPr>
          <a:xfrm>
            <a:off x="457200" y="0"/>
            <a:ext cx="8229600" cy="533400"/>
          </a:xfrm>
        </p:spPr>
        <p:txBody>
          <a:bodyPr rtlCol="0">
            <a:normAutofit fontScale="90000"/>
          </a:bodyPr>
          <a:p>
            <a:pPr eaLnBrk="1" fontAlgn="auto" hangingPunct="1">
              <a:spcAft>
                <a:spcPts val="0"/>
              </a:spcAft>
            </a:pPr>
            <a:r>
              <a:rPr b="1" dirty="0" lang="en-US" u="sng" smtClean="0"/>
              <a:t>Types of research designs</a:t>
            </a:r>
          </a:p>
        </p:txBody>
      </p:sp>
      <p:sp>
        <p:nvSpPr>
          <p:cNvPr id="1048955" name="Content Placeholder 2"/>
          <p:cNvSpPr>
            <a:spLocks noGrp="1"/>
          </p:cNvSpPr>
          <p:nvPr>
            <p:ph idx="1"/>
          </p:nvPr>
        </p:nvSpPr>
        <p:spPr>
          <a:xfrm>
            <a:off x="152400" y="609600"/>
            <a:ext cx="8839200" cy="6096000"/>
          </a:xfrm>
        </p:spPr>
        <p:txBody>
          <a:bodyPr rtlCol="0">
            <a:normAutofit/>
          </a:bodyPr>
          <a:p>
            <a:pPr eaLnBrk="1" fontAlgn="auto" hangingPunct="1">
              <a:spcAft>
                <a:spcPts val="0"/>
              </a:spcAft>
              <a:buFont typeface="Arial" pitchFamily="34" charset="0"/>
              <a:buChar char="•"/>
            </a:pPr>
            <a:r>
              <a:rPr dirty="0" lang="en-US" smtClean="0"/>
              <a:t>Experimental Design: Experimental and Quasi-experimental. </a:t>
            </a:r>
          </a:p>
          <a:p>
            <a:pPr eaLnBrk="1" fontAlgn="auto" hangingPunct="1">
              <a:spcAft>
                <a:spcPts val="0"/>
              </a:spcAft>
              <a:buFont typeface="Arial" pitchFamily="34" charset="0"/>
              <a:buChar char="•"/>
            </a:pPr>
            <a:r>
              <a:rPr dirty="0" lang="en-US" smtClean="0"/>
              <a:t>Survey Design: Comparative and Correlation.</a:t>
            </a:r>
          </a:p>
          <a:p>
            <a:pPr eaLnBrk="1" fontAlgn="auto" hangingPunct="1">
              <a:spcAft>
                <a:spcPts val="0"/>
              </a:spcAft>
              <a:buFont typeface="Arial" pitchFamily="34" charset="0"/>
              <a:buChar char="•"/>
            </a:pPr>
            <a:r>
              <a:rPr dirty="0" lang="en-US" smtClean="0"/>
              <a:t>Descriptive Design: Descriptive and Explorative.</a:t>
            </a:r>
          </a:p>
          <a:p>
            <a:pPr eaLnBrk="1" fontAlgn="auto" hangingPunct="1">
              <a:spcAft>
                <a:spcPts val="0"/>
              </a:spcAft>
              <a:buFont typeface="Arial" pitchFamily="34" charset="0"/>
              <a:buChar char="•"/>
            </a:pPr>
            <a:r>
              <a:rPr dirty="0" lang="en-US" smtClean="0"/>
              <a:t>Case Study Design</a:t>
            </a:r>
          </a:p>
          <a:p>
            <a:pPr eaLnBrk="1" fontAlgn="auto" hangingPunct="1" indent="-514350" marL="514350">
              <a:spcAft>
                <a:spcPts val="0"/>
              </a:spcAft>
              <a:buFont typeface="Arial" charset="0"/>
              <a:buAutoNum type="arabicPeriod"/>
            </a:pPr>
            <a:r>
              <a:rPr b="1" dirty="0" lang="en-US" u="sng" smtClean="0"/>
              <a:t>Experimental Research Design</a:t>
            </a:r>
            <a:r>
              <a:rPr dirty="0" lang="en-US" u="sng" smtClean="0"/>
              <a:t> </a:t>
            </a:r>
          </a:p>
          <a:p>
            <a:pPr eaLnBrk="1" fontAlgn="auto" hangingPunct="1" indent="-514350" marL="514350">
              <a:spcAft>
                <a:spcPts val="0"/>
              </a:spcAft>
              <a:buFont typeface="Arial" charset="0"/>
              <a:buNone/>
            </a:pPr>
            <a:r>
              <a:rPr dirty="0" lang="en-US" smtClean="0"/>
              <a:t>	Commonly used in clinical settings because of its accuracy and reliability. </a:t>
            </a:r>
          </a:p>
          <a:p>
            <a:pPr eaLnBrk="1" fontAlgn="auto" hangingPunct="1" indent="-514350" marL="514350">
              <a:spcAft>
                <a:spcPts val="0"/>
              </a:spcAft>
              <a:buFont typeface="Arial" charset="0"/>
              <a:buNone/>
            </a:pPr>
            <a:r>
              <a:rPr dirty="0" lang="en-US" smtClean="0"/>
              <a:t>It could be subdivided into true experimental and quasi-experimental.</a:t>
            </a:r>
          </a:p>
          <a:p>
            <a:pPr eaLnBrk="1" fontAlgn="auto" hangingPunct="1">
              <a:spcAft>
                <a:spcPts val="0"/>
              </a:spcAft>
              <a:buFont typeface="Arial" charset="0"/>
              <a:buNone/>
            </a:pPr>
            <a:endParaRPr dirty="0" lang="en-US"/>
          </a:p>
        </p:txBody>
      </p:sp>
    </p:spTree>
  </p:cSld>
  <p:clrMapOvr>
    <a:masterClrMapping/>
  </p:clrMapOvr>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480" name=""/>
        <p:cNvGrpSpPr/>
        <p:nvPr/>
      </p:nvGrpSpPr>
      <p:grpSpPr>
        <a:xfrm>
          <a:off x="0" y="0"/>
          <a:ext cx="0" cy="0"/>
          <a:chOff x="0" y="0"/>
          <a:chExt cx="0" cy="0"/>
        </a:xfrm>
      </p:grpSpPr>
      <p:sp>
        <p:nvSpPr>
          <p:cNvPr id="1048959" name="Content Placeholder 2"/>
          <p:cNvSpPr>
            <a:spLocks noGrp="1"/>
          </p:cNvSpPr>
          <p:nvPr>
            <p:ph idx="1"/>
          </p:nvPr>
        </p:nvSpPr>
        <p:spPr>
          <a:xfrm>
            <a:off x="152400" y="0"/>
            <a:ext cx="8839200" cy="6858000"/>
          </a:xfrm>
        </p:spPr>
        <p:txBody>
          <a:bodyPr rtlCol="0">
            <a:normAutofit fontScale="96429" lnSpcReduction="10000"/>
          </a:bodyPr>
          <a:p>
            <a:pPr eaLnBrk="1" fontAlgn="auto" hangingPunct="1">
              <a:spcAft>
                <a:spcPts val="0"/>
              </a:spcAft>
              <a:buFont typeface="Arial" pitchFamily="34" charset="0"/>
              <a:buChar char="•"/>
            </a:pPr>
            <a:r>
              <a:rPr dirty="0" lang="en-US" smtClean="0"/>
              <a:t>Experimental research designs are concerned with testing hypotheses and establishing causality. </a:t>
            </a:r>
          </a:p>
          <a:p>
            <a:pPr eaLnBrk="1" fontAlgn="auto" hangingPunct="1">
              <a:spcAft>
                <a:spcPts val="0"/>
              </a:spcAft>
              <a:buFont typeface="Arial" pitchFamily="34" charset="0"/>
              <a:buChar char="•"/>
            </a:pPr>
            <a:r>
              <a:rPr dirty="0" lang="en-US" smtClean="0"/>
              <a:t>This design tests the hypothesis of relationships, that is, attempts to make predictions of future outcomes based on a causal model implementing strategies to control the predicted outcome. If  'X' occurs 'Y' follows and so on.</a:t>
            </a:r>
          </a:p>
          <a:p>
            <a:pPr eaLnBrk="1" fontAlgn="auto" hangingPunct="1">
              <a:spcAft>
                <a:spcPts val="0"/>
              </a:spcAft>
              <a:buFont typeface="Arial" pitchFamily="34" charset="0"/>
              <a:buChar char="•"/>
            </a:pPr>
            <a:r>
              <a:rPr dirty="0" lang="en-US" smtClean="0"/>
              <a:t>In an experimental research design, the researcher controls or manipulates the action of the independent or causal variable(s) and observes and measures the action or outcome on the dependant variable. For example, </a:t>
            </a:r>
            <a:r>
              <a:rPr dirty="0" sz="2800" i="1" lang="en-US" smtClean="0"/>
              <a:t>the effectiveness of a particular drug such as paracetamol in relieving moderate pain.</a:t>
            </a:r>
          </a:p>
        </p:txBody>
      </p:sp>
    </p:spTree>
  </p:cSld>
  <p:clrMapOvr>
    <a:masterClrMapping/>
  </p:clrMapOvr>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483" name=""/>
        <p:cNvGrpSpPr/>
        <p:nvPr/>
      </p:nvGrpSpPr>
      <p:grpSpPr>
        <a:xfrm>
          <a:off x="0" y="0"/>
          <a:ext cx="0" cy="0"/>
          <a:chOff x="0" y="0"/>
          <a:chExt cx="0" cy="0"/>
        </a:xfrm>
      </p:grpSpPr>
      <p:sp>
        <p:nvSpPr>
          <p:cNvPr id="1048963" name="Content Placeholder 2"/>
          <p:cNvSpPr>
            <a:spLocks noGrp="1"/>
          </p:cNvSpPr>
          <p:nvPr>
            <p:ph idx="1"/>
          </p:nvPr>
        </p:nvSpPr>
        <p:spPr>
          <a:xfrm>
            <a:off x="152400" y="0"/>
            <a:ext cx="8839200" cy="6705600"/>
          </a:xfrm>
        </p:spPr>
        <p:txBody>
          <a:bodyPr rtlCol="0">
            <a:normAutofit fontScale="96875" lnSpcReduction="10000"/>
          </a:bodyPr>
          <a:p>
            <a:pPr eaLnBrk="1" fontAlgn="auto" hangingPunct="1">
              <a:spcAft>
                <a:spcPts val="0"/>
              </a:spcAft>
              <a:buFont typeface="Arial" charset="0"/>
              <a:buNone/>
            </a:pPr>
            <a:r>
              <a:rPr b="1" dirty="0" i="1" lang="en-US" u="sng" smtClean="0"/>
              <a:t>Characteristics of experimental research design</a:t>
            </a:r>
          </a:p>
          <a:p>
            <a:pPr eaLnBrk="1" fontAlgn="auto" hangingPunct="1">
              <a:spcAft>
                <a:spcPts val="0"/>
              </a:spcAft>
              <a:buFont typeface="Arial" charset="0"/>
              <a:buNone/>
            </a:pPr>
            <a:r>
              <a:rPr b="1" dirty="0" lang="en-US" smtClean="0"/>
              <a:t>Manipulation: </a:t>
            </a:r>
            <a:r>
              <a:rPr dirty="0" lang="en-US" smtClean="0"/>
              <a:t>the researcher controls the independent variable, which can be an event, intervention or treatment that is expected to have some effect on the dependant variable.</a:t>
            </a:r>
          </a:p>
          <a:p>
            <a:pPr eaLnBrk="1" fontAlgn="auto" hangingPunct="1">
              <a:spcAft>
                <a:spcPts val="0"/>
              </a:spcAft>
              <a:buFont typeface="Arial" charset="0"/>
              <a:buNone/>
            </a:pPr>
            <a:r>
              <a:rPr b="1" dirty="0" lang="en-US" smtClean="0"/>
              <a:t>Control :</a:t>
            </a:r>
            <a:r>
              <a:rPr dirty="0" lang="en-US" smtClean="0"/>
              <a:t>The researcher exercises control over the experimental situation by eliminating the actions of other possible variables beyond the independent variable. </a:t>
            </a:r>
          </a:p>
          <a:p>
            <a:pPr eaLnBrk="1" fontAlgn="auto" hangingPunct="1">
              <a:spcAft>
                <a:spcPts val="0"/>
              </a:spcAft>
              <a:buFont typeface="Arial" charset="0"/>
              <a:buNone/>
            </a:pPr>
            <a:r>
              <a:rPr b="1" dirty="0" lang="en-US" smtClean="0"/>
              <a:t>Randomizing : </a:t>
            </a:r>
            <a:r>
              <a:rPr dirty="0" lang="en-US" smtClean="0"/>
              <a:t>Every subject is given an equal chance to participate in the study. The researcher assigns the subjects to the experimental or control groups on a random basis. </a:t>
            </a:r>
            <a:endParaRPr b="1" dirty="0" i="1" lang="en-US" u="sng" smtClean="0"/>
          </a:p>
        </p:txBody>
      </p:sp>
    </p:spTree>
  </p:cSld>
  <p:clrMapOvr>
    <a:masterClrMapping/>
  </p:clrMapOvr>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486" name=""/>
        <p:cNvGrpSpPr/>
        <p:nvPr/>
      </p:nvGrpSpPr>
      <p:grpSpPr>
        <a:xfrm>
          <a:off x="0" y="0"/>
          <a:ext cx="0" cy="0"/>
          <a:chOff x="0" y="0"/>
          <a:chExt cx="0" cy="0"/>
        </a:xfrm>
      </p:grpSpPr>
      <p:sp>
        <p:nvSpPr>
          <p:cNvPr id="1048967" name="Content Placeholder 2"/>
          <p:cNvSpPr>
            <a:spLocks noGrp="1"/>
          </p:cNvSpPr>
          <p:nvPr>
            <p:ph idx="1"/>
          </p:nvPr>
        </p:nvSpPr>
        <p:spPr>
          <a:xfrm>
            <a:off x="152400" y="228600"/>
            <a:ext cx="8839200" cy="6477000"/>
          </a:xfrm>
        </p:spPr>
        <p:txBody>
          <a:bodyPr rtlCol="0">
            <a:normAutofit fontScale="93750" lnSpcReduction="10000"/>
          </a:bodyPr>
          <a:p>
            <a:pPr eaLnBrk="1" fontAlgn="auto" hangingPunct="1">
              <a:spcAft>
                <a:spcPts val="0"/>
              </a:spcAft>
              <a:buFont typeface="Arial" pitchFamily="34" charset="0"/>
              <a:buChar char="•"/>
            </a:pPr>
            <a:r>
              <a:rPr dirty="0" lang="en-US" smtClean="0"/>
              <a:t>In a quasi-experimental design, some of the above rules are relaxed. For example, there might be no need for having a control group or at times randomization may not be included. The quasi-experimental design enables the search for knowledge and examination of causality in situations where complete control is not possible.</a:t>
            </a:r>
          </a:p>
          <a:p>
            <a:pPr eaLnBrk="1" fontAlgn="auto" hangingPunct="1">
              <a:spcAft>
                <a:spcPts val="0"/>
              </a:spcAft>
              <a:buFont typeface="Arial" charset="0"/>
              <a:buNone/>
            </a:pPr>
            <a:r>
              <a:rPr b="1" dirty="0" lang="en-US" u="sng" smtClean="0"/>
              <a:t>Advantages</a:t>
            </a:r>
          </a:p>
          <a:p>
            <a:pPr eaLnBrk="1" fontAlgn="auto" hangingPunct="1">
              <a:spcAft>
                <a:spcPts val="0"/>
              </a:spcAft>
              <a:buFont typeface="Arial" charset="0"/>
              <a:buNone/>
            </a:pPr>
            <a:r>
              <a:rPr dirty="0" lang="en-US" smtClean="0"/>
              <a:t>1. Most powerful design for testing the hypothesis of cause-effect relationships between variables.</a:t>
            </a:r>
          </a:p>
          <a:p>
            <a:pPr eaLnBrk="1" fontAlgn="auto" hangingPunct="1">
              <a:spcAft>
                <a:spcPts val="0"/>
              </a:spcAft>
              <a:buFont typeface="Arial" charset="0"/>
              <a:buNone/>
            </a:pPr>
            <a:r>
              <a:rPr dirty="0" lang="en-US" smtClean="0"/>
              <a:t>2. It is practical, feasible and can be generalized to some extent. This type of design introduces some control over certain extraneous variables.</a:t>
            </a:r>
          </a:p>
          <a:p>
            <a:pPr eaLnBrk="1" fontAlgn="auto" hangingPunct="1">
              <a:spcAft>
                <a:spcPts val="0"/>
              </a:spcAft>
              <a:buFont typeface="Arial" pitchFamily="34" charset="0"/>
              <a:buChar char="•"/>
            </a:pPr>
            <a:endParaRPr dirty="0" lang="en-US" smtClean="0"/>
          </a:p>
        </p:txBody>
      </p:sp>
    </p:spTree>
  </p:cSld>
  <p:clrMapOvr>
    <a:masterClrMapping/>
  </p:clrMapOvr>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489" name=""/>
        <p:cNvGrpSpPr/>
        <p:nvPr/>
      </p:nvGrpSpPr>
      <p:grpSpPr>
        <a:xfrm>
          <a:off x="0" y="0"/>
          <a:ext cx="0" cy="0"/>
          <a:chOff x="0" y="0"/>
          <a:chExt cx="0" cy="0"/>
        </a:xfrm>
      </p:grpSpPr>
      <p:sp>
        <p:nvSpPr>
          <p:cNvPr id="1048971" name="Content Placeholder 2"/>
          <p:cNvSpPr>
            <a:spLocks noGrp="1"/>
          </p:cNvSpPr>
          <p:nvPr>
            <p:ph idx="1"/>
          </p:nvPr>
        </p:nvSpPr>
        <p:spPr>
          <a:xfrm>
            <a:off x="152400" y="228600"/>
            <a:ext cx="8839200" cy="6400800"/>
          </a:xfrm>
        </p:spPr>
        <p:txBody>
          <a:bodyPr rtlCol="0">
            <a:normAutofit fontScale="96875" lnSpcReduction="20000"/>
          </a:bodyPr>
          <a:p>
            <a:pPr eaLnBrk="1" fontAlgn="auto" hangingPunct="1">
              <a:spcAft>
                <a:spcPts val="0"/>
              </a:spcAft>
              <a:buFont typeface="Arial" charset="0"/>
              <a:buNone/>
            </a:pPr>
            <a:r>
              <a:rPr b="1" dirty="0" lang="en-US" u="sng" smtClean="0"/>
              <a:t>Disadvantages</a:t>
            </a:r>
            <a:r>
              <a:rPr b="1" dirty="0" lang="en-US" smtClean="0"/>
              <a:t> </a:t>
            </a:r>
          </a:p>
          <a:p>
            <a:pPr eaLnBrk="1" fontAlgn="auto" hangingPunct="1" indent="-514350" marL="514350">
              <a:spcAft>
                <a:spcPts val="0"/>
              </a:spcAft>
              <a:buFont typeface="+mj-lt"/>
              <a:buAutoNum type="arabicPeriod"/>
            </a:pPr>
            <a:r>
              <a:rPr dirty="0" lang="en-US" smtClean="0"/>
              <a:t>In most real situations, it is difficult to conduct a true experimental design, since some of the variables cannot be manipulated or controlled.</a:t>
            </a:r>
          </a:p>
          <a:p>
            <a:pPr eaLnBrk="1" fontAlgn="auto" hangingPunct="1" indent="-514350" marL="514350">
              <a:spcAft>
                <a:spcPts val="0"/>
              </a:spcAft>
              <a:buFont typeface="+mj-lt"/>
              <a:buAutoNum type="arabicPeriod"/>
            </a:pPr>
            <a:r>
              <a:rPr dirty="0" lang="en-US" smtClean="0"/>
              <a:t>At times it becomes quite difficult to get randomized research subjects or even a control group. </a:t>
            </a:r>
          </a:p>
          <a:p>
            <a:pPr eaLnBrk="1" fontAlgn="auto" hangingPunct="1" indent="-514350" marL="514350">
              <a:spcAft>
                <a:spcPts val="0"/>
              </a:spcAft>
              <a:buFont typeface="+mj-lt"/>
              <a:buAutoNum type="arabicPeriod"/>
            </a:pPr>
            <a:r>
              <a:rPr dirty="0" lang="en-US" smtClean="0"/>
              <a:t>As a result of the need for randomization, control and manipulation with the aim of establishing cause-effect relationships, the design becomes very expensive, both in terms of time and money.</a:t>
            </a:r>
          </a:p>
          <a:p>
            <a:pPr eaLnBrk="1" fontAlgn="auto" hangingPunct="1">
              <a:spcAft>
                <a:spcPts val="0"/>
              </a:spcAft>
              <a:buFont typeface="Arial" pitchFamily="34" charset="0"/>
              <a:buChar char="•"/>
            </a:pPr>
            <a:endParaRPr dirty="0" lang="en-US"/>
          </a:p>
        </p:txBody>
      </p:sp>
    </p:spTree>
  </p:cSld>
  <p:clrMapOvr>
    <a:masterClrMapping/>
  </p:clrMapOvr>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492" name=""/>
        <p:cNvGrpSpPr/>
        <p:nvPr/>
      </p:nvGrpSpPr>
      <p:grpSpPr>
        <a:xfrm>
          <a:off x="0" y="0"/>
          <a:ext cx="0" cy="0"/>
          <a:chOff x="0" y="0"/>
          <a:chExt cx="0" cy="0"/>
        </a:xfrm>
      </p:grpSpPr>
      <p:sp>
        <p:nvSpPr>
          <p:cNvPr id="1048975" name="Title 1"/>
          <p:cNvSpPr>
            <a:spLocks noGrp="1"/>
          </p:cNvSpPr>
          <p:nvPr>
            <p:ph type="title"/>
          </p:nvPr>
        </p:nvSpPr>
        <p:spPr>
          <a:xfrm>
            <a:off x="457200" y="0"/>
            <a:ext cx="8229600" cy="685800"/>
          </a:xfrm>
        </p:spPr>
        <p:txBody>
          <a:bodyPr rtlCol="0">
            <a:normAutofit fontScale="90000"/>
          </a:bodyPr>
          <a:p>
            <a:pPr eaLnBrk="1" fontAlgn="auto" hangingPunct="1">
              <a:spcAft>
                <a:spcPts val="0"/>
              </a:spcAft>
            </a:pPr>
            <a:r>
              <a:rPr b="1" dirty="0" lang="en-US" smtClean="0"/>
              <a:t>2. Survey Research Design</a:t>
            </a:r>
            <a:endParaRPr dirty="0" lang="en-US" smtClean="0"/>
          </a:p>
        </p:txBody>
      </p:sp>
      <p:sp>
        <p:nvSpPr>
          <p:cNvPr id="1048976" name="Content Placeholder 2"/>
          <p:cNvSpPr>
            <a:spLocks noGrp="1"/>
          </p:cNvSpPr>
          <p:nvPr>
            <p:ph idx="1"/>
          </p:nvPr>
        </p:nvSpPr>
        <p:spPr>
          <a:xfrm>
            <a:off x="152400" y="609600"/>
            <a:ext cx="8839200" cy="6096000"/>
          </a:xfrm>
        </p:spPr>
        <p:txBody>
          <a:bodyPr/>
          <a:p>
            <a:pPr eaLnBrk="1" hangingPunct="1"/>
            <a:r>
              <a:rPr dirty="0" lang="en-US" smtClean="0"/>
              <a:t>Is the systematic gathering of information. Survey studies are concerned with gathering information from a sample of population.</a:t>
            </a:r>
          </a:p>
          <a:p>
            <a:pPr eaLnBrk="1" hangingPunct="1"/>
            <a:r>
              <a:rPr dirty="0" lang="en-US" smtClean="0"/>
              <a:t>The purpose of the study is usually to identify general trends or patterns in the collected data.</a:t>
            </a:r>
          </a:p>
          <a:p>
            <a:pPr eaLnBrk="1" hangingPunct="1"/>
            <a:r>
              <a:rPr dirty="0" lang="en-US" smtClean="0"/>
              <a:t>It’s designed to obtain information from the population regarding the prevalence, distribution, and interrelations of variables within those populations.</a:t>
            </a:r>
          </a:p>
          <a:p>
            <a:pPr eaLnBrk="1" hangingPunct="1"/>
            <a:r>
              <a:rPr dirty="0" lang="en-US" smtClean="0"/>
              <a:t>Survey studies primarily yield quantitative data. They are mainly cross sectional in design. </a:t>
            </a:r>
          </a:p>
          <a:p>
            <a:pPr eaLnBrk="1" hangingPunct="1"/>
            <a:endParaRPr dirty="0" lang="en-US" smtClean="0"/>
          </a:p>
          <a:p>
            <a:pPr eaLnBrk="1" hangingPunct="1"/>
            <a:endParaRPr dirty="0" lang="en-US" smtClean="0"/>
          </a:p>
        </p:txBody>
      </p:sp>
    </p:spTree>
  </p:cSld>
  <p:clrMapOvr>
    <a:masterClrMapping/>
  </p:clrMapOvr>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495" name=""/>
        <p:cNvGrpSpPr/>
        <p:nvPr/>
      </p:nvGrpSpPr>
      <p:grpSpPr>
        <a:xfrm>
          <a:off x="0" y="0"/>
          <a:ext cx="0" cy="0"/>
          <a:chOff x="0" y="0"/>
          <a:chExt cx="0" cy="0"/>
        </a:xfrm>
      </p:grpSpPr>
      <p:sp>
        <p:nvSpPr>
          <p:cNvPr id="1048980" name="Content Placeholder 2"/>
          <p:cNvSpPr>
            <a:spLocks noGrp="1"/>
          </p:cNvSpPr>
          <p:nvPr>
            <p:ph idx="1"/>
          </p:nvPr>
        </p:nvSpPr>
        <p:spPr>
          <a:xfrm>
            <a:off x="152400" y="228600"/>
            <a:ext cx="8839200" cy="6477000"/>
          </a:xfrm>
        </p:spPr>
        <p:txBody>
          <a:bodyPr rtlCol="0">
            <a:normAutofit/>
          </a:bodyPr>
          <a:p>
            <a:pPr eaLnBrk="1" fontAlgn="auto" hangingPunct="1">
              <a:spcAft>
                <a:spcPts val="0"/>
              </a:spcAft>
              <a:buFont typeface="Arial" pitchFamily="34" charset="0"/>
              <a:buChar char="•"/>
            </a:pPr>
            <a:r>
              <a:rPr dirty="0" lang="en-US" smtClean="0"/>
              <a:t>They mainly deal with (investigate) what people do, for example, how or what they eat, how they meet their health needs, what kind of family planning behaviour they engage in and so on.</a:t>
            </a:r>
          </a:p>
          <a:p>
            <a:pPr eaLnBrk="1" fontAlgn="auto" hangingPunct="1">
              <a:spcAft>
                <a:spcPts val="0"/>
              </a:spcAft>
              <a:buFont typeface="Arial" charset="0"/>
              <a:buNone/>
            </a:pPr>
            <a:r>
              <a:rPr b="1" dirty="0" i="1" lang="en-US" u="sng" smtClean="0"/>
              <a:t>Advantages</a:t>
            </a:r>
          </a:p>
          <a:p>
            <a:pPr eaLnBrk="1" fontAlgn="auto" hangingPunct="1" indent="-514350" lvl="1" marL="971550">
              <a:spcAft>
                <a:spcPts val="0"/>
              </a:spcAft>
              <a:buFont typeface="+mj-lt"/>
              <a:buAutoNum type="arabicPeriod"/>
            </a:pPr>
            <a:r>
              <a:rPr dirty="0" lang="en-US" smtClean="0"/>
              <a:t>It is flexible and broad in scope.</a:t>
            </a:r>
          </a:p>
          <a:p>
            <a:pPr eaLnBrk="1" fontAlgn="auto" hangingPunct="1" indent="-514350" lvl="1" marL="971550">
              <a:spcAft>
                <a:spcPts val="0"/>
              </a:spcAft>
              <a:buFont typeface="+mj-lt"/>
              <a:buAutoNum type="arabicPeriod"/>
            </a:pPr>
            <a:r>
              <a:rPr dirty="0" lang="en-US" smtClean="0"/>
              <a:t>It can be applied to many people </a:t>
            </a:r>
          </a:p>
          <a:p>
            <a:pPr eaLnBrk="1" fontAlgn="auto" hangingPunct="1" indent="-514350" lvl="1" marL="971550">
              <a:spcAft>
                <a:spcPts val="0"/>
              </a:spcAft>
              <a:buFont typeface="+mj-lt"/>
              <a:buAutoNum type="arabicPeriod"/>
            </a:pPr>
            <a:r>
              <a:rPr dirty="0" lang="en-US" smtClean="0"/>
              <a:t>It can focus on wide range of topics</a:t>
            </a:r>
            <a:endParaRPr b="1" dirty="0" i="1" lang="en-US" u="sng" smtClean="0"/>
          </a:p>
          <a:p>
            <a:pPr eaLnBrk="1" fontAlgn="auto" hangingPunct="1" indent="-60325" lvl="1" marL="60325">
              <a:spcAft>
                <a:spcPts val="0"/>
              </a:spcAft>
              <a:buFont typeface="Arial" charset="0"/>
              <a:buNone/>
            </a:pPr>
            <a:r>
              <a:rPr dirty="0" lang="en-US" smtClean="0"/>
              <a:t>The survey design is better suited for extensive rather than intensive analysis of a situation. </a:t>
            </a:r>
          </a:p>
          <a:p>
            <a:pPr eaLnBrk="1" fontAlgn="auto" hangingPunct="1" indent="-60325" lvl="1" marL="60325">
              <a:spcAft>
                <a:spcPts val="0"/>
              </a:spcAft>
              <a:buFont typeface="Arial" charset="0"/>
              <a:buNone/>
            </a:pPr>
            <a:r>
              <a:rPr dirty="0" lang="en-US" smtClean="0"/>
              <a:t>It is usually descriptive and specific based on the situation that needs intervention, for planning purposes, monitoring and evaluation of services.</a:t>
            </a:r>
          </a:p>
        </p:txBody>
      </p:sp>
    </p:spTree>
  </p:cSld>
  <p:clrMapOvr>
    <a:masterClrMapping/>
  </p:clrMapOvr>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498" name=""/>
        <p:cNvGrpSpPr/>
        <p:nvPr/>
      </p:nvGrpSpPr>
      <p:grpSpPr>
        <a:xfrm>
          <a:off x="0" y="0"/>
          <a:ext cx="0" cy="0"/>
          <a:chOff x="0" y="0"/>
          <a:chExt cx="0" cy="0"/>
        </a:xfrm>
      </p:grpSpPr>
      <p:sp>
        <p:nvSpPr>
          <p:cNvPr id="1048984" name="Content Placeholder 2"/>
          <p:cNvSpPr>
            <a:spLocks noGrp="1"/>
          </p:cNvSpPr>
          <p:nvPr>
            <p:ph idx="1"/>
          </p:nvPr>
        </p:nvSpPr>
        <p:spPr>
          <a:xfrm>
            <a:off x="0" y="304800"/>
            <a:ext cx="9144000" cy="6400800"/>
          </a:xfrm>
        </p:spPr>
        <p:txBody>
          <a:bodyPr/>
          <a:p>
            <a:pPr eaLnBrk="1" hangingPunct="1"/>
            <a:r>
              <a:rPr dirty="0" lang="en-US" smtClean="0"/>
              <a:t>In a survey the researcher designs the phenomenon and study but does not manipulate any variables nor do they make any efforts to determine the relationships between variables.</a:t>
            </a:r>
          </a:p>
          <a:p>
            <a:pPr eaLnBrk="1" hangingPunct="1"/>
            <a:r>
              <a:rPr dirty="0" lang="en-US" smtClean="0"/>
              <a:t>In the </a:t>
            </a:r>
            <a:r>
              <a:rPr b="1" dirty="0" lang="en-US" smtClean="0"/>
              <a:t>correlation survey </a:t>
            </a:r>
            <a:r>
              <a:rPr dirty="0" lang="en-US" smtClean="0"/>
              <a:t>meanwhile, the researcher attempts to determine and describe what relationship exists between variables. </a:t>
            </a:r>
          </a:p>
          <a:p>
            <a:pPr eaLnBrk="1" hangingPunct="1"/>
            <a:r>
              <a:rPr dirty="0" lang="en-US" smtClean="0"/>
              <a:t>One independent variable is correlated with one or more dependent variables. Then statistical methods are applied to describe if the variables relate at all and what kind of relationship they have, that is, positive correlation or, negative correlation</a:t>
            </a:r>
          </a:p>
        </p:txBody>
      </p:sp>
    </p:spTree>
  </p:cSld>
  <p:clrMapOvr>
    <a:masterClrMapping/>
  </p:clrMapOvr>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9" name=""/>
        <p:cNvGrpSpPr/>
        <p:nvPr/>
      </p:nvGrpSpPr>
      <p:grpSpPr>
        <a:xfrm>
          <a:off x="0" y="0"/>
          <a:ext cx="0" cy="0"/>
          <a:chOff x="0" y="0"/>
          <a:chExt cx="0" cy="0"/>
        </a:xfrm>
      </p:grpSpPr>
      <p:sp>
        <p:nvSpPr>
          <p:cNvPr id="1048659" name="Title 1"/>
          <p:cNvSpPr>
            <a:spLocks noGrp="1"/>
          </p:cNvSpPr>
          <p:nvPr>
            <p:ph type="title"/>
          </p:nvPr>
        </p:nvSpPr>
        <p:spPr/>
        <p:txBody>
          <a:bodyPr/>
          <a:p>
            <a:endParaRPr lang="en-US"/>
          </a:p>
        </p:txBody>
      </p:sp>
      <p:sp>
        <p:nvSpPr>
          <p:cNvPr id="1048660" name="Content Placeholder 2"/>
          <p:cNvSpPr>
            <a:spLocks noGrp="1"/>
          </p:cNvSpPr>
          <p:nvPr>
            <p:ph idx="1"/>
          </p:nvPr>
        </p:nvSpPr>
        <p:spPr/>
        <p:txBody>
          <a:bodyPr/>
          <a:p>
            <a:r>
              <a:rPr dirty="0" lang="en-US" smtClean="0"/>
              <a:t>Continue various nursing process which in turn advances knowledge in nursing field.</a:t>
            </a:r>
          </a:p>
          <a:p>
            <a:r>
              <a:rPr dirty="0" lang="en-US" smtClean="0"/>
              <a:t>NEED FOR RESEARCH IN NURSING</a:t>
            </a:r>
          </a:p>
          <a:p>
            <a:r>
              <a:rPr dirty="0" lang="en-US" smtClean="0"/>
              <a:t>It builds a body of nursing knowledge.</a:t>
            </a:r>
          </a:p>
          <a:p>
            <a:r>
              <a:rPr dirty="0" lang="en-US" smtClean="0"/>
              <a:t>Validates improvement in nursing.</a:t>
            </a:r>
          </a:p>
          <a:p>
            <a:r>
              <a:rPr dirty="0" lang="en-US" smtClean="0"/>
              <a:t>Makes health care efficient &amp; cost effective.</a:t>
            </a:r>
            <a:endParaRPr dirty="0"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502" name=""/>
        <p:cNvGrpSpPr/>
        <p:nvPr/>
      </p:nvGrpSpPr>
      <p:grpSpPr>
        <a:xfrm>
          <a:off x="0" y="0"/>
          <a:ext cx="0" cy="0"/>
          <a:chOff x="0" y="0"/>
          <a:chExt cx="0" cy="0"/>
        </a:xfrm>
      </p:grpSpPr>
      <p:sp>
        <p:nvSpPr>
          <p:cNvPr id="1048994" name="Title 1"/>
          <p:cNvSpPr>
            <a:spLocks noGrp="1"/>
          </p:cNvSpPr>
          <p:nvPr>
            <p:ph type="title"/>
          </p:nvPr>
        </p:nvSpPr>
        <p:spPr>
          <a:xfrm>
            <a:off x="2971800" y="6629400"/>
            <a:ext cx="5486400" cy="228600"/>
          </a:xfrm>
        </p:spPr>
        <p:txBody>
          <a:bodyPr rtlCol="0">
            <a:normAutofit fontScale="90000"/>
          </a:bodyPr>
          <a:p>
            <a:pPr eaLnBrk="1" fontAlgn="auto" hangingPunct="1">
              <a:spcAft>
                <a:spcPts val="0"/>
              </a:spcAft>
            </a:pPr>
            <a:endParaRPr dirty="0" lang="en-US" smtClean="0"/>
          </a:p>
        </p:txBody>
      </p:sp>
      <p:sp>
        <p:nvSpPr>
          <p:cNvPr id="1048995" name="Picture Placeholder 2"/>
          <p:cNvSpPr>
            <a:spLocks noGrp="1" noTextEdit="1"/>
          </p:cNvSpPr>
          <p:nvPr>
            <p:ph type="pic" idx="1"/>
          </p:nvPr>
        </p:nvSpPr>
        <p:spPr>
          <a:xfrm>
            <a:off x="381000" y="304800"/>
            <a:ext cx="8305800" cy="5788025"/>
          </a:xfrm>
        </p:spPr>
      </p:sp>
      <p:sp>
        <p:nvSpPr>
          <p:cNvPr id="1048996" name="Text Placeholder 3"/>
          <p:cNvSpPr>
            <a:spLocks noGrp="1"/>
          </p:cNvSpPr>
          <p:nvPr>
            <p:ph type="body" sz="half" idx="2"/>
          </p:nvPr>
        </p:nvSpPr>
        <p:spPr>
          <a:xfrm>
            <a:off x="2438400" y="6629400"/>
            <a:ext cx="5486400" cy="228600"/>
          </a:xfrm>
        </p:spPr>
        <p:txBody>
          <a:bodyPr rtlCol="0">
            <a:normAutofit fontScale="77500" lnSpcReduction="20000"/>
          </a:bodyPr>
          <a:p>
            <a:pPr eaLnBrk="1" fontAlgn="auto" hangingPunct="1">
              <a:spcAft>
                <a:spcPts val="0"/>
              </a:spcAft>
              <a:buFont typeface="Arial" pitchFamily="34" charset="0"/>
              <a:buNone/>
            </a:pPr>
            <a:endParaRPr dirty="0" lang="en-US" smtClean="0"/>
          </a:p>
        </p:txBody>
      </p:sp>
      <p:pic>
        <p:nvPicPr>
          <p:cNvPr id="2097152" name="Picture 1" descr="Variables correlation patterns"/>
          <p:cNvPicPr>
            <a:picLocks noChangeAspect="1" noChangeArrowheads="1"/>
          </p:cNvPicPr>
          <p:nvPr/>
        </p:nvPicPr>
        <p:blipFill>
          <a:blip xmlns:r="http://schemas.openxmlformats.org/officeDocument/2006/relationships" r:embed="rId1" cstate="print"/>
          <a:srcRect/>
          <a:stretch>
            <a:fillRect/>
          </a:stretch>
        </p:blipFill>
        <p:spPr bwMode="auto">
          <a:xfrm>
            <a:off x="533400" y="381000"/>
            <a:ext cx="7391400" cy="5638800"/>
          </a:xfrm>
          <a:prstGeom prst="rect"/>
          <a:noFill/>
          <a:ln w="9525">
            <a:noFill/>
            <a:miter lim="800000"/>
            <a:headEnd/>
            <a:tailEnd/>
          </a:ln>
        </p:spPr>
      </p:pic>
      <p:sp>
        <p:nvSpPr>
          <p:cNvPr id="1048997" name="Rectangle 3"/>
          <p:cNvSpPr>
            <a:spLocks noChangeArrowheads="1"/>
          </p:cNvSpPr>
          <p:nvPr/>
        </p:nvSpPr>
        <p:spPr bwMode="auto">
          <a:xfrm>
            <a:off x="301625" y="4405313"/>
            <a:ext cx="184150" cy="368300"/>
          </a:xfrm>
          <a:prstGeom prst="rect"/>
          <a:noFill/>
          <a:ln w="9525">
            <a:noFill/>
            <a:miter lim="800000"/>
            <a:headEnd/>
            <a:tailEnd/>
          </a:ln>
        </p:spPr>
        <p:txBody>
          <a:bodyPr anchor="ctr" wrap="none">
            <a:spAutoFit/>
          </a:bodyPr>
          <a:p>
            <a:pPr eaLnBrk="0" hangingPunct="0"/>
            <a:endParaRPr dirty="0" lang="en-US"/>
          </a:p>
        </p:txBody>
      </p:sp>
      <p:sp>
        <p:nvSpPr>
          <p:cNvPr id="1048998" name="Rectangle 4"/>
          <p:cNvSpPr>
            <a:spLocks noChangeArrowheads="1"/>
          </p:cNvSpPr>
          <p:nvPr/>
        </p:nvSpPr>
        <p:spPr bwMode="auto">
          <a:xfrm>
            <a:off x="301625" y="581025"/>
            <a:ext cx="2805113" cy="303213"/>
          </a:xfrm>
          <a:prstGeom prst="rect"/>
          <a:noFill/>
          <a:ln w="9525">
            <a:noFill/>
            <a:miter lim="800000"/>
            <a:headEnd/>
            <a:tailEnd/>
          </a:ln>
        </p:spPr>
        <p:txBody>
          <a:bodyPr anchor="ctr" wrap="none">
            <a:spAutoFit/>
          </a:bodyPr>
          <a:p>
            <a:endParaRPr dirty="0" lang="en-US"/>
          </a:p>
        </p:txBody>
      </p:sp>
    </p:spTree>
  </p:cSld>
  <p:clrMapOvr>
    <a:masterClrMapping/>
  </p:clrMapOvr>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505" name=""/>
        <p:cNvGrpSpPr/>
        <p:nvPr/>
      </p:nvGrpSpPr>
      <p:grpSpPr>
        <a:xfrm>
          <a:off x="0" y="0"/>
          <a:ext cx="0" cy="0"/>
          <a:chOff x="0" y="0"/>
          <a:chExt cx="0" cy="0"/>
        </a:xfrm>
      </p:grpSpPr>
      <p:sp>
        <p:nvSpPr>
          <p:cNvPr id="1049002" name="Content Placeholder 5"/>
          <p:cNvSpPr>
            <a:spLocks noGrp="1"/>
          </p:cNvSpPr>
          <p:nvPr>
            <p:ph idx="1"/>
          </p:nvPr>
        </p:nvSpPr>
        <p:spPr>
          <a:xfrm>
            <a:off x="152400" y="228600"/>
            <a:ext cx="8763000" cy="6400800"/>
          </a:xfrm>
        </p:spPr>
        <p:txBody>
          <a:bodyPr/>
          <a:p>
            <a:pPr eaLnBrk="1" hangingPunct="1"/>
            <a:r>
              <a:rPr dirty="0" lang="en-US" smtClean="0"/>
              <a:t>When there is a positive correlation is an indication that the more the exposure the high the outcome of interest, for example smoking exposure and lung disease, which is the outcome.  </a:t>
            </a:r>
          </a:p>
          <a:p>
            <a:pPr eaLnBrk="1" hangingPunct="1"/>
            <a:r>
              <a:rPr dirty="0" lang="en-US" smtClean="0"/>
              <a:t>When there is no correlation one would conclude that the exposure is not related to the outcome, for example teething and diarrhoeal episodes. </a:t>
            </a:r>
          </a:p>
          <a:p>
            <a:pPr eaLnBrk="1" hangingPunct="1"/>
            <a:r>
              <a:rPr dirty="0" lang="en-US" smtClean="0"/>
              <a:t>When there is a negative correlation it means that the more the exposure the less the outcome, for example tetanus vaccination and tetanus infection.</a:t>
            </a:r>
          </a:p>
        </p:txBody>
      </p:sp>
    </p:spTree>
  </p:cSld>
  <p:clrMapOvr>
    <a:masterClrMapping/>
  </p:clrMapOvr>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508" name=""/>
        <p:cNvGrpSpPr/>
        <p:nvPr/>
      </p:nvGrpSpPr>
      <p:grpSpPr>
        <a:xfrm>
          <a:off x="0" y="0"/>
          <a:ext cx="0" cy="0"/>
          <a:chOff x="0" y="0"/>
          <a:chExt cx="0" cy="0"/>
        </a:xfrm>
      </p:grpSpPr>
      <p:sp>
        <p:nvSpPr>
          <p:cNvPr id="1049006" name="Content Placeholder 2"/>
          <p:cNvSpPr>
            <a:spLocks noGrp="1"/>
          </p:cNvSpPr>
          <p:nvPr>
            <p:ph idx="1"/>
          </p:nvPr>
        </p:nvSpPr>
        <p:spPr>
          <a:xfrm>
            <a:off x="152400" y="228600"/>
            <a:ext cx="8839200" cy="6477000"/>
          </a:xfrm>
        </p:spPr>
        <p:txBody>
          <a:bodyPr/>
          <a:p>
            <a:pPr eaLnBrk="1" hangingPunct="1">
              <a:buFont typeface="Arial" charset="0"/>
              <a:buNone/>
            </a:pPr>
            <a:r>
              <a:rPr b="1" dirty="0" lang="en-US" u="sng" smtClean="0"/>
              <a:t>3. Descriptive or Explorative Research Design</a:t>
            </a:r>
            <a:r>
              <a:rPr dirty="0" lang="en-US" u="sng" smtClean="0"/>
              <a:t> </a:t>
            </a:r>
          </a:p>
          <a:p>
            <a:pPr eaLnBrk="1" hangingPunct="1"/>
            <a:r>
              <a:rPr dirty="0" lang="en-US" smtClean="0"/>
              <a:t>Is the systematic collection and presentation of data to give clear picture of a particular situation.</a:t>
            </a:r>
          </a:p>
          <a:p>
            <a:pPr eaLnBrk="1" hangingPunct="1"/>
            <a:r>
              <a:rPr dirty="0" lang="en-US" smtClean="0"/>
              <a:t>It involves the systematic collection of information and aims to discover and describe new facts about a situation, people, activities, or events.</a:t>
            </a:r>
          </a:p>
          <a:p>
            <a:pPr eaLnBrk="1" hangingPunct="1"/>
            <a:r>
              <a:rPr dirty="0" lang="en-US" smtClean="0"/>
              <a:t>Its main purposes include observing, describing and documenting all aspects of a situation as it naturally occurs. </a:t>
            </a:r>
          </a:p>
          <a:p>
            <a:pPr eaLnBrk="1" hangingPunct="1"/>
            <a:r>
              <a:rPr dirty="0" lang="en-US" smtClean="0"/>
              <a:t>At times, descriptive designs are used as a starting point for hypothesis generation or theory testing. </a:t>
            </a:r>
          </a:p>
          <a:p>
            <a:pPr eaLnBrk="1" hangingPunct="1"/>
            <a:endParaRPr dirty="0" lang="en-US" smtClean="0"/>
          </a:p>
        </p:txBody>
      </p:sp>
    </p:spTree>
  </p:cSld>
  <p:clrMapOvr>
    <a:masterClrMapping/>
  </p:clrMapOvr>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511" name=""/>
        <p:cNvGrpSpPr/>
        <p:nvPr/>
      </p:nvGrpSpPr>
      <p:grpSpPr>
        <a:xfrm>
          <a:off x="0" y="0"/>
          <a:ext cx="0" cy="0"/>
          <a:chOff x="0" y="0"/>
          <a:chExt cx="0" cy="0"/>
        </a:xfrm>
      </p:grpSpPr>
      <p:sp>
        <p:nvSpPr>
          <p:cNvPr id="1049010" name="Content Placeholder 2"/>
          <p:cNvSpPr>
            <a:spLocks noGrp="1"/>
          </p:cNvSpPr>
          <p:nvPr>
            <p:ph idx="1"/>
          </p:nvPr>
        </p:nvSpPr>
        <p:spPr>
          <a:xfrm>
            <a:off x="152400" y="0"/>
            <a:ext cx="8839200" cy="6705600"/>
          </a:xfrm>
        </p:spPr>
        <p:txBody>
          <a:bodyPr/>
          <a:p>
            <a:pPr eaLnBrk="1" hangingPunct="1"/>
            <a:r>
              <a:rPr dirty="0" lang="en-US" smtClean="0"/>
              <a:t>In the exploratory descriptive design, the main purpose is to explore the dimensions of a phenomenon (problem) as well as the major characteristics or facts that influence the phenomenon.</a:t>
            </a:r>
          </a:p>
          <a:p>
            <a:pPr eaLnBrk="1" hangingPunct="1"/>
            <a:r>
              <a:rPr dirty="0" lang="en-US" smtClean="0"/>
              <a:t>In descriptive design, no manipulation of variables is involved as opposed to experimental design.</a:t>
            </a:r>
          </a:p>
          <a:p>
            <a:pPr eaLnBrk="1" hangingPunct="1"/>
            <a:r>
              <a:rPr dirty="0" lang="en-US" smtClean="0"/>
              <a:t>Similarly, no dependent or independent variables are used because no attempt is made to establish causality. The overall purpose of descriptive research is to provide a picture of a phenomenon as it naturally occurs, as opposed to studying the impacts of the phenomenon or intervention.</a:t>
            </a:r>
          </a:p>
        </p:txBody>
      </p:sp>
    </p:spTree>
  </p:cSld>
  <p:clrMapOvr>
    <a:masterClrMapping/>
  </p:clrMapOvr>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514" name=""/>
        <p:cNvGrpSpPr/>
        <p:nvPr/>
      </p:nvGrpSpPr>
      <p:grpSpPr>
        <a:xfrm>
          <a:off x="0" y="0"/>
          <a:ext cx="0" cy="0"/>
          <a:chOff x="0" y="0"/>
          <a:chExt cx="0" cy="0"/>
        </a:xfrm>
      </p:grpSpPr>
      <p:sp>
        <p:nvSpPr>
          <p:cNvPr id="1049014" name="Title 1"/>
          <p:cNvSpPr>
            <a:spLocks noGrp="1"/>
          </p:cNvSpPr>
          <p:nvPr>
            <p:ph type="title"/>
          </p:nvPr>
        </p:nvSpPr>
        <p:spPr>
          <a:xfrm>
            <a:off x="152400" y="0"/>
            <a:ext cx="8839200" cy="762000"/>
          </a:xfrm>
        </p:spPr>
        <p:txBody>
          <a:bodyPr/>
          <a:p>
            <a:pPr eaLnBrk="1" hangingPunct="1"/>
            <a:r>
              <a:rPr b="1" dirty="0" sz="3600" lang="en-US" u="sng" smtClean="0"/>
              <a:t>Categories of descriptive research design</a:t>
            </a:r>
          </a:p>
        </p:txBody>
      </p:sp>
      <p:sp>
        <p:nvSpPr>
          <p:cNvPr id="1049015" name="Content Placeholder 2"/>
          <p:cNvSpPr>
            <a:spLocks noGrp="1"/>
          </p:cNvSpPr>
          <p:nvPr>
            <p:ph idx="1"/>
          </p:nvPr>
        </p:nvSpPr>
        <p:spPr>
          <a:xfrm>
            <a:off x="152400" y="609600"/>
            <a:ext cx="8839200" cy="6096000"/>
          </a:xfrm>
        </p:spPr>
        <p:txBody>
          <a:bodyPr rtlCol="0">
            <a:normAutofit/>
          </a:bodyPr>
          <a:p>
            <a:pPr eaLnBrk="1" fontAlgn="auto" hangingPunct="1" indent="-514350" marL="514350">
              <a:spcAft>
                <a:spcPts val="0"/>
              </a:spcAft>
              <a:buFont typeface="+mj-lt"/>
              <a:buAutoNum type="arabicPeriod"/>
            </a:pPr>
            <a:r>
              <a:rPr b="1" dirty="0" sz="2800" lang="en-US" smtClean="0"/>
              <a:t>Explorative Descriptive Design:</a:t>
            </a:r>
            <a:r>
              <a:rPr dirty="0" sz="2800" lang="en-US" smtClean="0"/>
              <a:t> the researcher explores a particular problem to discover what is there and if it could be solved. The study focuses on new events, evidence, or practices.</a:t>
            </a:r>
          </a:p>
          <a:p>
            <a:pPr eaLnBrk="1" fontAlgn="auto" hangingPunct="1" indent="-514350" marL="514350">
              <a:spcAft>
                <a:spcPts val="0"/>
              </a:spcAft>
              <a:buFont typeface="+mj-lt"/>
              <a:buAutoNum type="arabicPeriod"/>
            </a:pPr>
            <a:r>
              <a:rPr b="1" dirty="0" sz="2800" lang="en-US" smtClean="0"/>
              <a:t>Comparative Descriptive Design: </a:t>
            </a:r>
            <a:r>
              <a:rPr dirty="0" sz="2800" lang="en-US" smtClean="0"/>
              <a:t>Is mainly used when the researcher intends to examine and describe particular variables in two or more groups. The concept here is to compare the groups and how they differ or how similar they are in relation to the variable of interest.</a:t>
            </a:r>
          </a:p>
          <a:p>
            <a:pPr eaLnBrk="1" fontAlgn="auto" hangingPunct="1" indent="-514350" marL="514350">
              <a:spcAft>
                <a:spcPts val="0"/>
              </a:spcAft>
              <a:buFont typeface="+mj-lt"/>
              <a:buAutoNum type="arabicPeriod"/>
            </a:pPr>
            <a:endParaRPr dirty="0" lang="en-US" smtClean="0"/>
          </a:p>
          <a:p>
            <a:pPr eaLnBrk="1" fontAlgn="auto" hangingPunct="1" indent="-514350" marL="514350">
              <a:spcAft>
                <a:spcPts val="0"/>
              </a:spcAft>
              <a:buFont typeface="+mj-lt"/>
              <a:buAutoNum type="arabicPeriod"/>
            </a:pPr>
            <a:endParaRPr dirty="0" lang="en-US" smtClean="0"/>
          </a:p>
          <a:p>
            <a:pPr eaLnBrk="1" fontAlgn="auto" hangingPunct="1">
              <a:spcAft>
                <a:spcPts val="0"/>
              </a:spcAft>
              <a:buFont typeface="Arial" pitchFamily="34" charset="0"/>
              <a:buChar char="•"/>
            </a:pPr>
            <a:endParaRPr dirty="0" lang="en-US"/>
          </a:p>
        </p:txBody>
      </p:sp>
    </p:spTree>
  </p:cSld>
  <p:clrMapOvr>
    <a:masterClrMapping/>
  </p:clrMapOvr>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517" name=""/>
        <p:cNvGrpSpPr/>
        <p:nvPr/>
      </p:nvGrpSpPr>
      <p:grpSpPr>
        <a:xfrm>
          <a:off x="0" y="0"/>
          <a:ext cx="0" cy="0"/>
          <a:chOff x="0" y="0"/>
          <a:chExt cx="0" cy="0"/>
        </a:xfrm>
      </p:grpSpPr>
      <p:sp>
        <p:nvSpPr>
          <p:cNvPr id="1049019" name="Content Placeholder 2"/>
          <p:cNvSpPr>
            <a:spLocks noGrp="1"/>
          </p:cNvSpPr>
          <p:nvPr>
            <p:ph idx="1"/>
          </p:nvPr>
        </p:nvSpPr>
        <p:spPr>
          <a:xfrm>
            <a:off x="152400" y="304800"/>
            <a:ext cx="8839200" cy="6324600"/>
          </a:xfrm>
        </p:spPr>
        <p:txBody>
          <a:bodyPr rtlCol="0">
            <a:normAutofit lnSpcReduction="10000"/>
          </a:bodyPr>
          <a:p>
            <a:pPr eaLnBrk="1" fontAlgn="auto" hangingPunct="1">
              <a:spcAft>
                <a:spcPts val="0"/>
              </a:spcAft>
              <a:buFont typeface="Arial" charset="0"/>
              <a:buNone/>
            </a:pPr>
            <a:r>
              <a:rPr b="1" dirty="0" sz="2800" lang="en-US" smtClean="0"/>
              <a:t>4. Time Dimensional Designs: </a:t>
            </a:r>
            <a:r>
              <a:rPr dirty="0" sz="2800" lang="en-US" smtClean="0"/>
              <a:t>Are used in epidemiological studies and are further sub-divided into longitudinal that is when it examines changes in a group for a long period and it is cross-sectional where the data is collected at one point in time.</a:t>
            </a:r>
          </a:p>
          <a:p>
            <a:pPr eaLnBrk="1" fontAlgn="auto" hangingPunct="1">
              <a:spcAft>
                <a:spcPts val="0"/>
              </a:spcAft>
              <a:buFont typeface="Arial" charset="0"/>
              <a:buNone/>
            </a:pPr>
            <a:r>
              <a:rPr b="1" dirty="0" sz="2800" lang="en-US" smtClean="0"/>
              <a:t>5. Retrospective Study Design: </a:t>
            </a:r>
            <a:r>
              <a:rPr dirty="0" sz="2800" lang="en-US" smtClean="0"/>
              <a:t>Also known as 'export facts'. </a:t>
            </a:r>
            <a:br>
              <a:rPr dirty="0" sz="2800" lang="en-US" smtClean="0"/>
            </a:br>
            <a:r>
              <a:rPr dirty="0" sz="2800" lang="en-US" smtClean="0"/>
              <a:t>It is a study design aimed at a </a:t>
            </a:r>
            <a:r>
              <a:rPr dirty="0" sz="2800" lang="en-US" u="sng" smtClean="0"/>
              <a:t>looking back </a:t>
            </a:r>
            <a:r>
              <a:rPr dirty="0" sz="2800" lang="en-US" smtClean="0"/>
              <a:t>in order to link the present with the past or what happened in the past. </a:t>
            </a:r>
          </a:p>
          <a:p>
            <a:pPr eaLnBrk="1" fontAlgn="auto" hangingPunct="1">
              <a:spcAft>
                <a:spcPts val="0"/>
              </a:spcAft>
              <a:buFont typeface="Arial" charset="0"/>
              <a:buNone/>
            </a:pPr>
            <a:r>
              <a:rPr b="1" dirty="0" sz="2800" lang="en-US" smtClean="0"/>
              <a:t>6. Prospective Study Design:</a:t>
            </a:r>
            <a:r>
              <a:rPr dirty="0" sz="2800" lang="en-US" smtClean="0"/>
              <a:t> Is similar to the longitudinal study as it </a:t>
            </a:r>
            <a:r>
              <a:rPr dirty="0" sz="2800" lang="en-US" u="sng" smtClean="0"/>
              <a:t>starts from the present </a:t>
            </a:r>
            <a:r>
              <a:rPr dirty="0" sz="2800" lang="en-US" smtClean="0"/>
              <a:t>and ends by looking into the </a:t>
            </a:r>
            <a:r>
              <a:rPr dirty="0" sz="2800" lang="en-US" u="sng" smtClean="0"/>
              <a:t>future</a:t>
            </a:r>
            <a:r>
              <a:rPr dirty="0" sz="2800" lang="en-US" smtClean="0"/>
              <a:t>. It is further divided into two categories: descriptive and explanatory. </a:t>
            </a:r>
          </a:p>
          <a:p>
            <a:pPr eaLnBrk="1" fontAlgn="auto" hangingPunct="1">
              <a:spcAft>
                <a:spcPts val="0"/>
              </a:spcAft>
              <a:buFont typeface="Arial" charset="0"/>
              <a:buNone/>
            </a:pPr>
            <a:r>
              <a:rPr dirty="0" sz="2800" lang="en-US" smtClean="0"/>
              <a:t/>
            </a:r>
            <a:br>
              <a:rPr dirty="0" sz="2800" lang="en-US" smtClean="0"/>
            </a:br>
            <a:endParaRPr dirty="0" sz="2800" lang="en-US" smtClean="0"/>
          </a:p>
          <a:p>
            <a:pPr eaLnBrk="1" fontAlgn="auto" hangingPunct="1">
              <a:spcAft>
                <a:spcPts val="0"/>
              </a:spcAft>
              <a:buFont typeface="Arial" charset="0"/>
              <a:buNone/>
            </a:pPr>
            <a:endParaRPr dirty="0" sz="2800" lang="en-US" smtClean="0"/>
          </a:p>
          <a:p>
            <a:pPr eaLnBrk="1" fontAlgn="auto" hangingPunct="1">
              <a:spcAft>
                <a:spcPts val="0"/>
              </a:spcAft>
              <a:buFont typeface="Arial" pitchFamily="34" charset="0"/>
              <a:buChar char="•"/>
            </a:pPr>
            <a:endParaRPr dirty="0" sz="2800" lang="en-US" smtClean="0"/>
          </a:p>
        </p:txBody>
      </p:sp>
    </p:spTree>
  </p:cSld>
  <p:clrMapOvr>
    <a:masterClrMapping/>
  </p:clrMapOvr>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520" name=""/>
        <p:cNvGrpSpPr/>
        <p:nvPr/>
      </p:nvGrpSpPr>
      <p:grpSpPr>
        <a:xfrm>
          <a:off x="0" y="0"/>
          <a:ext cx="0" cy="0"/>
          <a:chOff x="0" y="0"/>
          <a:chExt cx="0" cy="0"/>
        </a:xfrm>
      </p:grpSpPr>
      <p:sp>
        <p:nvSpPr>
          <p:cNvPr id="1049023" name="Content Placeholder 2"/>
          <p:cNvSpPr>
            <a:spLocks noGrp="1"/>
          </p:cNvSpPr>
          <p:nvPr>
            <p:ph idx="1"/>
          </p:nvPr>
        </p:nvSpPr>
        <p:spPr>
          <a:xfrm>
            <a:off x="152400" y="228600"/>
            <a:ext cx="8839200" cy="6629400"/>
          </a:xfrm>
        </p:spPr>
        <p:txBody>
          <a:bodyPr rtlCol="0">
            <a:normAutofit lnSpcReduction="10000"/>
          </a:bodyPr>
          <a:p>
            <a:pPr eaLnBrk="1" fontAlgn="auto" hangingPunct="1">
              <a:spcAft>
                <a:spcPts val="0"/>
              </a:spcAft>
              <a:buFont typeface="Arial" pitchFamily="34" charset="0"/>
              <a:buChar char="•"/>
            </a:pPr>
            <a:r>
              <a:rPr dirty="0" sz="2800" lang="en-US" smtClean="0"/>
              <a:t>The subjects for the study are recruited based on presence or absence of an exposure of interest (workers in x-ray department) and followed up over many years to establish if they will develop outcomes of interest, for example cancer of the skin or reproductive health complications.</a:t>
            </a:r>
          </a:p>
          <a:p>
            <a:pPr eaLnBrk="1" fontAlgn="auto" hangingPunct="1">
              <a:spcAft>
                <a:spcPts val="0"/>
              </a:spcAft>
              <a:buFont typeface="Arial" charset="0"/>
              <a:buNone/>
            </a:pPr>
            <a:r>
              <a:rPr b="1" dirty="0" sz="2800" i="1" lang="en-US" u="sng" smtClean="0"/>
              <a:t>Features used to diff. types of descriptive res. design</a:t>
            </a:r>
          </a:p>
          <a:p>
            <a:pPr eaLnBrk="1" fontAlgn="auto" hangingPunct="1" indent="-514350" marL="514350">
              <a:spcAft>
                <a:spcPts val="0"/>
              </a:spcAft>
              <a:buFont typeface="+mj-lt"/>
              <a:buAutoNum type="arabicPeriod"/>
            </a:pPr>
            <a:r>
              <a:rPr dirty="0" sz="2800" lang="en-US" smtClean="0"/>
              <a:t>Representativeness of the study data sources, for example, whether random, stratified, non probability.</a:t>
            </a:r>
          </a:p>
          <a:p>
            <a:pPr eaLnBrk="1" fontAlgn="auto" hangingPunct="1" indent="-514350" marL="514350">
              <a:spcAft>
                <a:spcPts val="0"/>
              </a:spcAft>
              <a:buFont typeface="+mj-lt"/>
              <a:buAutoNum type="arabicPeriod"/>
            </a:pPr>
            <a:r>
              <a:rPr dirty="0" sz="2800" lang="en-US" smtClean="0"/>
              <a:t>Time frame of measurement, i.e., whether short, cross sectional or longitudinal.</a:t>
            </a:r>
          </a:p>
          <a:p>
            <a:pPr eaLnBrk="1" fontAlgn="auto" hangingPunct="1" indent="-514350" marL="514350">
              <a:spcAft>
                <a:spcPts val="0"/>
              </a:spcAft>
              <a:buFont typeface="+mj-lt"/>
              <a:buAutoNum type="arabicPeriod"/>
            </a:pPr>
            <a:r>
              <a:rPr dirty="0" sz="2800" lang="en-US" smtClean="0"/>
              <a:t>Whether the study involves any comparisons, for example, with another group.</a:t>
            </a:r>
          </a:p>
          <a:p>
            <a:pPr eaLnBrk="1" fontAlgn="auto" hangingPunct="1" indent="-514350" marL="514350">
              <a:spcAft>
                <a:spcPts val="0"/>
              </a:spcAft>
              <a:buFont typeface="+mj-lt"/>
              <a:buAutoNum type="arabicPeriod"/>
            </a:pPr>
            <a:r>
              <a:rPr dirty="0" sz="2800" lang="en-US" smtClean="0"/>
              <a:t>Whether the design is focused on a simple descriptive question or more complex, correlative questions.</a:t>
            </a:r>
          </a:p>
          <a:p>
            <a:pPr eaLnBrk="1" fontAlgn="auto" hangingPunct="1">
              <a:spcAft>
                <a:spcPts val="0"/>
              </a:spcAft>
              <a:buFont typeface="Arial" pitchFamily="34" charset="0"/>
              <a:buChar char="•"/>
            </a:pPr>
            <a:endParaRPr dirty="0" sz="2800" lang="en-US"/>
          </a:p>
        </p:txBody>
      </p:sp>
    </p:spTree>
  </p:cSld>
  <p:clrMapOvr>
    <a:masterClrMapping/>
  </p:clrMapOvr>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523" name=""/>
        <p:cNvGrpSpPr/>
        <p:nvPr/>
      </p:nvGrpSpPr>
      <p:grpSpPr>
        <a:xfrm>
          <a:off x="0" y="0"/>
          <a:ext cx="0" cy="0"/>
          <a:chOff x="0" y="0"/>
          <a:chExt cx="0" cy="0"/>
        </a:xfrm>
      </p:grpSpPr>
      <p:graphicFrame>
        <p:nvGraphicFramePr>
          <p:cNvPr id="4194304" name="Content Placeholder 10"/>
          <p:cNvGraphicFramePr>
            <a:graphicFrameLocks noGrp="1"/>
          </p:cNvGraphicFramePr>
          <p:nvPr>
            <p:ph idx="1"/>
          </p:nvPr>
        </p:nvGraphicFramePr>
        <p:xfrm>
          <a:off x="152400" y="228600"/>
          <a:ext cx="8839200" cy="6235700"/>
        </p:xfrm>
        <a:graphic>
          <a:graphicData uri="http://schemas.openxmlformats.org/drawingml/2006/table">
            <a:tbl>
              <a:tblPr firstRow="1" bandRow="1">
                <a:tableStyleId>{93296810-A885-4BE3-A3E7-6D5BEEA58F35}</a:tableStyleId>
              </a:tblPr>
              <a:tblGrid>
                <a:gridCol w="4419600"/>
                <a:gridCol w="4419600"/>
              </a:tblGrid>
              <a:tr h="749300">
                <a:tc>
                  <a:txBody>
                    <a:bodyPr/>
                    <a:p>
                      <a:pPr algn="ctr"/>
                      <a:r>
                        <a:rPr dirty="0" sz="3200" lang="en-US" u="sng" smtClean="0"/>
                        <a:t>strengths</a:t>
                      </a:r>
                      <a:endParaRPr dirty="0" sz="3200" lang="en-US" u="sng"/>
                    </a:p>
                  </a:txBody>
                </a:tc>
                <a:tc>
                  <a:txBody>
                    <a:bodyPr/>
                    <a:p>
                      <a:pPr algn="ctr"/>
                      <a:r>
                        <a:rPr dirty="0" sz="3200" lang="en-US" u="sng" smtClean="0"/>
                        <a:t>weakness</a:t>
                      </a:r>
                      <a:endParaRPr dirty="0" sz="3200" lang="en-US" u="sng"/>
                    </a:p>
                  </a:txBody>
                </a:tc>
              </a:tr>
              <a:tr h="749300">
                <a:tc>
                  <a:txBody>
                    <a:bodyPr/>
                    <a:p>
                      <a:r>
                        <a:rPr dirty="0" sz="2800" lang="en-US" smtClean="0"/>
                        <a:t>Lower costs</a:t>
                      </a:r>
                      <a:endParaRPr dirty="0" sz="2800" lang="en-US"/>
                    </a:p>
                  </a:txBody>
                </a:tc>
                <a:tc>
                  <a:txBody>
                    <a:bodyPr/>
                    <a:p>
                      <a:r>
                        <a:rPr dirty="0" sz="2800" lang="en-US" smtClean="0"/>
                        <a:t>Does not answer questions of causal-effect relationship nature</a:t>
                      </a:r>
                      <a:endParaRPr dirty="0" sz="2800" lang="en-US"/>
                    </a:p>
                  </a:txBody>
                </a:tc>
              </a:tr>
              <a:tr h="749300">
                <a:tc>
                  <a:txBody>
                    <a:bodyPr/>
                    <a:p>
                      <a:r>
                        <a:rPr dirty="0" sz="2800" lang="en-US" smtClean="0"/>
                        <a:t>Relatively easy to implement</a:t>
                      </a:r>
                      <a:endParaRPr dirty="0" sz="2800" lang="en-US"/>
                    </a:p>
                  </a:txBody>
                </a:tc>
                <a:tc>
                  <a:txBody>
                    <a:bodyPr/>
                    <a:p>
                      <a:r>
                        <a:rPr dirty="0" sz="2800" lang="en-US" smtClean="0"/>
                        <a:t>Expensive when complex data collection techniques are used</a:t>
                      </a:r>
                      <a:endParaRPr dirty="0" sz="2800" lang="en-US"/>
                    </a:p>
                  </a:txBody>
                </a:tc>
              </a:tr>
              <a:tr h="749300">
                <a:tc>
                  <a:txBody>
                    <a:bodyPr/>
                    <a:p>
                      <a:r>
                        <a:rPr dirty="0" sz="2800" lang="en-US" smtClean="0"/>
                        <a:t>Ability to yield results in fairly short period</a:t>
                      </a:r>
                      <a:endParaRPr dirty="0" sz="2800" lang="en-US"/>
                    </a:p>
                  </a:txBody>
                </a:tc>
                <a:tc>
                  <a:txBody>
                    <a:bodyPr/>
                    <a:p>
                      <a:r>
                        <a:rPr dirty="0" sz="2800" lang="en-US" smtClean="0"/>
                        <a:t>May not consider variables </a:t>
                      </a:r>
                      <a:br>
                        <a:rPr dirty="0" sz="2800" lang="en-US" smtClean="0"/>
                      </a:br>
                      <a:r>
                        <a:rPr dirty="0" sz="2800" lang="en-US" smtClean="0"/>
                        <a:t>in depth</a:t>
                      </a:r>
                      <a:endParaRPr dirty="0" sz="2800" lang="en-US"/>
                    </a:p>
                  </a:txBody>
                </a:tc>
              </a:tr>
              <a:tr h="749300">
                <a:tc>
                  <a:txBody>
                    <a:bodyPr/>
                    <a:p>
                      <a:r>
                        <a:rPr dirty="0" sz="2800" lang="en-US" smtClean="0"/>
                        <a:t>Results are relatively straightforward to analyze and communicate to </a:t>
                      </a:r>
                      <a:br>
                        <a:rPr dirty="0" sz="2800" lang="en-US" smtClean="0"/>
                      </a:br>
                      <a:r>
                        <a:rPr dirty="0" sz="2800" lang="en-US" smtClean="0"/>
                        <a:t>an audience</a:t>
                      </a:r>
                      <a:endParaRPr dirty="0" sz="2800" lang="en-US"/>
                    </a:p>
                  </a:txBody>
                </a:tc>
                <a:tc>
                  <a:txBody>
                    <a:bodyPr/>
                    <a:p>
                      <a:r>
                        <a:rPr dirty="0" sz="2800" lang="en-US" smtClean="0"/>
                        <a:t>Generalizability of the findings may not be achieved</a:t>
                      </a:r>
                      <a:endParaRPr dirty="0" sz="2800" lang="en-US"/>
                    </a:p>
                  </a:txBody>
                </a:tc>
              </a:tr>
            </a:tbl>
          </a:graphicData>
        </a:graphic>
      </p:graphicFrame>
    </p:spTree>
  </p:cSld>
  <p:clrMapOvr>
    <a:masterClrMapping/>
  </p:clrMapOvr>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526" name=""/>
        <p:cNvGrpSpPr/>
        <p:nvPr/>
      </p:nvGrpSpPr>
      <p:grpSpPr>
        <a:xfrm>
          <a:off x="0" y="0"/>
          <a:ext cx="0" cy="0"/>
          <a:chOff x="0" y="0"/>
          <a:chExt cx="0" cy="0"/>
        </a:xfrm>
      </p:grpSpPr>
      <p:sp>
        <p:nvSpPr>
          <p:cNvPr id="1049030" name="Title 1"/>
          <p:cNvSpPr>
            <a:spLocks noGrp="1"/>
          </p:cNvSpPr>
          <p:nvPr>
            <p:ph type="title"/>
          </p:nvPr>
        </p:nvSpPr>
        <p:spPr>
          <a:xfrm>
            <a:off x="457200" y="0"/>
            <a:ext cx="8229600" cy="533400"/>
          </a:xfrm>
        </p:spPr>
        <p:txBody>
          <a:bodyPr rtlCol="0">
            <a:normAutofit fontScale="90000"/>
          </a:bodyPr>
          <a:p>
            <a:pPr eaLnBrk="1" fontAlgn="auto" hangingPunct="1">
              <a:spcAft>
                <a:spcPts val="0"/>
              </a:spcAft>
            </a:pPr>
            <a:r>
              <a:rPr b="1" dirty="0" lang="en-US" u="sng" smtClean="0"/>
              <a:t>4. Case Study Research Design</a:t>
            </a:r>
            <a:endParaRPr dirty="0" lang="en-US" u="sng" smtClean="0"/>
          </a:p>
        </p:txBody>
      </p:sp>
      <p:sp>
        <p:nvSpPr>
          <p:cNvPr id="1049031" name="Content Placeholder 2"/>
          <p:cNvSpPr>
            <a:spLocks noGrp="1"/>
          </p:cNvSpPr>
          <p:nvPr>
            <p:ph idx="1"/>
          </p:nvPr>
        </p:nvSpPr>
        <p:spPr>
          <a:xfrm>
            <a:off x="152400" y="762000"/>
            <a:ext cx="8839200" cy="5943600"/>
          </a:xfrm>
        </p:spPr>
        <p:txBody>
          <a:bodyPr/>
          <a:p>
            <a:pPr eaLnBrk="1" hangingPunct="1"/>
            <a:r>
              <a:rPr dirty="0" lang="en-US" smtClean="0"/>
              <a:t>A case study is 'an in depth study of one individual, a group of individuals or an institution’</a:t>
            </a:r>
          </a:p>
          <a:p>
            <a:pPr eaLnBrk="1" hangingPunct="1"/>
            <a:r>
              <a:rPr dirty="0" lang="en-US" smtClean="0"/>
              <a:t>It is a detailed account of a particular experience event or situation. </a:t>
            </a:r>
          </a:p>
          <a:p>
            <a:pPr eaLnBrk="1" hangingPunct="1"/>
            <a:r>
              <a:rPr dirty="0" lang="en-US" smtClean="0"/>
              <a:t>It is meant to provide a description of people’s thoughts, feelings and perceptions. </a:t>
            </a:r>
          </a:p>
          <a:p>
            <a:pPr eaLnBrk="1" hangingPunct="1"/>
            <a:r>
              <a:rPr dirty="0" lang="en-US" smtClean="0"/>
              <a:t>It doesn’t aim at providing a causal relationship. Neither does it attempt to test a hypothesis.</a:t>
            </a:r>
          </a:p>
          <a:p>
            <a:pPr eaLnBrk="1" hangingPunct="1">
              <a:buFont typeface="Arial" charset="0"/>
              <a:buNone/>
            </a:pPr>
            <a:r>
              <a:rPr dirty="0" lang="en-US" smtClean="0"/>
              <a:t>For example, a case study on why in a certain health centres mothers are not coming in for their antenatal services.</a:t>
            </a:r>
          </a:p>
        </p:txBody>
      </p:sp>
    </p:spTree>
  </p:cSld>
  <p:clrMapOvr>
    <a:masterClrMapping/>
  </p:clrMapOvr>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529" name=""/>
        <p:cNvGrpSpPr/>
        <p:nvPr/>
      </p:nvGrpSpPr>
      <p:grpSpPr>
        <a:xfrm>
          <a:off x="0" y="0"/>
          <a:ext cx="0" cy="0"/>
          <a:chOff x="0" y="0"/>
          <a:chExt cx="0" cy="0"/>
        </a:xfrm>
      </p:grpSpPr>
      <p:sp>
        <p:nvSpPr>
          <p:cNvPr id="1049035" name="Content Placeholder 2"/>
          <p:cNvSpPr>
            <a:spLocks noGrp="1"/>
          </p:cNvSpPr>
          <p:nvPr>
            <p:ph idx="1"/>
          </p:nvPr>
        </p:nvSpPr>
        <p:spPr>
          <a:xfrm>
            <a:off x="152400" y="228600"/>
            <a:ext cx="8839200" cy="6629400"/>
          </a:xfrm>
        </p:spPr>
        <p:txBody>
          <a:bodyPr rtlCol="0">
            <a:normAutofit lnSpcReduction="10000"/>
          </a:bodyPr>
          <a:p>
            <a:pPr eaLnBrk="1" fontAlgn="auto" hangingPunct="1">
              <a:spcAft>
                <a:spcPts val="0"/>
              </a:spcAft>
              <a:buFont typeface="Arial" charset="0"/>
              <a:buNone/>
            </a:pPr>
            <a:r>
              <a:rPr b="1" dirty="0" lang="en-US" u="sng" smtClean="0"/>
              <a:t>Limitations of case studies</a:t>
            </a:r>
          </a:p>
          <a:p>
            <a:pPr eaLnBrk="1" fontAlgn="auto" hangingPunct="1" indent="-514350" lvl="1" marL="914400">
              <a:spcAft>
                <a:spcPts val="0"/>
              </a:spcAft>
              <a:buFont typeface="+mj-lt"/>
              <a:buAutoNum type="arabicPeriod"/>
            </a:pPr>
            <a:r>
              <a:rPr dirty="0" lang="en-US" smtClean="0"/>
              <a:t>They require plenty of time. </a:t>
            </a:r>
          </a:p>
          <a:p>
            <a:pPr eaLnBrk="1" fontAlgn="auto" hangingPunct="1" indent="-514350" lvl="1" marL="914400">
              <a:spcAft>
                <a:spcPts val="0"/>
              </a:spcAft>
              <a:buFont typeface="+mj-lt"/>
              <a:buAutoNum type="arabicPeriod"/>
            </a:pPr>
            <a:r>
              <a:rPr dirty="0" lang="en-US" smtClean="0"/>
              <a:t>They are costly. </a:t>
            </a:r>
          </a:p>
          <a:p>
            <a:pPr eaLnBrk="1" fontAlgn="auto" hangingPunct="1" indent="-514350" lvl="1" marL="914400">
              <a:spcAft>
                <a:spcPts val="0"/>
              </a:spcAft>
              <a:buFont typeface="+mj-lt"/>
              <a:buAutoNum type="arabicPeriod"/>
            </a:pPr>
            <a:r>
              <a:rPr dirty="0" lang="en-US" smtClean="0"/>
              <a:t>Have high possibility of subject drop out. </a:t>
            </a:r>
          </a:p>
          <a:p>
            <a:pPr eaLnBrk="1" fontAlgn="auto" hangingPunct="1" indent="-514350" lvl="1" marL="914400">
              <a:spcAft>
                <a:spcPts val="0"/>
              </a:spcAft>
              <a:buFont typeface="+mj-lt"/>
              <a:buAutoNum type="arabicPeriod"/>
            </a:pPr>
            <a:r>
              <a:rPr dirty="0" lang="en-US" smtClean="0"/>
              <a:t>Data analysis also calls for skills and experience, particularly if the study is carried over a long period of time</a:t>
            </a:r>
          </a:p>
          <a:p>
            <a:pPr eaLnBrk="1" fontAlgn="auto" hangingPunct="1">
              <a:spcAft>
                <a:spcPts val="0"/>
              </a:spcAft>
              <a:buFont typeface="Arial" pitchFamily="34" charset="0"/>
              <a:buChar char="•"/>
            </a:pPr>
            <a:r>
              <a:rPr dirty="0" lang="en-US" smtClean="0"/>
              <a:t>Case study designs are used when:</a:t>
            </a:r>
          </a:p>
          <a:p>
            <a:pPr eaLnBrk="1" fontAlgn="auto" hangingPunct="1" indent="-514350" lvl="1" marL="971550">
              <a:spcAft>
                <a:spcPts val="0"/>
              </a:spcAft>
              <a:buFont typeface="+mj-lt"/>
              <a:buAutoNum type="arabicPeriod"/>
            </a:pPr>
            <a:r>
              <a:rPr dirty="0" lang="en-US" smtClean="0"/>
              <a:t>There is a need to demonstrate the effectiveness of a specific therapeutic technique</a:t>
            </a:r>
          </a:p>
          <a:p>
            <a:pPr eaLnBrk="1" fontAlgn="auto" hangingPunct="1" indent="-514350" lvl="1" marL="971550">
              <a:spcAft>
                <a:spcPts val="0"/>
              </a:spcAft>
              <a:buFont typeface="+mj-lt"/>
              <a:buAutoNum type="arabicPeriod"/>
            </a:pPr>
            <a:r>
              <a:rPr dirty="0" lang="en-US" smtClean="0"/>
              <a:t>Generating and testing hypotheses</a:t>
            </a:r>
          </a:p>
          <a:p>
            <a:pPr eaLnBrk="1" fontAlgn="auto" hangingPunct="1" indent="-514350" lvl="1" marL="971550">
              <a:spcAft>
                <a:spcPts val="0"/>
              </a:spcAft>
              <a:buFont typeface="+mj-lt"/>
              <a:buAutoNum type="arabicPeriod"/>
            </a:pPr>
            <a:r>
              <a:rPr dirty="0" lang="en-US" smtClean="0"/>
              <a:t>There is need to generate knowledge on a particular issue or situation that has not been adequately researched on</a:t>
            </a:r>
          </a:p>
          <a:p>
            <a:pPr eaLnBrk="1" fontAlgn="auto" hangingPunct="1" indent="-514350" marL="514350">
              <a:spcAft>
                <a:spcPts val="0"/>
              </a:spcAft>
              <a:buFont typeface="Arial" charset="0"/>
              <a:buNone/>
            </a:pPr>
            <a:endParaRPr dirty="0" lang="en-US"/>
          </a:p>
        </p:txBody>
      </p:sp>
    </p:spTree>
  </p:cSld>
  <p:clrMapOvr>
    <a:masterClrMapping/>
  </p:clrMapOvr>
  <p:timing/>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INTRODUCTION TO RESEARCH</dc:title>
  <dc:creator>Martha Kairu</dc:creator>
  <cp:lastModifiedBy>admins</cp:lastModifiedBy>
  <dcterms:created xsi:type="dcterms:W3CDTF">2012-06-03T07:43:22Z</dcterms:created>
  <dcterms:modified xsi:type="dcterms:W3CDTF">2019-11-28T19:02:19Z</dcterms:modified>
</cp:coreProperties>
</file>