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7" r:id="rId12"/>
    <p:sldId id="270" r:id="rId13"/>
    <p:sldId id="271" r:id="rId14"/>
    <p:sldId id="272" r:id="rId15"/>
    <p:sldId id="276" r:id="rId16"/>
    <p:sldId id="274" r:id="rId17"/>
    <p:sldId id="273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75F9E4-EA55-4D6F-89F1-EDC653DB78D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50DA1F3-ADBB-4DC4-BA50-EE837F7F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5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9E4-EA55-4D6F-89F1-EDC653DB78D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A1F3-ADBB-4DC4-BA50-EE837F7F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8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9E4-EA55-4D6F-89F1-EDC653DB78D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A1F3-ADBB-4DC4-BA50-EE837F7F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9E4-EA55-4D6F-89F1-EDC653DB78D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A1F3-ADBB-4DC4-BA50-EE837F7F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8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9E4-EA55-4D6F-89F1-EDC653DB78D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A1F3-ADBB-4DC4-BA50-EE837F7F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63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9E4-EA55-4D6F-89F1-EDC653DB78D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A1F3-ADBB-4DC4-BA50-EE837F7F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55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9E4-EA55-4D6F-89F1-EDC653DB78D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A1F3-ADBB-4DC4-BA50-EE837F7F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42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75F9E4-EA55-4D6F-89F1-EDC653DB78D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A1F3-ADBB-4DC4-BA50-EE837F7F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22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75F9E4-EA55-4D6F-89F1-EDC653DB78D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A1F3-ADBB-4DC4-BA50-EE837F7F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9E4-EA55-4D6F-89F1-EDC653DB78D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A1F3-ADBB-4DC4-BA50-EE837F7F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4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9E4-EA55-4D6F-89F1-EDC653DB78D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A1F3-ADBB-4DC4-BA50-EE837F7F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0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9E4-EA55-4D6F-89F1-EDC653DB78D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A1F3-ADBB-4DC4-BA50-EE837F7F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2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9E4-EA55-4D6F-89F1-EDC653DB78D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A1F3-ADBB-4DC4-BA50-EE837F7F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9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9E4-EA55-4D6F-89F1-EDC653DB78D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A1F3-ADBB-4DC4-BA50-EE837F7F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3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9E4-EA55-4D6F-89F1-EDC653DB78D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A1F3-ADBB-4DC4-BA50-EE837F7F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9E4-EA55-4D6F-89F1-EDC653DB78D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A1F3-ADBB-4DC4-BA50-EE837F7F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4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F9E4-EA55-4D6F-89F1-EDC653DB78D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A1F3-ADBB-4DC4-BA50-EE837F7F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75F9E4-EA55-4D6F-89F1-EDC653DB78DF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50DA1F3-ADBB-4DC4-BA50-EE837F7F1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1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87022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RESEARCH</a:t>
            </a:r>
            <a:b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364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(b). Qualitative research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Concerned with developing explanations of social phenomena.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Deals with phenomena relating to or involving quality or kind.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 behavioral sciences.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seeks to answer questions about: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Why people behave the way they do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opinions and attitudes are formed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and why cultures have developed in the way they have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research is concerned with finding the answers to questions which begin with: why? How? In what way? Underlying motive of human behavior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is qualitative research?“Development of concepts which help us tounderstand social phenomena in natural (ratherthan e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8" y="1516859"/>
            <a:ext cx="3912249" cy="231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Dimensions of qualitative methodsUnderstanding context• How economic, political, social, cultural, environmental  and orga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267" y="1516859"/>
            <a:ext cx="4650393" cy="2319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Qual Vs Quan: Basic differences              Qualitative                  QuantitativePurpose       To describe a situatio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28" y="3646448"/>
            <a:ext cx="3754272" cy="308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8" descr="Qual Vs Quan: Analytic approaches                      Quantitative        QualitativeResearch question     Fixed/Focused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780" y="3865811"/>
            <a:ext cx="5234916" cy="2862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637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3.Descriptive  vs Analytical Research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lphaLcParenBoth"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Research </a:t>
            </a:r>
            <a:r>
              <a:rPr lang="en-US" altLang="en-US" dirty="0" smtClean="0"/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 smtClean="0"/>
              <a:t>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attempt to determine, describe, or identify characteristics of individuals or situations.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the state of affairs as it exists at present.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 has no control over variables and can only report what has happened or is happening.</a:t>
            </a:r>
          </a:p>
          <a:p>
            <a:r>
              <a:rPr lang="en-US" dirty="0" smtClean="0"/>
              <a:t>Generates hypothesis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30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Analytical Research </a:t>
            </a:r>
            <a:r>
              <a:rPr lang="en-US" dirty="0"/>
              <a:t>: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 uses facts or information already available and analyzes these to make a critical evaluation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in All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disciplines.</a:t>
            </a:r>
          </a:p>
          <a:p>
            <a:pPr algn="just">
              <a:buFont typeface="Wingdings" panose="05000000000000000000" pitchFamily="2" charset="2"/>
              <a:buChar char="Ø"/>
              <a:defRPr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hypothesis.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7427"/>
            <a:ext cx="10515600" cy="973021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0000FF"/>
                </a:solidFill>
              </a:rPr>
              <a:t> </a:t>
            </a:r>
            <a:br>
              <a:rPr lang="en-US" altLang="en-US" dirty="0" smtClean="0">
                <a:solidFill>
                  <a:srgbClr val="0000FF"/>
                </a:solidFill>
              </a:rPr>
            </a:b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vs Empirical Research</a:t>
            </a:r>
            <a:r>
              <a:rPr lang="en-US" altLang="en-US" dirty="0" smtClean="0">
                <a:solidFill>
                  <a:srgbClr val="0000FF"/>
                </a:solidFill>
              </a:rPr>
              <a:t/>
            </a:r>
            <a:br>
              <a:rPr lang="en-US" altLang="en-US" dirty="0" smtClean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6439" y="2563782"/>
            <a:ext cx="10515600" cy="470500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en-US" dirty="0" smtClean="0"/>
              <a:t>	</a:t>
            </a:r>
            <a:r>
              <a:rPr lang="en-US" altLang="en-US" b="1" dirty="0" smtClean="0"/>
              <a:t>(a) </a:t>
            </a:r>
            <a:r>
              <a:rPr lang="en-US" altLang="en-US" b="1" dirty="0"/>
              <a:t>Conceptual Research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is about abstract ideas or theory.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by philosophers to develop new concepts or re-interpret existing ones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E.g.: Attack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ghosts </a:t>
            </a:r>
          </a:p>
          <a:p>
            <a:pPr>
              <a:buNone/>
            </a:pPr>
            <a:r>
              <a:rPr lang="en-US" altLang="en-US" dirty="0"/>
              <a:t>	</a:t>
            </a:r>
            <a:r>
              <a:rPr lang="en-US" altLang="en-US" b="1" dirty="0" smtClean="0"/>
              <a:t>(</a:t>
            </a:r>
            <a:r>
              <a:rPr lang="en-US" altLang="en-US" b="1" dirty="0"/>
              <a:t>b) Empirical </a:t>
            </a:r>
            <a:r>
              <a:rPr lang="en-US" altLang="en-US" b="1" dirty="0" smtClean="0"/>
              <a:t>Research </a:t>
            </a:r>
            <a:endParaRPr lang="en-US" altLang="en-US" b="1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experimental research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is data-based and subject to verification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to conclusions that can be verified by observation or experiments </a:t>
            </a:r>
          </a:p>
          <a:p>
            <a:endParaRPr lang="en-US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74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ifference Between Conceptual and Empirical Research - Pediaa.Co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7131" y="1538326"/>
            <a:ext cx="8162693" cy="5319674"/>
          </a:xfrm>
          <a:noFill/>
        </p:spPr>
      </p:pic>
    </p:spTree>
    <p:extLst>
      <p:ext uri="{BB962C8B-B14F-4D97-AF65-F5344CB8AC3E}">
        <p14:creationId xmlns:p14="http://schemas.microsoft.com/office/powerpoint/2010/main" val="3818758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207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FIELD-BASED vs LABORATORY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2130881"/>
            <a:ext cx="11230970" cy="4624761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based Research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Carried out among the population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 by observation or measurements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Laboratory Research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carrying out experiments in the laboratory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 by measurements or observation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569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solidFill>
                  <a:srgbClr val="0000FF"/>
                </a:solidFill>
              </a:rPr>
              <a:t/>
            </a:r>
            <a:br>
              <a:rPr lang="en-US" altLang="en-US" dirty="0" smtClean="0">
                <a:solidFill>
                  <a:srgbClr val="0000FF"/>
                </a:solidFill>
              </a:rPr>
            </a:br>
            <a:r>
              <a:rPr lang="en-US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 Clinical Research</a:t>
            </a:r>
            <a:r>
              <a:rPr lang="en-US" altLang="en-US" dirty="0" smtClean="0">
                <a:solidFill>
                  <a:srgbClr val="0000FF"/>
                </a:solidFill>
              </a:rPr>
              <a:t/>
            </a:r>
            <a:br>
              <a:rPr lang="en-US" altLang="en-US" dirty="0" smtClean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377" y="2375209"/>
            <a:ext cx="8519530" cy="2955073"/>
          </a:xfrm>
        </p:spPr>
        <p:txBody>
          <a:bodyPr>
            <a:normAutofit/>
          </a:bodyPr>
          <a:lstStyle/>
          <a:p>
            <a:pPr lvl="1"/>
            <a:endParaRPr lang="en-US" alt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studies of prevention and diagnosis through new methods of treatment,  Care or rehabilitation.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Examples” Clinical trials, Design of new chemotherapeutic agent</a:t>
            </a:r>
          </a:p>
        </p:txBody>
      </p:sp>
    </p:spTree>
    <p:extLst>
      <p:ext uri="{BB962C8B-B14F-4D97-AF65-F5344CB8AC3E}">
        <p14:creationId xmlns:p14="http://schemas.microsoft.com/office/powerpoint/2010/main" val="2387423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END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THANK YOU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65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is a scientific inquiry aimed at learning new facts or testing ideas.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 the systematic collection , analysis and interpretation of data to generate new knowledge and answer a certain question or solve a problem</a:t>
            </a:r>
            <a:r>
              <a:rPr lang="en-US" dirty="0" smtClean="0"/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NOTE :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and orderly (following a series of steps)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Purpose is new knowledge, which must be reliable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89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METHODOLOGY/RESEARCH METHODS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609" y="2276002"/>
            <a:ext cx="9822366" cy="435133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ways one collects and analyzes data.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developed for acquiring trustworthy knowledge  via reliable and valid procedures.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or Techniques that are used in conducting research.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Data collection methods, statistical analysis methods.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6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RESEARCH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 developing and promoting knowledge and information for innovation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basis for government policies (i.e. Research based decisions)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information that can be used in solving health or social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65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RESEARCH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to add to the body of knowledge and understanding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or develop new/better tools, methods, programs, Equipments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means of earning 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Livelihood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career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Academic requirement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Governmental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directive.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1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SCIENTIFIC RESEARCH</a:t>
            </a:r>
            <a:b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demands a clear statement of the problem.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a plan (it is not aimlessly “ looking” for something in the hope that you will come across a solution).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builds on existing data, using both positive and negative findings.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information already available and what further information is required, as well as the best approach for obtaining it.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 data should be collected as required and be organized in such a way that they answer the research question(s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7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RESEARCH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1. Basic vs Applied research </a:t>
            </a:r>
          </a:p>
          <a:p>
            <a:pPr marL="0" indent="0">
              <a:buNone/>
            </a:pPr>
            <a:r>
              <a:rPr lang="en-US" b="1" dirty="0" smtClean="0"/>
              <a:t>Basic research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 Also called fundamental research.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Carried out to determine or establish fundamental facts and relationships within a discipline or field of study.  Develop theories </a:t>
            </a:r>
            <a:r>
              <a:rPr lang="en-US" dirty="0" err="1" smtClean="0"/>
              <a:t>eg</a:t>
            </a:r>
            <a:r>
              <a:rPr lang="en-US" dirty="0" smtClean="0"/>
              <a:t> Mathematics, Physical sciences, Biological sciences.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Generate new knowledge and technologies to deal with major unresolved health problems.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Has little application to policy and management but could be done to guide applied research.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1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030" y="856445"/>
            <a:ext cx="10515600" cy="4600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Continuation of types of Research…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4282"/>
            <a:ext cx="10515600" cy="507299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2. Applied research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undertaken specifically for the purpose of obtaining information to help resolve an immediate problem facing the society or organization.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is necessary to identify priority problems and to design and evaluate policies and programs that will deliver the greatest health benefit, making optimal use of available resources.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Concerned with “How much” “How many” “How often” “To what extend”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795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Quantitative vs Qualitative research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(a) </a:t>
            </a:r>
            <a:r>
              <a:rPr lang="en-US" b="1" dirty="0" smtClean="0"/>
              <a:t>Quantitative Research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numerical data or information that can be converted into  numbers.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that can be expressed in terms of quantity or amounts.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describe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Examine relationships among variables.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cause-effect interactions between variables.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431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</TotalTime>
  <Words>739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Century Gothic</vt:lpstr>
      <vt:lpstr>Times New Roman</vt:lpstr>
      <vt:lpstr>Wingdings</vt:lpstr>
      <vt:lpstr>Wingdings 3</vt:lpstr>
      <vt:lpstr>Ion Boardroom</vt:lpstr>
      <vt:lpstr>INTRODUCTION TO RESEARCH 1.2</vt:lpstr>
      <vt:lpstr>         INTRODUCTION</vt:lpstr>
      <vt:lpstr> METHODOLOGY/RESEARCH METHODS </vt:lpstr>
      <vt:lpstr>     APPLICATION OF RESEARCH</vt:lpstr>
      <vt:lpstr>     MOTIVATION FOR RESEARCH</vt:lpstr>
      <vt:lpstr>CHARACTERISTICS OF SCIENTIFIC RESEARCH </vt:lpstr>
      <vt:lpstr>     TYPES OF RESEARCH </vt:lpstr>
      <vt:lpstr>Continuation of types of Research…</vt:lpstr>
      <vt:lpstr>2. Quantitative vs Qualitative research </vt:lpstr>
      <vt:lpstr>(b). Qualitative research  </vt:lpstr>
      <vt:lpstr>PowerPoint Presentation</vt:lpstr>
      <vt:lpstr>3.Descriptive  vs Analytical Research</vt:lpstr>
      <vt:lpstr>PowerPoint Presentation</vt:lpstr>
      <vt:lpstr>  4. Conceptual vs Empirical Research </vt:lpstr>
      <vt:lpstr>PowerPoint Presentation</vt:lpstr>
      <vt:lpstr>5. FIELD-BASED vs LABORATORY RESEARCH</vt:lpstr>
      <vt:lpstr> 6. Clinical Research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RESEARCH</dc:title>
  <dc:creator>USER</dc:creator>
  <cp:lastModifiedBy>User</cp:lastModifiedBy>
  <cp:revision>18</cp:revision>
  <dcterms:created xsi:type="dcterms:W3CDTF">2022-07-21T23:16:32Z</dcterms:created>
  <dcterms:modified xsi:type="dcterms:W3CDTF">2024-04-19T11:29:15Z</dcterms:modified>
</cp:coreProperties>
</file>